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36D1E9-2A99-4F93-A9FF-780FFD06F5B8}" v="1" dt="2025-12-02T16:44:58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96327"/>
  </p:normalViewPr>
  <p:slideViewPr>
    <p:cSldViewPr snapToObjects="1">
      <p:cViewPr varScale="1">
        <p:scale>
          <a:sx n="106" d="100"/>
          <a:sy n="106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5-12-02T16:45:54.822" v="199" actId="1076"/>
      <pc:docMkLst>
        <pc:docMk/>
      </pc:docMkLst>
      <pc:sldChg chg="addSp delSp modSp mod">
        <pc:chgData name="Hensley, Amber" userId="d0b77f84-a8e2-4313-be5e-5c289572de67" providerId="ADAL" clId="{EA20C026-E48D-4AB3-AEE6-D3F2BE07984E}" dt="2025-12-02T16:45:54.822" v="199" actId="1076"/>
        <pc:sldMkLst>
          <pc:docMk/>
          <pc:sldMk cId="4029426249" sldId="256"/>
        </pc:sldMkLst>
        <pc:spChg chg="mod">
          <ac:chgData name="Hensley, Amber" userId="d0b77f84-a8e2-4313-be5e-5c289572de67" providerId="ADAL" clId="{EA20C026-E48D-4AB3-AEE6-D3F2BE07984E}" dt="2025-12-02T16:45:54.822" v="199" actId="1076"/>
          <ac:spMkLst>
            <pc:docMk/>
            <pc:sldMk cId="4029426249" sldId="256"/>
            <ac:spMk id="7" creationId="{CAC774EB-DE12-6E88-DA08-1B81DD71634F}"/>
          </ac:spMkLst>
        </pc:spChg>
        <pc:spChg chg="mod">
          <ac:chgData name="Hensley, Amber" userId="d0b77f84-a8e2-4313-be5e-5c289572de67" providerId="ADAL" clId="{EA20C026-E48D-4AB3-AEE6-D3F2BE07984E}" dt="2025-12-02T16:42:17.642" v="36" actId="1076"/>
          <ac:spMkLst>
            <pc:docMk/>
            <pc:sldMk cId="4029426249" sldId="256"/>
            <ac:spMk id="9" creationId="{2A7E6B54-CB76-0B40-A20C-AB2AEA7C3D81}"/>
          </ac:spMkLst>
        </pc:spChg>
        <pc:spChg chg="del">
          <ac:chgData name="Hensley, Amber" userId="d0b77f84-a8e2-4313-be5e-5c289572de67" providerId="ADAL" clId="{EA20C026-E48D-4AB3-AEE6-D3F2BE07984E}" dt="2025-12-02T16:44:25.245" v="179" actId="478"/>
          <ac:spMkLst>
            <pc:docMk/>
            <pc:sldMk cId="4029426249" sldId="256"/>
            <ac:spMk id="11" creationId="{ED4F66F7-415B-95EF-CEA3-E904162CEC6C}"/>
          </ac:spMkLst>
        </pc:spChg>
        <pc:spChg chg="mod">
          <ac:chgData name="Hensley, Amber" userId="d0b77f84-a8e2-4313-be5e-5c289572de67" providerId="ADAL" clId="{EA20C026-E48D-4AB3-AEE6-D3F2BE07984E}" dt="2025-12-02T16:45:51.233" v="198" actId="1076"/>
          <ac:spMkLst>
            <pc:docMk/>
            <pc:sldMk cId="4029426249" sldId="256"/>
            <ac:spMk id="13" creationId="{C8B54E38-F6C6-9CE7-4CD0-B2B42F27A585}"/>
          </ac:spMkLst>
        </pc:spChg>
        <pc:spChg chg="del">
          <ac:chgData name="Hensley, Amber" userId="d0b77f84-a8e2-4313-be5e-5c289572de67" providerId="ADAL" clId="{EA20C026-E48D-4AB3-AEE6-D3F2BE07984E}" dt="2025-12-02T16:44:13.826" v="174" actId="478"/>
          <ac:spMkLst>
            <pc:docMk/>
            <pc:sldMk cId="4029426249" sldId="256"/>
            <ac:spMk id="14" creationId="{DF8870D5-E392-BEA3-D6C9-A52301D370CF}"/>
          </ac:spMkLst>
        </pc:spChg>
        <pc:spChg chg="mod">
          <ac:chgData name="Hensley, Amber" userId="d0b77f84-a8e2-4313-be5e-5c289572de67" providerId="ADAL" clId="{EA20C026-E48D-4AB3-AEE6-D3F2BE07984E}" dt="2025-12-02T16:45:40.516" v="197" actId="1076"/>
          <ac:spMkLst>
            <pc:docMk/>
            <pc:sldMk cId="4029426249" sldId="256"/>
            <ac:spMk id="15" creationId="{C8FF61F0-5330-961F-99B3-70FD1E43F602}"/>
          </ac:spMkLst>
        </pc:spChg>
        <pc:spChg chg="del">
          <ac:chgData name="Hensley, Amber" userId="d0b77f84-a8e2-4313-be5e-5c289572de67" providerId="ADAL" clId="{EA20C026-E48D-4AB3-AEE6-D3F2BE07984E}" dt="2025-12-02T16:44:12.915" v="173" actId="478"/>
          <ac:spMkLst>
            <pc:docMk/>
            <pc:sldMk cId="4029426249" sldId="256"/>
            <ac:spMk id="20" creationId="{671AC3DA-6321-4B29-9785-DFB877442CF4}"/>
          </ac:spMkLst>
        </pc:spChg>
        <pc:spChg chg="mod">
          <ac:chgData name="Hensley, Amber" userId="d0b77f84-a8e2-4313-be5e-5c289572de67" providerId="ADAL" clId="{EA20C026-E48D-4AB3-AEE6-D3F2BE07984E}" dt="2025-12-02T16:45:16.859" v="191" actId="1076"/>
          <ac:spMkLst>
            <pc:docMk/>
            <pc:sldMk cId="4029426249" sldId="256"/>
            <ac:spMk id="35" creationId="{AB5CC273-C06B-15AA-5330-7A8964879C40}"/>
          </ac:spMkLst>
        </pc:spChg>
        <pc:grpChg chg="mod">
          <ac:chgData name="Hensley, Amber" userId="d0b77f84-a8e2-4313-be5e-5c289572de67" providerId="ADAL" clId="{EA20C026-E48D-4AB3-AEE6-D3F2BE07984E}" dt="2025-12-02T16:44:35.041" v="181" actId="1076"/>
          <ac:grpSpMkLst>
            <pc:docMk/>
            <pc:sldMk cId="4029426249" sldId="256"/>
            <ac:grpSpMk id="324" creationId="{7BCBB610-974E-BD99-7863-73683BDE005E}"/>
          </ac:grpSpMkLst>
        </pc:grpChg>
        <pc:cxnChg chg="add mod ord">
          <ac:chgData name="Hensley, Amber" userId="d0b77f84-a8e2-4313-be5e-5c289572de67" providerId="ADAL" clId="{EA20C026-E48D-4AB3-AEE6-D3F2BE07984E}" dt="2025-12-02T16:45:08.239" v="189" actId="167"/>
          <ac:cxnSpMkLst>
            <pc:docMk/>
            <pc:sldMk cId="4029426249" sldId="256"/>
            <ac:cxnSpMk id="2" creationId="{020600E2-72F1-7EAE-EE57-4AEC564F84ED}"/>
          </ac:cxnSpMkLst>
        </pc:cxnChg>
        <pc:cxnChg chg="del">
          <ac:chgData name="Hensley, Amber" userId="d0b77f84-a8e2-4313-be5e-5c289572de67" providerId="ADAL" clId="{EA20C026-E48D-4AB3-AEE6-D3F2BE07984E}" dt="2025-12-02T16:44:25.854" v="180" actId="478"/>
          <ac:cxnSpMkLst>
            <pc:docMk/>
            <pc:sldMk cId="4029426249" sldId="256"/>
            <ac:cxnSpMk id="12" creationId="{8DBD3B81-789D-D5E0-A8EE-0144BCBB70B5}"/>
          </ac:cxnSpMkLst>
        </pc:cxnChg>
        <pc:cxnChg chg="mod">
          <ac:chgData name="Hensley, Amber" userId="d0b77f84-a8e2-4313-be5e-5c289572de67" providerId="ADAL" clId="{EA20C026-E48D-4AB3-AEE6-D3F2BE07984E}" dt="2025-12-02T16:45:24.019" v="193" actId="1076"/>
          <ac:cxnSpMkLst>
            <pc:docMk/>
            <pc:sldMk cId="4029426249" sldId="256"/>
            <ac:cxnSpMk id="16" creationId="{2D4E0742-0EAB-E00D-D9A0-1C3BEB484407}"/>
          </ac:cxnSpMkLst>
        </pc:cxnChg>
        <pc:cxnChg chg="del">
          <ac:chgData name="Hensley, Amber" userId="d0b77f84-a8e2-4313-be5e-5c289572de67" providerId="ADAL" clId="{EA20C026-E48D-4AB3-AEE6-D3F2BE07984E}" dt="2025-12-02T16:44:16.950" v="177" actId="478"/>
          <ac:cxnSpMkLst>
            <pc:docMk/>
            <pc:sldMk cId="4029426249" sldId="256"/>
            <ac:cxnSpMk id="17" creationId="{8F4CC859-B13D-EFA6-291D-3646F20B4A75}"/>
          </ac:cxnSpMkLst>
        </pc:cxnChg>
        <pc:cxnChg chg="mod">
          <ac:chgData name="Hensley, Amber" userId="d0b77f84-a8e2-4313-be5e-5c289572de67" providerId="ADAL" clId="{EA20C026-E48D-4AB3-AEE6-D3F2BE07984E}" dt="2025-12-02T16:45:38.516" v="196" actId="1076"/>
          <ac:cxnSpMkLst>
            <pc:docMk/>
            <pc:sldMk cId="4029426249" sldId="256"/>
            <ac:cxnSpMk id="18" creationId="{178C816A-4D27-2DDB-2BD6-34AFC5C4E0ED}"/>
          </ac:cxnSpMkLst>
        </pc:cxnChg>
        <pc:cxnChg chg="mod">
          <ac:chgData name="Hensley, Amber" userId="d0b77f84-a8e2-4313-be5e-5c289572de67" providerId="ADAL" clId="{EA20C026-E48D-4AB3-AEE6-D3F2BE07984E}" dt="2025-12-02T16:45:14.345" v="190" actId="1076"/>
          <ac:cxnSpMkLst>
            <pc:docMk/>
            <pc:sldMk cId="4029426249" sldId="256"/>
            <ac:cxnSpMk id="21" creationId="{B69CD94C-04DB-6377-9EF3-5847820FA76B}"/>
          </ac:cxnSpMkLst>
        </pc:cxnChg>
        <pc:cxnChg chg="del">
          <ac:chgData name="Hensley, Amber" userId="d0b77f84-a8e2-4313-be5e-5c289572de67" providerId="ADAL" clId="{EA20C026-E48D-4AB3-AEE6-D3F2BE07984E}" dt="2025-12-02T16:45:19.524" v="192" actId="478"/>
          <ac:cxnSpMkLst>
            <pc:docMk/>
            <pc:sldMk cId="4029426249" sldId="256"/>
            <ac:cxnSpMk id="29" creationId="{7B57DBC5-347F-AEDF-6B0B-766736EFB1FE}"/>
          </ac:cxnSpMkLst>
        </pc:cxnChg>
        <pc:cxnChg chg="del">
          <ac:chgData name="Hensley, Amber" userId="d0b77f84-a8e2-4313-be5e-5c289572de67" providerId="ADAL" clId="{EA20C026-E48D-4AB3-AEE6-D3F2BE07984E}" dt="2025-12-02T16:44:15.150" v="175" actId="478"/>
          <ac:cxnSpMkLst>
            <pc:docMk/>
            <pc:sldMk cId="4029426249" sldId="256"/>
            <ac:cxnSpMk id="32" creationId="{93016E4E-6245-3351-56B3-5E1E5FB19AC0}"/>
          </ac:cxnSpMkLst>
        </pc:cxnChg>
        <pc:cxnChg chg="del">
          <ac:chgData name="Hensley, Amber" userId="d0b77f84-a8e2-4313-be5e-5c289572de67" providerId="ADAL" clId="{EA20C026-E48D-4AB3-AEE6-D3F2BE07984E}" dt="2025-12-02T16:44:15.909" v="176" actId="478"/>
          <ac:cxnSpMkLst>
            <pc:docMk/>
            <pc:sldMk cId="4029426249" sldId="256"/>
            <ac:cxnSpMk id="40" creationId="{BF3088B8-A94A-56EB-66AC-2CED87D7D2B2}"/>
          </ac:cxnSpMkLst>
        </pc:cxnChg>
        <pc:cxnChg chg="del">
          <ac:chgData name="Hensley, Amber" userId="d0b77f84-a8e2-4313-be5e-5c289572de67" providerId="ADAL" clId="{EA20C026-E48D-4AB3-AEE6-D3F2BE07984E}" dt="2025-12-02T16:44:23.648" v="178" actId="478"/>
          <ac:cxnSpMkLst>
            <pc:docMk/>
            <pc:sldMk cId="4029426249" sldId="256"/>
            <ac:cxnSpMk id="247" creationId="{3E5003F8-155D-24DB-779B-E83DCF08ECFB}"/>
          </ac:cxnSpMkLst>
        </pc:cxnChg>
        <pc:cxnChg chg="del mod">
          <ac:chgData name="Hensley, Amber" userId="d0b77f84-a8e2-4313-be5e-5c289572de67" providerId="ADAL" clId="{EA20C026-E48D-4AB3-AEE6-D3F2BE07984E}" dt="2025-12-02T16:45:04.261" v="188" actId="478"/>
          <ac:cxnSpMkLst>
            <pc:docMk/>
            <pc:sldMk cId="4029426249" sldId="256"/>
            <ac:cxnSpMk id="261" creationId="{DAB8A42D-0FDF-BCF9-1285-8184875AA703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F0A060-7D62-DA42-8788-B345EFF1057B}" type="doc">
      <dgm:prSet loTypeId="urn:microsoft.com/office/officeart/2005/8/layout/orgChart1" loCatId="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CEA7CBEF-433A-3F4A-BF45-6462F1D13470}" type="pres">
      <dgm:prSet presAssocID="{0CF0A060-7D62-DA42-8788-B345EFF105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45D04B57-11AE-0B4A-919B-4C6D597DBDD6}" type="presOf" srcId="{0CF0A060-7D62-DA42-8788-B345EFF1057B}" destId="{CEA7CBEF-433A-3F4A-BF45-6462F1D13470}" srcOrd="0" destOrd="0" presId="urn:microsoft.com/office/officeart/2005/8/layout/orgChart1"/>
  </dgm:cxnLst>
  <dgm:bg/>
  <dgm:whole>
    <a:ln>
      <a:prstDash val="dash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0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20600E2-72F1-7EAE-EE57-4AEC564F84ED}"/>
              </a:ext>
            </a:extLst>
          </p:cNvPr>
          <p:cNvCxnSpPr>
            <a:cxnSpLocks/>
          </p:cNvCxnSpPr>
          <p:nvPr/>
        </p:nvCxnSpPr>
        <p:spPr>
          <a:xfrm flipH="1">
            <a:off x="5695534" y="1411558"/>
            <a:ext cx="593" cy="6245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430" y="6096000"/>
            <a:ext cx="1371600" cy="548640"/>
          </a:xfrm>
        </p:spPr>
        <p:txBody>
          <a:bodyPr/>
          <a:lstStyle/>
          <a:p>
            <a:r>
              <a:rPr lang="en-US" sz="1000" dirty="0"/>
              <a:t>12/02/2025</a:t>
            </a:r>
          </a:p>
          <a:p>
            <a:r>
              <a:rPr lang="en-US" sz="1000" dirty="0"/>
              <a:t>A. Hensley</a:t>
            </a:r>
          </a:p>
          <a:p>
            <a:endParaRPr lang="en-US" sz="1000" dirty="0"/>
          </a:p>
        </p:txBody>
      </p:sp>
      <p:sp>
        <p:nvSpPr>
          <p:cNvPr id="9" name="Footer Placeholder 8" descr="Organizational chart for MizzouRec. For details, please call Laura Salerno, associate director, 573-884-5600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03117" y="0"/>
            <a:ext cx="7162801" cy="1053820"/>
          </a:xfrm>
        </p:spPr>
        <p:txBody>
          <a:bodyPr/>
          <a:lstStyle/>
          <a:p>
            <a:pPr algn="l"/>
            <a:r>
              <a:rPr lang="en-US" sz="4000" dirty="0">
                <a:solidFill>
                  <a:schemeClr val="tx1"/>
                </a:solidFill>
                <a:latin typeface="Impact" panose="020B0806030902050204" pitchFamily="34" charset="0"/>
              </a:rPr>
              <a:t>Off-Campus Student Services</a:t>
            </a:r>
          </a:p>
        </p:txBody>
      </p: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7BCBB610-974E-BD99-7863-73683BDE005E}"/>
              </a:ext>
            </a:extLst>
          </p:cNvPr>
          <p:cNvGrpSpPr/>
          <p:nvPr/>
        </p:nvGrpSpPr>
        <p:grpSpPr>
          <a:xfrm>
            <a:off x="-130888" y="1028534"/>
            <a:ext cx="6560145" cy="606881"/>
            <a:chOff x="306878" y="715445"/>
            <a:chExt cx="6650139" cy="615197"/>
          </a:xfrm>
        </p:grpSpPr>
        <p:graphicFrame>
          <p:nvGraphicFramePr>
            <p:cNvPr id="6" name="Diagram 5" descr="Organizational chart for MizzouRec. For details, please call Laura Salerno, associate director, 573-884-5600.">
              <a:extLst>
                <a:ext uri="{FF2B5EF4-FFF2-40B4-BE49-F238E27FC236}">
                  <a16:creationId xmlns:a16="http://schemas.microsoft.com/office/drawing/2014/main" id="{39D02F9D-E952-3943-928E-89FA783D5C7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82068986"/>
                </p:ext>
              </p:extLst>
            </p:nvPr>
          </p:nvGraphicFramePr>
          <p:xfrm>
            <a:off x="306878" y="782002"/>
            <a:ext cx="1371600" cy="54864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03BA436D-5375-42F0-B96C-85FCE771A54C}"/>
                </a:ext>
              </a:extLst>
            </p:cNvPr>
            <p:cNvSpPr/>
            <p:nvPr/>
          </p:nvSpPr>
          <p:spPr>
            <a:xfrm>
              <a:off x="5585417" y="715445"/>
              <a:ext cx="1371600" cy="54864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chemeClr val="tx1"/>
                  </a:solidFill>
                </a:rPr>
                <a:t>Tyler Page</a:t>
              </a:r>
              <a:br>
                <a:rPr lang="en-US" sz="1000" b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Senior Director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CAC774EB-DE12-6E88-DA08-1B81DD71634F}"/>
              </a:ext>
            </a:extLst>
          </p:cNvPr>
          <p:cNvSpPr/>
          <p:nvPr/>
        </p:nvSpPr>
        <p:spPr>
          <a:xfrm>
            <a:off x="5010327" y="1869320"/>
            <a:ext cx="1371600" cy="5486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Elaina Frede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Associate Director, Business Operations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4E0742-0EAB-E00D-D9A0-1C3BEB484407}"/>
              </a:ext>
            </a:extLst>
          </p:cNvPr>
          <p:cNvCxnSpPr>
            <a:cxnSpLocks/>
          </p:cNvCxnSpPr>
          <p:nvPr/>
        </p:nvCxnSpPr>
        <p:spPr>
          <a:xfrm>
            <a:off x="5698718" y="3324251"/>
            <a:ext cx="0" cy="3571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69CD94C-04DB-6377-9EF3-5847820FA76B}"/>
              </a:ext>
            </a:extLst>
          </p:cNvPr>
          <p:cNvCxnSpPr>
            <a:cxnSpLocks/>
          </p:cNvCxnSpPr>
          <p:nvPr/>
        </p:nvCxnSpPr>
        <p:spPr>
          <a:xfrm>
            <a:off x="5696127" y="2414013"/>
            <a:ext cx="2591" cy="3029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AB5CC273-C06B-15AA-5330-7A8964879C40}"/>
              </a:ext>
            </a:extLst>
          </p:cNvPr>
          <p:cNvSpPr/>
          <p:nvPr/>
        </p:nvSpPr>
        <p:spPr>
          <a:xfrm>
            <a:off x="4964434" y="2676406"/>
            <a:ext cx="1385806" cy="6478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Off Campus Student Services</a:t>
            </a:r>
            <a:endParaRPr lang="en-US" sz="1000" dirty="0">
              <a:solidFill>
                <a:schemeClr val="tx1"/>
              </a:solidFill>
            </a:endParaRPr>
          </a:p>
        </p:txBody>
      </p:sp>
      <p:pic>
        <p:nvPicPr>
          <p:cNvPr id="3" name="Picture 2" descr="A black text on a black background&#10;&#10;Description automatically generated">
            <a:extLst>
              <a:ext uri="{FF2B5EF4-FFF2-40B4-BE49-F238E27FC236}">
                <a16:creationId xmlns:a16="http://schemas.microsoft.com/office/drawing/2014/main" id="{816054D4-0885-11FE-EEFF-69D18D8743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88772" y="6051937"/>
            <a:ext cx="3219798" cy="63676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8B54E38-F6C6-9CE7-4CD0-B2B42F27A585}"/>
              </a:ext>
            </a:extLst>
          </p:cNvPr>
          <p:cNvSpPr/>
          <p:nvPr/>
        </p:nvSpPr>
        <p:spPr>
          <a:xfrm>
            <a:off x="4940060" y="3539403"/>
            <a:ext cx="1481652" cy="6549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Off-Campus &amp; Outreach Coordinator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FF61F0-5330-961F-99B3-70FD1E43F602}"/>
              </a:ext>
            </a:extLst>
          </p:cNvPr>
          <p:cNvSpPr/>
          <p:nvPr/>
        </p:nvSpPr>
        <p:spPr>
          <a:xfrm>
            <a:off x="7222718" y="1399888"/>
            <a:ext cx="1385806" cy="6478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Tracy Sill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Executive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Assistant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8C816A-4D27-2DDB-2BD6-34AFC5C4E0ED}"/>
              </a:ext>
            </a:extLst>
          </p:cNvPr>
          <p:cNvCxnSpPr>
            <a:cxnSpLocks/>
          </p:cNvCxnSpPr>
          <p:nvPr/>
        </p:nvCxnSpPr>
        <p:spPr>
          <a:xfrm>
            <a:off x="5698718" y="1677201"/>
            <a:ext cx="15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4c67b6-9abf-4d42-a236-58c6daecc5a6" xsi:nil="true"/>
    <lcf76f155ced4ddcb4097134ff3c332f xmlns="637ec3a8-890a-4388-9cc2-385fb4daad9f">
      <Terms xmlns="http://schemas.microsoft.com/office/infopath/2007/PartnerControls"/>
    </lcf76f155ced4ddcb4097134ff3c332f>
    <SharedWithUsers xmlns="f44c67b6-9abf-4d42-a236-58c6daecc5a6">
      <UserInfo>
        <DisplayName>Schwinke, Theodore B.</DisplayName>
        <AccountId>16</AccountId>
        <AccountType/>
      </UserInfo>
      <UserInfo>
        <DisplayName>Hensley, Amber</DisplayName>
        <AccountId>1341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01C13F187BF4C86178CC0AE2E758E" ma:contentTypeVersion="15" ma:contentTypeDescription="Create a new document." ma:contentTypeScope="" ma:versionID="d8aff4b492b8c88749a2f5be4e915e0f">
  <xsd:schema xmlns:xsd="http://www.w3.org/2001/XMLSchema" xmlns:xs="http://www.w3.org/2001/XMLSchema" xmlns:p="http://schemas.microsoft.com/office/2006/metadata/properties" xmlns:ns2="637ec3a8-890a-4388-9cc2-385fb4daad9f" xmlns:ns3="f44c67b6-9abf-4d42-a236-58c6daecc5a6" targetNamespace="http://schemas.microsoft.com/office/2006/metadata/properties" ma:root="true" ma:fieldsID="ed8356a8ba298d969c138a710d97958b" ns2:_="" ns3:_="">
    <xsd:import namespace="637ec3a8-890a-4388-9cc2-385fb4daad9f"/>
    <xsd:import namespace="f44c67b6-9abf-4d42-a236-58c6daecc5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ec3a8-890a-4388-9cc2-385fb4daa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c67b6-9abf-4d42-a236-58c6daecc5a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c1d3abb-4e20-4276-b913-aa8e1e69840c}" ma:internalName="TaxCatchAll" ma:showField="CatchAllData" ma:web="f44c67b6-9abf-4d42-a236-58c6daecc5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2AD47F-4891-4EC4-887B-674C97A60F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8DDE34-FD49-4298-9600-17DA956E1B4B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f44c67b6-9abf-4d42-a236-58c6daecc5a6"/>
    <ds:schemaRef ds:uri="637ec3a8-890a-4388-9cc2-385fb4daad9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5816482-E91C-44FB-A61B-D955B3226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7ec3a8-890a-4388-9cc2-385fb4daad9f"/>
    <ds:schemaRef ds:uri="f44c67b6-9abf-4d42-a236-58c6daecc5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36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42</cp:revision>
  <cp:lastPrinted>2022-07-11T17:08:37Z</cp:lastPrinted>
  <dcterms:created xsi:type="dcterms:W3CDTF">2021-10-13T19:41:11Z</dcterms:created>
  <dcterms:modified xsi:type="dcterms:W3CDTF">2025-12-02T16:46:00Z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0x01010069201C13F187BF4C86178CC0AE2E758E</vt:lpwstr>
  </property>
  <property fmtid="{D5CDD505-2E9C-101B-9397-08002B2CF9AE}" pid="3" name="MediaServiceImageTags">
    <vt:lpwstr/>
  </property>
</Properties>
</file>