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290EAF-0AA4-4DE6-8D72-DD4875315C13}" v="55" dt="2025-12-02T15:40:43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undo custSel modSld">
      <pc:chgData name="Hensley, Amber" userId="d0b77f84-a8e2-4313-be5e-5c289572de67" providerId="ADAL" clId="{EA20C026-E48D-4AB3-AEE6-D3F2BE07984E}" dt="2025-12-02T15:41:38.677" v="854" actId="20577"/>
      <pc:docMkLst>
        <pc:docMk/>
      </pc:docMkLst>
      <pc:sldChg chg="addSp delSp modSp mod">
        <pc:chgData name="Hensley, Amber" userId="d0b77f84-a8e2-4313-be5e-5c289572de67" providerId="ADAL" clId="{EA20C026-E48D-4AB3-AEE6-D3F2BE07984E}" dt="2025-12-02T15:41:38.677" v="854" actId="20577"/>
        <pc:sldMkLst>
          <pc:docMk/>
          <pc:sldMk cId="4029426249" sldId="256"/>
        </pc:sldMkLst>
        <pc:spChg chg="del mod">
          <ac:chgData name="Hensley, Amber" userId="d0b77f84-a8e2-4313-be5e-5c289572de67" providerId="ADAL" clId="{EA20C026-E48D-4AB3-AEE6-D3F2BE07984E}" dt="2025-12-02T14:35:36.874" v="18" actId="478"/>
          <ac:spMkLst>
            <pc:docMk/>
            <pc:sldMk cId="4029426249" sldId="256"/>
            <ac:spMk id="3" creationId="{3D6502EC-4EBE-3BA8-9E77-ADCCA65CD649}"/>
          </ac:spMkLst>
        </pc:spChg>
        <pc:spChg chg="del">
          <ac:chgData name="Hensley, Amber" userId="d0b77f84-a8e2-4313-be5e-5c289572de67" providerId="ADAL" clId="{EA20C026-E48D-4AB3-AEE6-D3F2BE07984E}" dt="2025-12-02T14:35:26.663" v="10" actId="478"/>
          <ac:spMkLst>
            <pc:docMk/>
            <pc:sldMk cId="4029426249" sldId="256"/>
            <ac:spMk id="5" creationId="{83050C46-A6E3-A461-17B2-CF6B1E7A4201}"/>
          </ac:spMkLst>
        </pc:spChg>
        <pc:spChg chg="mod">
          <ac:chgData name="Hensley, Amber" userId="d0b77f84-a8e2-4313-be5e-5c289572de67" providerId="ADAL" clId="{EA20C026-E48D-4AB3-AEE6-D3F2BE07984E}" dt="2025-12-02T15:41:38.677" v="854" actId="20577"/>
          <ac:spMkLst>
            <pc:docMk/>
            <pc:sldMk cId="4029426249" sldId="256"/>
            <ac:spMk id="8" creationId="{FE33B29A-95C5-CF49-AB27-65B204228633}"/>
          </ac:spMkLst>
        </pc:spChg>
        <pc:spChg chg="del mod">
          <ac:chgData name="Hensley, Amber" userId="d0b77f84-a8e2-4313-be5e-5c289572de67" providerId="ADAL" clId="{EA20C026-E48D-4AB3-AEE6-D3F2BE07984E}" dt="2025-12-02T14:35:32.245" v="14" actId="478"/>
          <ac:spMkLst>
            <pc:docMk/>
            <pc:sldMk cId="4029426249" sldId="256"/>
            <ac:spMk id="11" creationId="{6ED16122-6874-14DC-7976-705625B4E41B}"/>
          </ac:spMkLst>
        </pc:spChg>
        <pc:spChg chg="add mod">
          <ac:chgData name="Hensley, Amber" userId="d0b77f84-a8e2-4313-be5e-5c289572de67" providerId="ADAL" clId="{EA20C026-E48D-4AB3-AEE6-D3F2BE07984E}" dt="2025-12-02T15:10:00.338" v="423" actId="20577"/>
          <ac:spMkLst>
            <pc:docMk/>
            <pc:sldMk cId="4029426249" sldId="256"/>
            <ac:spMk id="15" creationId="{5A7F26D2-387D-8488-77A8-1FAC006D237D}"/>
          </ac:spMkLst>
        </pc:spChg>
        <pc:spChg chg="del">
          <ac:chgData name="Hensley, Amber" userId="d0b77f84-a8e2-4313-be5e-5c289572de67" providerId="ADAL" clId="{EA20C026-E48D-4AB3-AEE6-D3F2BE07984E}" dt="2025-12-02T14:35:27.576" v="11" actId="478"/>
          <ac:spMkLst>
            <pc:docMk/>
            <pc:sldMk cId="4029426249" sldId="256"/>
            <ac:spMk id="18" creationId="{15308CA3-7781-3E80-4A50-554F84D1CF9E}"/>
          </ac:spMkLst>
        </pc:spChg>
        <pc:spChg chg="add del mod">
          <ac:chgData name="Hensley, Amber" userId="d0b77f84-a8e2-4313-be5e-5c289572de67" providerId="ADAL" clId="{EA20C026-E48D-4AB3-AEE6-D3F2BE07984E}" dt="2025-12-02T14:38:15.695" v="51" actId="478"/>
          <ac:spMkLst>
            <pc:docMk/>
            <pc:sldMk cId="4029426249" sldId="256"/>
            <ac:spMk id="22" creationId="{934F9060-B2E2-4D6D-913C-5C06EA849F64}"/>
          </ac:spMkLst>
        </pc:spChg>
        <pc:spChg chg="del">
          <ac:chgData name="Hensley, Amber" userId="d0b77f84-a8e2-4313-be5e-5c289572de67" providerId="ADAL" clId="{EA20C026-E48D-4AB3-AEE6-D3F2BE07984E}" dt="2025-12-02T14:35:43.440" v="24" actId="478"/>
          <ac:spMkLst>
            <pc:docMk/>
            <pc:sldMk cId="4029426249" sldId="256"/>
            <ac:spMk id="24" creationId="{C9856BD0-622F-FA09-B21A-61405BAF671D}"/>
          </ac:spMkLst>
        </pc:spChg>
        <pc:spChg chg="mod">
          <ac:chgData name="Hensley, Amber" userId="d0b77f84-a8e2-4313-be5e-5c289572de67" providerId="ADAL" clId="{EA20C026-E48D-4AB3-AEE6-D3F2BE07984E}" dt="2025-12-02T15:36:36.074" v="777" actId="1076"/>
          <ac:spMkLst>
            <pc:docMk/>
            <pc:sldMk cId="4029426249" sldId="256"/>
            <ac:spMk id="28" creationId="{696CC6D3-CDC0-2085-9547-252DBE5F876F}"/>
          </ac:spMkLst>
        </pc:spChg>
        <pc:spChg chg="add mod">
          <ac:chgData name="Hensley, Amber" userId="d0b77f84-a8e2-4313-be5e-5c289572de67" providerId="ADAL" clId="{EA20C026-E48D-4AB3-AEE6-D3F2BE07984E}" dt="2025-12-02T14:38:40.919" v="54"/>
          <ac:spMkLst>
            <pc:docMk/>
            <pc:sldMk cId="4029426249" sldId="256"/>
            <ac:spMk id="30" creationId="{DEC485C0-0E78-D96F-C4CE-1B6FF76DFFE6}"/>
          </ac:spMkLst>
        </pc:spChg>
        <pc:spChg chg="mod">
          <ac:chgData name="Hensley, Amber" userId="d0b77f84-a8e2-4313-be5e-5c289572de67" providerId="ADAL" clId="{EA20C026-E48D-4AB3-AEE6-D3F2BE07984E}" dt="2025-12-02T15:40:02.128" v="820" actId="1076"/>
          <ac:spMkLst>
            <pc:docMk/>
            <pc:sldMk cId="4029426249" sldId="256"/>
            <ac:spMk id="33" creationId="{3888156D-7D60-D070-CF03-9B6F04AA925E}"/>
          </ac:spMkLst>
        </pc:spChg>
        <pc:spChg chg="mod">
          <ac:chgData name="Hensley, Amber" userId="d0b77f84-a8e2-4313-be5e-5c289572de67" providerId="ADAL" clId="{EA20C026-E48D-4AB3-AEE6-D3F2BE07984E}" dt="2025-12-02T15:38:31.410" v="800" actId="1076"/>
          <ac:spMkLst>
            <pc:docMk/>
            <pc:sldMk cId="4029426249" sldId="256"/>
            <ac:spMk id="34" creationId="{E01BFE53-4041-31FA-146E-03296B7D7509}"/>
          </ac:spMkLst>
        </pc:spChg>
        <pc:spChg chg="add mod">
          <ac:chgData name="Hensley, Amber" userId="d0b77f84-a8e2-4313-be5e-5c289572de67" providerId="ADAL" clId="{EA20C026-E48D-4AB3-AEE6-D3F2BE07984E}" dt="2025-12-02T15:05:38.202" v="374" actId="1076"/>
          <ac:spMkLst>
            <pc:docMk/>
            <pc:sldMk cId="4029426249" sldId="256"/>
            <ac:spMk id="35" creationId="{C1A8FAAB-963F-5EA7-1BCE-0C225A99B42B}"/>
          </ac:spMkLst>
        </pc:spChg>
        <pc:spChg chg="add mod">
          <ac:chgData name="Hensley, Amber" userId="d0b77f84-a8e2-4313-be5e-5c289572de67" providerId="ADAL" clId="{EA20C026-E48D-4AB3-AEE6-D3F2BE07984E}" dt="2025-12-02T15:33:12.012" v="730" actId="1076"/>
          <ac:spMkLst>
            <pc:docMk/>
            <pc:sldMk cId="4029426249" sldId="256"/>
            <ac:spMk id="46" creationId="{CA8766DE-9159-3F1E-A672-C2CD1863F515}"/>
          </ac:spMkLst>
        </pc:spChg>
        <pc:spChg chg="add del">
          <ac:chgData name="Hensley, Amber" userId="d0b77f84-a8e2-4313-be5e-5c289572de67" providerId="ADAL" clId="{EA20C026-E48D-4AB3-AEE6-D3F2BE07984E}" dt="2025-12-02T14:43:42.359" v="108" actId="22"/>
          <ac:spMkLst>
            <pc:docMk/>
            <pc:sldMk cId="4029426249" sldId="256"/>
            <ac:spMk id="57" creationId="{556C6EC7-97D6-6D91-4BCB-B98D42A9C407}"/>
          </ac:spMkLst>
        </pc:spChg>
        <pc:spChg chg="add mod">
          <ac:chgData name="Hensley, Amber" userId="d0b77f84-a8e2-4313-be5e-5c289572de67" providerId="ADAL" clId="{EA20C026-E48D-4AB3-AEE6-D3F2BE07984E}" dt="2025-12-02T15:33:45.298" v="736" actId="1076"/>
          <ac:spMkLst>
            <pc:docMk/>
            <pc:sldMk cId="4029426249" sldId="256"/>
            <ac:spMk id="58" creationId="{8F423174-C723-EF2B-96E1-E0B3F8ACD738}"/>
          </ac:spMkLst>
        </pc:spChg>
        <pc:spChg chg="mod">
          <ac:chgData name="Hensley, Amber" userId="d0b77f84-a8e2-4313-be5e-5c289572de67" providerId="ADAL" clId="{EA20C026-E48D-4AB3-AEE6-D3F2BE07984E}" dt="2025-12-02T15:17:43.370" v="623" actId="14100"/>
          <ac:spMkLst>
            <pc:docMk/>
            <pc:sldMk cId="4029426249" sldId="256"/>
            <ac:spMk id="61" creationId="{ED66285E-DFA8-4F50-984D-82D5191C4E89}"/>
          </ac:spMkLst>
        </pc:spChg>
        <pc:spChg chg="mod">
          <ac:chgData name="Hensley, Amber" userId="d0b77f84-a8e2-4313-be5e-5c289572de67" providerId="ADAL" clId="{EA20C026-E48D-4AB3-AEE6-D3F2BE07984E}" dt="2025-12-02T15:37:55.833" v="791" actId="1076"/>
          <ac:spMkLst>
            <pc:docMk/>
            <pc:sldMk cId="4029426249" sldId="256"/>
            <ac:spMk id="62" creationId="{B6D7A104-560C-48A3-B951-98E6E5B33BE5}"/>
          </ac:spMkLst>
        </pc:spChg>
        <pc:spChg chg="del">
          <ac:chgData name="Hensley, Amber" userId="d0b77f84-a8e2-4313-be5e-5c289572de67" providerId="ADAL" clId="{EA20C026-E48D-4AB3-AEE6-D3F2BE07984E}" dt="2025-12-02T14:35:35.773" v="16" actId="478"/>
          <ac:spMkLst>
            <pc:docMk/>
            <pc:sldMk cId="4029426249" sldId="256"/>
            <ac:spMk id="63" creationId="{FC77625E-D63F-4284-A326-E76AC0319739}"/>
          </ac:spMkLst>
        </pc:spChg>
        <pc:spChg chg="del">
          <ac:chgData name="Hensley, Amber" userId="d0b77f84-a8e2-4313-be5e-5c289572de67" providerId="ADAL" clId="{EA20C026-E48D-4AB3-AEE6-D3F2BE07984E}" dt="2025-12-02T14:35:24.699" v="7" actId="478"/>
          <ac:spMkLst>
            <pc:docMk/>
            <pc:sldMk cId="4029426249" sldId="256"/>
            <ac:spMk id="66" creationId="{75369FC9-5175-4D57-97C3-D909767AFF13}"/>
          </ac:spMkLst>
        </pc:spChg>
        <pc:spChg chg="del">
          <ac:chgData name="Hensley, Amber" userId="d0b77f84-a8e2-4313-be5e-5c289572de67" providerId="ADAL" clId="{EA20C026-E48D-4AB3-AEE6-D3F2BE07984E}" dt="2025-12-02T14:35:39.445" v="20" actId="478"/>
          <ac:spMkLst>
            <pc:docMk/>
            <pc:sldMk cId="4029426249" sldId="256"/>
            <ac:spMk id="68" creationId="{E86FEA49-8C18-46D9-8E85-E9657A9F55F3}"/>
          </ac:spMkLst>
        </pc:spChg>
        <pc:spChg chg="del">
          <ac:chgData name="Hensley, Amber" userId="d0b77f84-a8e2-4313-be5e-5c289572de67" providerId="ADAL" clId="{EA20C026-E48D-4AB3-AEE6-D3F2BE07984E}" dt="2025-12-02T14:35:40.114" v="21" actId="478"/>
          <ac:spMkLst>
            <pc:docMk/>
            <pc:sldMk cId="4029426249" sldId="256"/>
            <ac:spMk id="70" creationId="{C01D8732-AD3A-4561-92BE-E00930FE1365}"/>
          </ac:spMkLst>
        </pc:spChg>
        <pc:spChg chg="del">
          <ac:chgData name="Hensley, Amber" userId="d0b77f84-a8e2-4313-be5e-5c289572de67" providerId="ADAL" clId="{EA20C026-E48D-4AB3-AEE6-D3F2BE07984E}" dt="2025-12-02T14:35:24.073" v="6" actId="478"/>
          <ac:spMkLst>
            <pc:docMk/>
            <pc:sldMk cId="4029426249" sldId="256"/>
            <ac:spMk id="71" creationId="{4F8CE228-43F2-4FDD-A90F-E4B255300A4B}"/>
          </ac:spMkLst>
        </pc:spChg>
        <pc:spChg chg="del">
          <ac:chgData name="Hensley, Amber" userId="d0b77f84-a8e2-4313-be5e-5c289572de67" providerId="ADAL" clId="{EA20C026-E48D-4AB3-AEE6-D3F2BE07984E}" dt="2025-12-02T14:35:05.202" v="0" actId="478"/>
          <ac:spMkLst>
            <pc:docMk/>
            <pc:sldMk cId="4029426249" sldId="256"/>
            <ac:spMk id="77" creationId="{DED7B6D5-6C36-47DF-A0AA-31C5B52730E4}"/>
          </ac:spMkLst>
        </pc:spChg>
        <pc:spChg chg="del">
          <ac:chgData name="Hensley, Amber" userId="d0b77f84-a8e2-4313-be5e-5c289572de67" providerId="ADAL" clId="{EA20C026-E48D-4AB3-AEE6-D3F2BE07984E}" dt="2025-12-02T14:35:25.785" v="9" actId="478"/>
          <ac:spMkLst>
            <pc:docMk/>
            <pc:sldMk cId="4029426249" sldId="256"/>
            <ac:spMk id="78" creationId="{98017434-4FA2-49AC-8401-5320088CF0C9}"/>
          </ac:spMkLst>
        </pc:spChg>
        <pc:spChg chg="del">
          <ac:chgData name="Hensley, Amber" userId="d0b77f84-a8e2-4313-be5e-5c289572de67" providerId="ADAL" clId="{EA20C026-E48D-4AB3-AEE6-D3F2BE07984E}" dt="2025-12-02T14:35:41.195" v="22" actId="478"/>
          <ac:spMkLst>
            <pc:docMk/>
            <pc:sldMk cId="4029426249" sldId="256"/>
            <ac:spMk id="79" creationId="{F86FD5A3-1373-4A2B-B1C2-4E7B8A3F62CD}"/>
          </ac:spMkLst>
        </pc:spChg>
        <pc:spChg chg="del">
          <ac:chgData name="Hensley, Amber" userId="d0b77f84-a8e2-4313-be5e-5c289572de67" providerId="ADAL" clId="{EA20C026-E48D-4AB3-AEE6-D3F2BE07984E}" dt="2025-12-02T14:35:21.538" v="4" actId="478"/>
          <ac:spMkLst>
            <pc:docMk/>
            <pc:sldMk cId="4029426249" sldId="256"/>
            <ac:spMk id="80" creationId="{527603E0-ABBA-46AF-BF51-13562B490478}"/>
          </ac:spMkLst>
        </pc:spChg>
        <pc:spChg chg="del">
          <ac:chgData name="Hensley, Amber" userId="d0b77f84-a8e2-4313-be5e-5c289572de67" providerId="ADAL" clId="{EA20C026-E48D-4AB3-AEE6-D3F2BE07984E}" dt="2025-12-02T14:35:17.922" v="2" actId="478"/>
          <ac:spMkLst>
            <pc:docMk/>
            <pc:sldMk cId="4029426249" sldId="256"/>
            <ac:spMk id="81" creationId="{C13A1C7E-103A-46A8-861B-FD5F2BA7EA36}"/>
          </ac:spMkLst>
        </pc:spChg>
        <pc:spChg chg="del">
          <ac:chgData name="Hensley, Amber" userId="d0b77f84-a8e2-4313-be5e-5c289572de67" providerId="ADAL" clId="{EA20C026-E48D-4AB3-AEE6-D3F2BE07984E}" dt="2025-12-02T14:35:20.772" v="3" actId="478"/>
          <ac:spMkLst>
            <pc:docMk/>
            <pc:sldMk cId="4029426249" sldId="256"/>
            <ac:spMk id="82" creationId="{782C215A-E865-4175-B5D1-9A6B24CBF2ED}"/>
          </ac:spMkLst>
        </pc:spChg>
        <pc:spChg chg="mod">
          <ac:chgData name="Hensley, Amber" userId="d0b77f84-a8e2-4313-be5e-5c289572de67" providerId="ADAL" clId="{EA20C026-E48D-4AB3-AEE6-D3F2BE07984E}" dt="2025-12-02T15:11:52.737" v="506" actId="1076"/>
          <ac:spMkLst>
            <pc:docMk/>
            <pc:sldMk cId="4029426249" sldId="256"/>
            <ac:spMk id="83" creationId="{D00D93F0-3602-4314-BD07-10EE7D6BA693}"/>
          </ac:spMkLst>
        </pc:spChg>
        <pc:spChg chg="del">
          <ac:chgData name="Hensley, Amber" userId="d0b77f84-a8e2-4313-be5e-5c289572de67" providerId="ADAL" clId="{EA20C026-E48D-4AB3-AEE6-D3F2BE07984E}" dt="2025-12-02T14:35:45.064" v="25" actId="478"/>
          <ac:spMkLst>
            <pc:docMk/>
            <pc:sldMk cId="4029426249" sldId="256"/>
            <ac:spMk id="85" creationId="{4DA8BFC4-8C5C-445E-A319-5D6DD4C18B30}"/>
          </ac:spMkLst>
        </pc:spChg>
        <pc:spChg chg="mod">
          <ac:chgData name="Hensley, Amber" userId="d0b77f84-a8e2-4313-be5e-5c289572de67" providerId="ADAL" clId="{EA20C026-E48D-4AB3-AEE6-D3F2BE07984E}" dt="2025-12-02T15:36:39.521" v="778" actId="1076"/>
          <ac:spMkLst>
            <pc:docMk/>
            <pc:sldMk cId="4029426249" sldId="256"/>
            <ac:spMk id="86" creationId="{7BA5210F-83BB-4312-ACDE-00E44849C322}"/>
          </ac:spMkLst>
        </pc:spChg>
        <pc:spChg chg="mod">
          <ac:chgData name="Hensley, Amber" userId="d0b77f84-a8e2-4313-be5e-5c289572de67" providerId="ADAL" clId="{EA20C026-E48D-4AB3-AEE6-D3F2BE07984E}" dt="2025-12-02T15:37:12.408" v="786" actId="1076"/>
          <ac:spMkLst>
            <pc:docMk/>
            <pc:sldMk cId="4029426249" sldId="256"/>
            <ac:spMk id="87" creationId="{F5889FAC-CC0C-498B-AA12-BCD08E574245}"/>
          </ac:spMkLst>
        </pc:spChg>
        <pc:spChg chg="mod">
          <ac:chgData name="Hensley, Amber" userId="d0b77f84-a8e2-4313-be5e-5c289572de67" providerId="ADAL" clId="{EA20C026-E48D-4AB3-AEE6-D3F2BE07984E}" dt="2025-12-02T15:37:24.017" v="788" actId="1076"/>
          <ac:spMkLst>
            <pc:docMk/>
            <pc:sldMk cId="4029426249" sldId="256"/>
            <ac:spMk id="88" creationId="{E1815532-E0FB-4622-9527-35594D24369D}"/>
          </ac:spMkLst>
        </pc:spChg>
        <pc:spChg chg="mod">
          <ac:chgData name="Hensley, Amber" userId="d0b77f84-a8e2-4313-be5e-5c289572de67" providerId="ADAL" clId="{EA20C026-E48D-4AB3-AEE6-D3F2BE07984E}" dt="2025-12-02T15:39:03.145" v="805" actId="1076"/>
          <ac:spMkLst>
            <pc:docMk/>
            <pc:sldMk cId="4029426249" sldId="256"/>
            <ac:spMk id="89" creationId="{27805168-DC19-4FA7-9FBF-171FA43FC53D}"/>
          </ac:spMkLst>
        </pc:spChg>
        <pc:spChg chg="mod">
          <ac:chgData name="Hensley, Amber" userId="d0b77f84-a8e2-4313-be5e-5c289572de67" providerId="ADAL" clId="{EA20C026-E48D-4AB3-AEE6-D3F2BE07984E}" dt="2025-12-02T15:39:32.630" v="812" actId="1076"/>
          <ac:spMkLst>
            <pc:docMk/>
            <pc:sldMk cId="4029426249" sldId="256"/>
            <ac:spMk id="90" creationId="{742F6A1D-8BF6-4C14-A6A1-12FC1263542C}"/>
          </ac:spMkLst>
        </pc:spChg>
        <pc:spChg chg="mod">
          <ac:chgData name="Hensley, Amber" userId="d0b77f84-a8e2-4313-be5e-5c289572de67" providerId="ADAL" clId="{EA20C026-E48D-4AB3-AEE6-D3F2BE07984E}" dt="2025-12-02T15:39:43.551" v="815" actId="1076"/>
          <ac:spMkLst>
            <pc:docMk/>
            <pc:sldMk cId="4029426249" sldId="256"/>
            <ac:spMk id="91" creationId="{63AC27F2-8C77-4358-8E94-86AFF1ACA341}"/>
          </ac:spMkLst>
        </pc:spChg>
        <pc:spChg chg="del">
          <ac:chgData name="Hensley, Amber" userId="d0b77f84-a8e2-4313-be5e-5c289572de67" providerId="ADAL" clId="{EA20C026-E48D-4AB3-AEE6-D3F2BE07984E}" dt="2025-12-02T14:35:33.696" v="15" actId="478"/>
          <ac:spMkLst>
            <pc:docMk/>
            <pc:sldMk cId="4029426249" sldId="256"/>
            <ac:spMk id="93" creationId="{61B890AB-10E6-4BF9-9ED3-E166655D9078}"/>
          </ac:spMkLst>
        </pc:spChg>
        <pc:spChg chg="del">
          <ac:chgData name="Hensley, Amber" userId="d0b77f84-a8e2-4313-be5e-5c289572de67" providerId="ADAL" clId="{EA20C026-E48D-4AB3-AEE6-D3F2BE07984E}" dt="2025-12-02T14:35:28.199" v="12" actId="478"/>
          <ac:spMkLst>
            <pc:docMk/>
            <pc:sldMk cId="4029426249" sldId="256"/>
            <ac:spMk id="101" creationId="{73C658EF-0F57-2E96-09B6-91AFB4CD5956}"/>
          </ac:spMkLst>
        </pc:spChg>
        <pc:spChg chg="del">
          <ac:chgData name="Hensley, Amber" userId="d0b77f84-a8e2-4313-be5e-5c289572de67" providerId="ADAL" clId="{EA20C026-E48D-4AB3-AEE6-D3F2BE07984E}" dt="2025-12-02T14:35:25.208" v="8" actId="478"/>
          <ac:spMkLst>
            <pc:docMk/>
            <pc:sldMk cId="4029426249" sldId="256"/>
            <ac:spMk id="103" creationId="{459B49C9-2990-703A-B5B1-95EAD6A8607B}"/>
          </ac:spMkLst>
        </pc:spChg>
        <pc:spChg chg="del">
          <ac:chgData name="Hensley, Amber" userId="d0b77f84-a8e2-4313-be5e-5c289572de67" providerId="ADAL" clId="{EA20C026-E48D-4AB3-AEE6-D3F2BE07984E}" dt="2025-12-02T14:35:42.156" v="23" actId="478"/>
          <ac:spMkLst>
            <pc:docMk/>
            <pc:sldMk cId="4029426249" sldId="256"/>
            <ac:spMk id="106" creationId="{B3EE8F8B-C0D6-8D39-4B16-C71C14A1BD87}"/>
          </ac:spMkLst>
        </pc:spChg>
        <pc:spChg chg="del">
          <ac:chgData name="Hensley, Amber" userId="d0b77f84-a8e2-4313-be5e-5c289572de67" providerId="ADAL" clId="{EA20C026-E48D-4AB3-AEE6-D3F2BE07984E}" dt="2025-12-02T14:35:37.733" v="19" actId="478"/>
          <ac:spMkLst>
            <pc:docMk/>
            <pc:sldMk cId="4029426249" sldId="256"/>
            <ac:spMk id="113" creationId="{7B680037-FEB3-ECC0-6F75-8FAC5EE763C0}"/>
          </ac:spMkLst>
        </pc:spChg>
        <pc:spChg chg="add mod">
          <ac:chgData name="Hensley, Amber" userId="d0b77f84-a8e2-4313-be5e-5c289572de67" providerId="ADAL" clId="{EA20C026-E48D-4AB3-AEE6-D3F2BE07984E}" dt="2025-12-02T15:33:04.624" v="728" actId="1076"/>
          <ac:spMkLst>
            <pc:docMk/>
            <pc:sldMk cId="4029426249" sldId="256"/>
            <ac:spMk id="114" creationId="{99647100-73DA-C54F-84E8-226F425D2C9A}"/>
          </ac:spMkLst>
        </pc:spChg>
        <pc:spChg chg="add mod">
          <ac:chgData name="Hensley, Amber" userId="d0b77f84-a8e2-4313-be5e-5c289572de67" providerId="ADAL" clId="{EA20C026-E48D-4AB3-AEE6-D3F2BE07984E}" dt="2025-12-02T15:33:24.890" v="733" actId="1076"/>
          <ac:spMkLst>
            <pc:docMk/>
            <pc:sldMk cId="4029426249" sldId="256"/>
            <ac:spMk id="115" creationId="{3FAF3B39-66ED-7E4B-3FBE-A4F829404073}"/>
          </ac:spMkLst>
        </pc:spChg>
        <pc:spChg chg="add mod">
          <ac:chgData name="Hensley, Amber" userId="d0b77f84-a8e2-4313-be5e-5c289572de67" providerId="ADAL" clId="{EA20C026-E48D-4AB3-AEE6-D3F2BE07984E}" dt="2025-12-02T15:34:29.576" v="747" actId="1076"/>
          <ac:spMkLst>
            <pc:docMk/>
            <pc:sldMk cId="4029426249" sldId="256"/>
            <ac:spMk id="116" creationId="{BD92E12C-44CF-83D9-BF42-931D63C765AA}"/>
          </ac:spMkLst>
        </pc:spChg>
        <pc:spChg chg="del">
          <ac:chgData name="Hensley, Amber" userId="d0b77f84-a8e2-4313-be5e-5c289572de67" providerId="ADAL" clId="{EA20C026-E48D-4AB3-AEE6-D3F2BE07984E}" dt="2025-12-02T14:35:22.959" v="5" actId="478"/>
          <ac:spMkLst>
            <pc:docMk/>
            <pc:sldMk cId="4029426249" sldId="256"/>
            <ac:spMk id="127" creationId="{3B4FE6B7-E8F9-7475-1DF2-F4FAC6640B6F}"/>
          </ac:spMkLst>
        </pc:spChg>
        <pc:spChg chg="add mod">
          <ac:chgData name="Hensley, Amber" userId="d0b77f84-a8e2-4313-be5e-5c289572de67" providerId="ADAL" clId="{EA20C026-E48D-4AB3-AEE6-D3F2BE07984E}" dt="2025-12-02T15:34:17.215" v="744" actId="1076"/>
          <ac:spMkLst>
            <pc:docMk/>
            <pc:sldMk cId="4029426249" sldId="256"/>
            <ac:spMk id="128" creationId="{14A0EA8B-261E-5153-9852-91D89E27B054}"/>
          </ac:spMkLst>
        </pc:spChg>
        <pc:spChg chg="add mod">
          <ac:chgData name="Hensley, Amber" userId="d0b77f84-a8e2-4313-be5e-5c289572de67" providerId="ADAL" clId="{EA20C026-E48D-4AB3-AEE6-D3F2BE07984E}" dt="2025-12-02T15:34:08.093" v="742" actId="1076"/>
          <ac:spMkLst>
            <pc:docMk/>
            <pc:sldMk cId="4029426249" sldId="256"/>
            <ac:spMk id="129" creationId="{B5E311AF-C5E1-D609-C482-D23C710C6E90}"/>
          </ac:spMkLst>
        </pc:spChg>
        <pc:spChg chg="add mod">
          <ac:chgData name="Hensley, Amber" userId="d0b77f84-a8e2-4313-be5e-5c289572de67" providerId="ADAL" clId="{EA20C026-E48D-4AB3-AEE6-D3F2BE07984E}" dt="2025-12-02T15:34:44.352" v="750" actId="1076"/>
          <ac:spMkLst>
            <pc:docMk/>
            <pc:sldMk cId="4029426249" sldId="256"/>
            <ac:spMk id="142" creationId="{FBE1E374-0A84-4D8D-3672-7714C2D4E990}"/>
          </ac:spMkLst>
        </pc:spChg>
        <pc:spChg chg="add mod">
          <ac:chgData name="Hensley, Amber" userId="d0b77f84-a8e2-4313-be5e-5c289572de67" providerId="ADAL" clId="{EA20C026-E48D-4AB3-AEE6-D3F2BE07984E}" dt="2025-12-02T15:35:57.709" v="767" actId="1076"/>
          <ac:spMkLst>
            <pc:docMk/>
            <pc:sldMk cId="4029426249" sldId="256"/>
            <ac:spMk id="154" creationId="{A50B4EFE-5009-728C-8614-15D3510EEBC6}"/>
          </ac:spMkLst>
        </pc:spChg>
        <pc:spChg chg="add mod">
          <ac:chgData name="Hensley, Amber" userId="d0b77f84-a8e2-4313-be5e-5c289572de67" providerId="ADAL" clId="{EA20C026-E48D-4AB3-AEE6-D3F2BE07984E}" dt="2025-12-02T15:36:00.871" v="768" actId="1076"/>
          <ac:spMkLst>
            <pc:docMk/>
            <pc:sldMk cId="4029426249" sldId="256"/>
            <ac:spMk id="157" creationId="{E34946CB-7E4B-4715-C08C-808C2FE9FC46}"/>
          </ac:spMkLst>
        </pc:spChg>
        <pc:spChg chg="add mod">
          <ac:chgData name="Hensley, Amber" userId="d0b77f84-a8e2-4313-be5e-5c289572de67" providerId="ADAL" clId="{EA20C026-E48D-4AB3-AEE6-D3F2BE07984E}" dt="2025-12-02T15:36:06.266" v="769" actId="1076"/>
          <ac:spMkLst>
            <pc:docMk/>
            <pc:sldMk cId="4029426249" sldId="256"/>
            <ac:spMk id="158" creationId="{63B2F325-63F4-D75F-A650-3CA7CA9C04AB}"/>
          </ac:spMkLst>
        </pc:spChg>
        <pc:spChg chg="add mod">
          <ac:chgData name="Hensley, Amber" userId="d0b77f84-a8e2-4313-be5e-5c289572de67" providerId="ADAL" clId="{EA20C026-E48D-4AB3-AEE6-D3F2BE07984E}" dt="2025-12-02T15:36:17.768" v="772" actId="1076"/>
          <ac:spMkLst>
            <pc:docMk/>
            <pc:sldMk cId="4029426249" sldId="256"/>
            <ac:spMk id="159" creationId="{00E34C27-4B48-841F-77C4-B14DED6A6C1C}"/>
          </ac:spMkLst>
        </pc:spChg>
        <pc:spChg chg="add mod">
          <ac:chgData name="Hensley, Amber" userId="d0b77f84-a8e2-4313-be5e-5c289572de67" providerId="ADAL" clId="{EA20C026-E48D-4AB3-AEE6-D3F2BE07984E}" dt="2025-12-02T15:36:24.171" v="774" actId="1076"/>
          <ac:spMkLst>
            <pc:docMk/>
            <pc:sldMk cId="4029426249" sldId="256"/>
            <ac:spMk id="160" creationId="{CDB7CFF0-AD64-0E31-EEB8-3B8AC4BC861C}"/>
          </ac:spMkLst>
        </pc:spChg>
        <pc:spChg chg="add mod">
          <ac:chgData name="Hensley, Amber" userId="d0b77f84-a8e2-4313-be5e-5c289572de67" providerId="ADAL" clId="{EA20C026-E48D-4AB3-AEE6-D3F2BE07984E}" dt="2025-12-02T15:36:27.017" v="775" actId="1076"/>
          <ac:spMkLst>
            <pc:docMk/>
            <pc:sldMk cId="4029426249" sldId="256"/>
            <ac:spMk id="167" creationId="{497C1E8B-B838-5FAA-AAA4-C309E5532434}"/>
          </ac:spMkLst>
        </pc:spChg>
        <pc:spChg chg="add mod">
          <ac:chgData name="Hensley, Amber" userId="d0b77f84-a8e2-4313-be5e-5c289572de67" providerId="ADAL" clId="{EA20C026-E48D-4AB3-AEE6-D3F2BE07984E}" dt="2025-12-02T15:35:52.403" v="765" actId="1076"/>
          <ac:spMkLst>
            <pc:docMk/>
            <pc:sldMk cId="4029426249" sldId="256"/>
            <ac:spMk id="169" creationId="{A88B5739-C66C-83D0-CB29-9B9E7181B00D}"/>
          </ac:spMkLst>
        </pc:spChg>
        <pc:spChg chg="add mod">
          <ac:chgData name="Hensley, Amber" userId="d0b77f84-a8e2-4313-be5e-5c289572de67" providerId="ADAL" clId="{EA20C026-E48D-4AB3-AEE6-D3F2BE07984E}" dt="2025-12-02T15:10:14.915" v="462" actId="14100"/>
          <ac:spMkLst>
            <pc:docMk/>
            <pc:sldMk cId="4029426249" sldId="256"/>
            <ac:spMk id="188" creationId="{A06FFDC4-CC57-24A9-EE9F-BD7960A4AF58}"/>
          </ac:spMkLst>
        </pc:spChg>
        <pc:spChg chg="add mod">
          <ac:chgData name="Hensley, Amber" userId="d0b77f84-a8e2-4313-be5e-5c289572de67" providerId="ADAL" clId="{EA20C026-E48D-4AB3-AEE6-D3F2BE07984E}" dt="2025-12-02T15:14:19.538" v="559" actId="1076"/>
          <ac:spMkLst>
            <pc:docMk/>
            <pc:sldMk cId="4029426249" sldId="256"/>
            <ac:spMk id="196" creationId="{5659E8BB-2FB4-CE68-1C2E-FCC6A6943355}"/>
          </ac:spMkLst>
        </pc:spChg>
        <pc:spChg chg="add mod">
          <ac:chgData name="Hensley, Amber" userId="d0b77f84-a8e2-4313-be5e-5c289572de67" providerId="ADAL" clId="{EA20C026-E48D-4AB3-AEE6-D3F2BE07984E}" dt="2025-12-02T15:40:26.006" v="837" actId="20577"/>
          <ac:spMkLst>
            <pc:docMk/>
            <pc:sldMk cId="4029426249" sldId="256"/>
            <ac:spMk id="211" creationId="{D248022A-C1A9-937A-9C20-64A804CBF854}"/>
          </ac:spMkLst>
        </pc:spChg>
        <pc:cxnChg chg="del">
          <ac:chgData name="Hensley, Amber" userId="d0b77f84-a8e2-4313-be5e-5c289572de67" providerId="ADAL" clId="{EA20C026-E48D-4AB3-AEE6-D3F2BE07984E}" dt="2025-12-02T14:37:40.427" v="43" actId="478"/>
          <ac:cxnSpMkLst>
            <pc:docMk/>
            <pc:sldMk cId="4029426249" sldId="256"/>
            <ac:cxnSpMk id="2" creationId="{C12E16F0-3256-46D7-0E19-D9CF9064CE56}"/>
          </ac:cxnSpMkLst>
        </pc:cxnChg>
        <pc:cxnChg chg="del">
          <ac:chgData name="Hensley, Amber" userId="d0b77f84-a8e2-4313-be5e-5c289572de67" providerId="ADAL" clId="{EA20C026-E48D-4AB3-AEE6-D3F2BE07984E}" dt="2025-12-02T14:37:42.133" v="45" actId="478"/>
          <ac:cxnSpMkLst>
            <pc:docMk/>
            <pc:sldMk cId="4029426249" sldId="256"/>
            <ac:cxnSpMk id="4" creationId="{2B235E14-BF36-B52A-BCD9-FDB7779C3723}"/>
          </ac:cxnSpMkLst>
        </pc:cxnChg>
        <pc:cxnChg chg="del">
          <ac:chgData name="Hensley, Amber" userId="d0b77f84-a8e2-4313-be5e-5c289572de67" providerId="ADAL" clId="{EA20C026-E48D-4AB3-AEE6-D3F2BE07984E}" dt="2025-12-02T14:37:39.660" v="42" actId="478"/>
          <ac:cxnSpMkLst>
            <pc:docMk/>
            <pc:sldMk cId="4029426249" sldId="256"/>
            <ac:cxnSpMk id="6" creationId="{15A411BF-FA02-2DE4-C110-7174C44FBBB6}"/>
          </ac:cxnSpMkLst>
        </pc:cxnChg>
        <pc:cxnChg chg="del">
          <ac:chgData name="Hensley, Amber" userId="d0b77f84-a8e2-4313-be5e-5c289572de67" providerId="ADAL" clId="{EA20C026-E48D-4AB3-AEE6-D3F2BE07984E}" dt="2025-12-02T14:37:37.665" v="40" actId="478"/>
          <ac:cxnSpMkLst>
            <pc:docMk/>
            <pc:sldMk cId="4029426249" sldId="256"/>
            <ac:cxnSpMk id="7" creationId="{A4CA2013-5AA2-A3AC-5A1E-641B4C0BBB0C}"/>
          </ac:cxnSpMkLst>
        </pc:cxnChg>
        <pc:cxnChg chg="del">
          <ac:chgData name="Hensley, Amber" userId="d0b77f84-a8e2-4313-be5e-5c289572de67" providerId="ADAL" clId="{EA20C026-E48D-4AB3-AEE6-D3F2BE07984E}" dt="2025-12-02T14:37:32.867" v="34" actId="478"/>
          <ac:cxnSpMkLst>
            <pc:docMk/>
            <pc:sldMk cId="4029426249" sldId="256"/>
            <ac:cxnSpMk id="10" creationId="{672D0A19-FF25-D314-0E65-A642C293D107}"/>
          </ac:cxnSpMkLst>
        </pc:cxnChg>
        <pc:cxnChg chg="del">
          <ac:chgData name="Hensley, Amber" userId="d0b77f84-a8e2-4313-be5e-5c289572de67" providerId="ADAL" clId="{EA20C026-E48D-4AB3-AEE6-D3F2BE07984E}" dt="2025-12-02T14:37:33.875" v="35" actId="478"/>
          <ac:cxnSpMkLst>
            <pc:docMk/>
            <pc:sldMk cId="4029426249" sldId="256"/>
            <ac:cxnSpMk id="12" creationId="{91C2335B-33BA-EA86-5C18-3E99C72382D8}"/>
          </ac:cxnSpMkLst>
        </pc:cxnChg>
        <pc:cxnChg chg="del">
          <ac:chgData name="Hensley, Amber" userId="d0b77f84-a8e2-4313-be5e-5c289572de67" providerId="ADAL" clId="{EA20C026-E48D-4AB3-AEE6-D3F2BE07984E}" dt="2025-12-02T14:35:12.942" v="1" actId="478"/>
          <ac:cxnSpMkLst>
            <pc:docMk/>
            <pc:sldMk cId="4029426249" sldId="256"/>
            <ac:cxnSpMk id="13" creationId="{400E4145-28D4-3C87-9E55-8A9505EC975F}"/>
          </ac:cxnSpMkLst>
        </pc:cxnChg>
        <pc:cxnChg chg="del">
          <ac:chgData name="Hensley, Amber" userId="d0b77f84-a8e2-4313-be5e-5c289572de67" providerId="ADAL" clId="{EA20C026-E48D-4AB3-AEE6-D3F2BE07984E}" dt="2025-12-02T14:37:38.839" v="41" actId="478"/>
          <ac:cxnSpMkLst>
            <pc:docMk/>
            <pc:sldMk cId="4029426249" sldId="256"/>
            <ac:cxnSpMk id="16" creationId="{232D97F4-BDE7-AB97-1ACD-87EDADDBB5E3}"/>
          </ac:cxnSpMkLst>
        </pc:cxnChg>
        <pc:cxnChg chg="mod">
          <ac:chgData name="Hensley, Amber" userId="d0b77f84-a8e2-4313-be5e-5c289572de67" providerId="ADAL" clId="{EA20C026-E48D-4AB3-AEE6-D3F2BE07984E}" dt="2025-12-02T14:35:05.202" v="0" actId="478"/>
          <ac:cxnSpMkLst>
            <pc:docMk/>
            <pc:sldMk cId="4029426249" sldId="256"/>
            <ac:cxnSpMk id="17" creationId="{5C5AC63B-0B66-42A3-896A-8EC1E74BE4C7}"/>
          </ac:cxnSpMkLst>
        </pc:cxnChg>
        <pc:cxnChg chg="del">
          <ac:chgData name="Hensley, Amber" userId="d0b77f84-a8e2-4313-be5e-5c289572de67" providerId="ADAL" clId="{EA20C026-E48D-4AB3-AEE6-D3F2BE07984E}" dt="2025-12-02T14:37:35.091" v="36" actId="478"/>
          <ac:cxnSpMkLst>
            <pc:docMk/>
            <pc:sldMk cId="4029426249" sldId="256"/>
            <ac:cxnSpMk id="19" creationId="{F74F0E41-464A-2BD7-4376-3C5D6C24975A}"/>
          </ac:cxnSpMkLst>
        </pc:cxnChg>
        <pc:cxnChg chg="del">
          <ac:chgData name="Hensley, Amber" userId="d0b77f84-a8e2-4313-be5e-5c289572de67" providerId="ADAL" clId="{EA20C026-E48D-4AB3-AEE6-D3F2BE07984E}" dt="2025-12-02T14:37:35.704" v="37" actId="478"/>
          <ac:cxnSpMkLst>
            <pc:docMk/>
            <pc:sldMk cId="4029426249" sldId="256"/>
            <ac:cxnSpMk id="20" creationId="{D5EB251E-E61F-D62A-270B-E99D3E44AE52}"/>
          </ac:cxnSpMkLst>
        </pc:cxnChg>
        <pc:cxnChg chg="del">
          <ac:chgData name="Hensley, Amber" userId="d0b77f84-a8e2-4313-be5e-5c289572de67" providerId="ADAL" clId="{EA20C026-E48D-4AB3-AEE6-D3F2BE07984E}" dt="2025-12-02T14:37:37.064" v="39" actId="478"/>
          <ac:cxnSpMkLst>
            <pc:docMk/>
            <pc:sldMk cId="4029426249" sldId="256"/>
            <ac:cxnSpMk id="21" creationId="{B90C48D4-447E-0D7C-5791-1CDE6C4F975F}"/>
          </ac:cxnSpMkLst>
        </pc:cxnChg>
        <pc:cxnChg chg="mod">
          <ac:chgData name="Hensley, Amber" userId="d0b77f84-a8e2-4313-be5e-5c289572de67" providerId="ADAL" clId="{EA20C026-E48D-4AB3-AEE6-D3F2BE07984E}" dt="2025-12-02T15:38:26.681" v="798" actId="14100"/>
          <ac:cxnSpMkLst>
            <pc:docMk/>
            <pc:sldMk cId="4029426249" sldId="256"/>
            <ac:cxnSpMk id="23" creationId="{4C2BCF08-5951-88DB-F8C9-82D2EDD9ABDF}"/>
          </ac:cxnSpMkLst>
        </pc:cxnChg>
        <pc:cxnChg chg="add mod">
          <ac:chgData name="Hensley, Amber" userId="d0b77f84-a8e2-4313-be5e-5c289572de67" providerId="ADAL" clId="{EA20C026-E48D-4AB3-AEE6-D3F2BE07984E}" dt="2025-12-02T15:34:50.193" v="751" actId="14100"/>
          <ac:cxnSpMkLst>
            <pc:docMk/>
            <pc:sldMk cId="4029426249" sldId="256"/>
            <ac:cxnSpMk id="25" creationId="{73751D2A-C2DF-0959-C74B-856E82A0D0F6}"/>
          </ac:cxnSpMkLst>
        </pc:cxnChg>
        <pc:cxnChg chg="mod">
          <ac:chgData name="Hensley, Amber" userId="d0b77f84-a8e2-4313-be5e-5c289572de67" providerId="ADAL" clId="{EA20C026-E48D-4AB3-AEE6-D3F2BE07984E}" dt="2025-12-02T15:38:28.708" v="799" actId="1076"/>
          <ac:cxnSpMkLst>
            <pc:docMk/>
            <pc:sldMk cId="4029426249" sldId="256"/>
            <ac:cxnSpMk id="26" creationId="{7517D811-47BF-6B7B-737F-6033FA29017A}"/>
          </ac:cxnSpMkLst>
        </pc:cxnChg>
        <pc:cxnChg chg="del">
          <ac:chgData name="Hensley, Amber" userId="d0b77f84-a8e2-4313-be5e-5c289572de67" providerId="ADAL" clId="{EA20C026-E48D-4AB3-AEE6-D3F2BE07984E}" dt="2025-12-02T14:37:29.944" v="31" actId="478"/>
          <ac:cxnSpMkLst>
            <pc:docMk/>
            <pc:sldMk cId="4029426249" sldId="256"/>
            <ac:cxnSpMk id="29" creationId="{5745517E-4635-BDDB-B261-E33B29C44BDF}"/>
          </ac:cxnSpMkLst>
        </pc:cxnChg>
        <pc:cxnChg chg="add mod">
          <ac:chgData name="Hensley, Amber" userId="d0b77f84-a8e2-4313-be5e-5c289572de67" providerId="ADAL" clId="{EA20C026-E48D-4AB3-AEE6-D3F2BE07984E}" dt="2025-12-02T14:38:40.919" v="54"/>
          <ac:cxnSpMkLst>
            <pc:docMk/>
            <pc:sldMk cId="4029426249" sldId="256"/>
            <ac:cxnSpMk id="31" creationId="{A3B67809-712A-6626-D12C-B30A05D1552B}"/>
          </ac:cxnSpMkLst>
        </pc:cxnChg>
        <pc:cxnChg chg="add mod">
          <ac:chgData name="Hensley, Amber" userId="d0b77f84-a8e2-4313-be5e-5c289572de67" providerId="ADAL" clId="{EA20C026-E48D-4AB3-AEE6-D3F2BE07984E}" dt="2025-12-02T14:38:40.919" v="54"/>
          <ac:cxnSpMkLst>
            <pc:docMk/>
            <pc:sldMk cId="4029426249" sldId="256"/>
            <ac:cxnSpMk id="32" creationId="{4BCE2B87-5CBA-BE4E-4D35-B8AD13B809C8}"/>
          </ac:cxnSpMkLst>
        </pc:cxnChg>
        <pc:cxnChg chg="mod">
          <ac:chgData name="Hensley, Amber" userId="d0b77f84-a8e2-4313-be5e-5c289572de67" providerId="ADAL" clId="{EA20C026-E48D-4AB3-AEE6-D3F2BE07984E}" dt="2025-12-02T15:37:59.094" v="792" actId="1076"/>
          <ac:cxnSpMkLst>
            <pc:docMk/>
            <pc:sldMk cId="4029426249" sldId="256"/>
            <ac:cxnSpMk id="36" creationId="{C7EA62FD-7B3F-C9C1-A10A-2F7808BC0E35}"/>
          </ac:cxnSpMkLst>
        </pc:cxnChg>
        <pc:cxnChg chg="add mod">
          <ac:chgData name="Hensley, Amber" userId="d0b77f84-a8e2-4313-be5e-5c289572de67" providerId="ADAL" clId="{EA20C026-E48D-4AB3-AEE6-D3F2BE07984E}" dt="2025-12-02T15:34:35.473" v="748" actId="14100"/>
          <ac:cxnSpMkLst>
            <pc:docMk/>
            <pc:sldMk cId="4029426249" sldId="256"/>
            <ac:cxnSpMk id="39" creationId="{AB090D50-DF53-079A-5320-03C1887B9C39}"/>
          </ac:cxnSpMkLst>
        </pc:cxnChg>
        <pc:cxnChg chg="add mod">
          <ac:chgData name="Hensley, Amber" userId="d0b77f84-a8e2-4313-be5e-5c289572de67" providerId="ADAL" clId="{EA20C026-E48D-4AB3-AEE6-D3F2BE07984E}" dt="2025-12-02T15:10:45.301" v="464" actId="1076"/>
          <ac:cxnSpMkLst>
            <pc:docMk/>
            <pc:sldMk cId="4029426249" sldId="256"/>
            <ac:cxnSpMk id="40" creationId="{8E1752DA-1F18-5953-A93E-8F274262B3B2}"/>
          </ac:cxnSpMkLst>
        </pc:cxnChg>
        <pc:cxnChg chg="mod ord">
          <ac:chgData name="Hensley, Amber" userId="d0b77f84-a8e2-4313-be5e-5c289572de67" providerId="ADAL" clId="{EA20C026-E48D-4AB3-AEE6-D3F2BE07984E}" dt="2025-12-02T15:41:08.988" v="843" actId="167"/>
          <ac:cxnSpMkLst>
            <pc:docMk/>
            <pc:sldMk cId="4029426249" sldId="256"/>
            <ac:cxnSpMk id="42" creationId="{3C740915-CA76-8864-D92A-ADD1C6CEA66C}"/>
          </ac:cxnSpMkLst>
        </pc:cxnChg>
        <pc:cxnChg chg="add mod">
          <ac:chgData name="Hensley, Amber" userId="d0b77f84-a8e2-4313-be5e-5c289572de67" providerId="ADAL" clId="{EA20C026-E48D-4AB3-AEE6-D3F2BE07984E}" dt="2025-12-02T15:33:01.386" v="727" actId="1076"/>
          <ac:cxnSpMkLst>
            <pc:docMk/>
            <pc:sldMk cId="4029426249" sldId="256"/>
            <ac:cxnSpMk id="43" creationId="{91957D22-59EF-D74C-AE1F-348ED33B3C3D}"/>
          </ac:cxnSpMkLst>
        </pc:cxnChg>
        <pc:cxnChg chg="add del mod ord">
          <ac:chgData name="Hensley, Amber" userId="d0b77f84-a8e2-4313-be5e-5c289572de67" providerId="ADAL" clId="{EA20C026-E48D-4AB3-AEE6-D3F2BE07984E}" dt="2025-12-02T15:05:16.191" v="370" actId="478"/>
          <ac:cxnSpMkLst>
            <pc:docMk/>
            <pc:sldMk cId="4029426249" sldId="256"/>
            <ac:cxnSpMk id="45" creationId="{7F3BB559-429F-F9FD-789E-B010A4923C11}"/>
          </ac:cxnSpMkLst>
        </pc:cxnChg>
        <pc:cxnChg chg="add mod ord">
          <ac:chgData name="Hensley, Amber" userId="d0b77f84-a8e2-4313-be5e-5c289572de67" providerId="ADAL" clId="{EA20C026-E48D-4AB3-AEE6-D3F2BE07984E}" dt="2025-12-02T15:33:16.281" v="731" actId="167"/>
          <ac:cxnSpMkLst>
            <pc:docMk/>
            <pc:sldMk cId="4029426249" sldId="256"/>
            <ac:cxnSpMk id="50" creationId="{B2E02BE4-7990-FC23-40B9-6625AED56BC0}"/>
          </ac:cxnSpMkLst>
        </pc:cxnChg>
        <pc:cxnChg chg="mod">
          <ac:chgData name="Hensley, Amber" userId="d0b77f84-a8e2-4313-be5e-5c289572de67" providerId="ADAL" clId="{EA20C026-E48D-4AB3-AEE6-D3F2BE07984E}" dt="2025-12-02T15:23:41.257" v="717" actId="1076"/>
          <ac:cxnSpMkLst>
            <pc:docMk/>
            <pc:sldMk cId="4029426249" sldId="256"/>
            <ac:cxnSpMk id="64" creationId="{FD0FED1A-35A4-45FE-BD04-956ED8FE2D69}"/>
          </ac:cxnSpMkLst>
        </pc:cxnChg>
        <pc:cxnChg chg="mod">
          <ac:chgData name="Hensley, Amber" userId="d0b77f84-a8e2-4313-be5e-5c289572de67" providerId="ADAL" clId="{EA20C026-E48D-4AB3-AEE6-D3F2BE07984E}" dt="2025-12-02T15:37:35.017" v="790" actId="14100"/>
          <ac:cxnSpMkLst>
            <pc:docMk/>
            <pc:sldMk cId="4029426249" sldId="256"/>
            <ac:cxnSpMk id="65" creationId="{A7BB70B7-6CE5-4BF4-95F4-9BEF2074A004}"/>
          </ac:cxnSpMkLst>
        </pc:cxnChg>
        <pc:cxnChg chg="del">
          <ac:chgData name="Hensley, Amber" userId="d0b77f84-a8e2-4313-be5e-5c289572de67" providerId="ADAL" clId="{EA20C026-E48D-4AB3-AEE6-D3F2BE07984E}" dt="2025-12-02T14:45:18.875" v="125" actId="478"/>
          <ac:cxnSpMkLst>
            <pc:docMk/>
            <pc:sldMk cId="4029426249" sldId="256"/>
            <ac:cxnSpMk id="67" creationId="{129FD732-20CD-4BC3-8EAE-CE74FFE6C16A}"/>
          </ac:cxnSpMkLst>
        </pc:cxnChg>
        <pc:cxnChg chg="mod">
          <ac:chgData name="Hensley, Amber" userId="d0b77f84-a8e2-4313-be5e-5c289572de67" providerId="ADAL" clId="{EA20C026-E48D-4AB3-AEE6-D3F2BE07984E}" dt="2025-12-02T15:06:10.814" v="382" actId="1076"/>
          <ac:cxnSpMkLst>
            <pc:docMk/>
            <pc:sldMk cId="4029426249" sldId="256"/>
            <ac:cxnSpMk id="69" creationId="{D577D8A4-834B-46D2-8DE4-3A26270D5C6F}"/>
          </ac:cxnSpMkLst>
        </pc:cxnChg>
        <pc:cxnChg chg="del">
          <ac:chgData name="Hensley, Amber" userId="d0b77f84-a8e2-4313-be5e-5c289572de67" providerId="ADAL" clId="{EA20C026-E48D-4AB3-AEE6-D3F2BE07984E}" dt="2025-12-02T14:45:17.939" v="124" actId="478"/>
          <ac:cxnSpMkLst>
            <pc:docMk/>
            <pc:sldMk cId="4029426249" sldId="256"/>
            <ac:cxnSpMk id="72" creationId="{C02D4807-9420-4FE8-B4AF-7394FE21FFCB}"/>
          </ac:cxnSpMkLst>
        </pc:cxnChg>
        <pc:cxnChg chg="del">
          <ac:chgData name="Hensley, Amber" userId="d0b77f84-a8e2-4313-be5e-5c289572de67" providerId="ADAL" clId="{EA20C026-E48D-4AB3-AEE6-D3F2BE07984E}" dt="2025-12-02T14:45:17.173" v="123" actId="478"/>
          <ac:cxnSpMkLst>
            <pc:docMk/>
            <pc:sldMk cId="4029426249" sldId="256"/>
            <ac:cxnSpMk id="74" creationId="{6E810AB9-F5A9-4410-9C24-40BFFE637A02}"/>
          </ac:cxnSpMkLst>
        </pc:cxnChg>
        <pc:cxnChg chg="del">
          <ac:chgData name="Hensley, Amber" userId="d0b77f84-a8e2-4313-be5e-5c289572de67" providerId="ADAL" clId="{EA20C026-E48D-4AB3-AEE6-D3F2BE07984E}" dt="2025-12-02T14:37:32.021" v="33" actId="478"/>
          <ac:cxnSpMkLst>
            <pc:docMk/>
            <pc:sldMk cId="4029426249" sldId="256"/>
            <ac:cxnSpMk id="75" creationId="{B7F6DAEC-8D1F-4A3B-98AE-A98230114FA7}"/>
          </ac:cxnSpMkLst>
        </pc:cxnChg>
        <pc:cxnChg chg="mod">
          <ac:chgData name="Hensley, Amber" userId="d0b77f84-a8e2-4313-be5e-5c289572de67" providerId="ADAL" clId="{EA20C026-E48D-4AB3-AEE6-D3F2BE07984E}" dt="2025-12-02T15:08:57.191" v="391" actId="1076"/>
          <ac:cxnSpMkLst>
            <pc:docMk/>
            <pc:sldMk cId="4029426249" sldId="256"/>
            <ac:cxnSpMk id="92" creationId="{92B97358-0F90-4640-98A4-1E9B6D954AB6}"/>
          </ac:cxnSpMkLst>
        </pc:cxnChg>
        <pc:cxnChg chg="del mod">
          <ac:chgData name="Hensley, Amber" userId="d0b77f84-a8e2-4313-be5e-5c289572de67" providerId="ADAL" clId="{EA20C026-E48D-4AB3-AEE6-D3F2BE07984E}" dt="2025-12-02T15:05:47.042" v="377" actId="478"/>
          <ac:cxnSpMkLst>
            <pc:docMk/>
            <pc:sldMk cId="4029426249" sldId="256"/>
            <ac:cxnSpMk id="94" creationId="{11CC3423-2196-4B8C-B44A-51B2AE632A6D}"/>
          </ac:cxnSpMkLst>
        </pc:cxnChg>
        <pc:cxnChg chg="del">
          <ac:chgData name="Hensley, Amber" userId="d0b77f84-a8e2-4313-be5e-5c289572de67" providerId="ADAL" clId="{EA20C026-E48D-4AB3-AEE6-D3F2BE07984E}" dt="2025-12-02T14:37:41.127" v="44" actId="478"/>
          <ac:cxnSpMkLst>
            <pc:docMk/>
            <pc:sldMk cId="4029426249" sldId="256"/>
            <ac:cxnSpMk id="95" creationId="{5099383B-7707-4B73-AF8D-6ABC74944E3A}"/>
          </ac:cxnSpMkLst>
        </pc:cxnChg>
        <pc:cxnChg chg="mod">
          <ac:chgData name="Hensley, Amber" userId="d0b77f84-a8e2-4313-be5e-5c289572de67" providerId="ADAL" clId="{EA20C026-E48D-4AB3-AEE6-D3F2BE07984E}" dt="2025-12-02T15:36:33.861" v="776" actId="1076"/>
          <ac:cxnSpMkLst>
            <pc:docMk/>
            <pc:sldMk cId="4029426249" sldId="256"/>
            <ac:cxnSpMk id="96" creationId="{817C5152-3B1E-41DA-BEFC-C5A4D34D5139}"/>
          </ac:cxnSpMkLst>
        </pc:cxnChg>
        <pc:cxnChg chg="mod">
          <ac:chgData name="Hensley, Amber" userId="d0b77f84-a8e2-4313-be5e-5c289572de67" providerId="ADAL" clId="{EA20C026-E48D-4AB3-AEE6-D3F2BE07984E}" dt="2025-12-02T15:40:33.084" v="838" actId="14100"/>
          <ac:cxnSpMkLst>
            <pc:docMk/>
            <pc:sldMk cId="4029426249" sldId="256"/>
            <ac:cxnSpMk id="97" creationId="{19516371-33B3-476D-A04D-267588A68DA9}"/>
          </ac:cxnSpMkLst>
        </pc:cxnChg>
        <pc:cxnChg chg="mod">
          <ac:chgData name="Hensley, Amber" userId="d0b77f84-a8e2-4313-be5e-5c289572de67" providerId="ADAL" clId="{EA20C026-E48D-4AB3-AEE6-D3F2BE07984E}" dt="2025-12-02T15:06:00.037" v="380" actId="1076"/>
          <ac:cxnSpMkLst>
            <pc:docMk/>
            <pc:sldMk cId="4029426249" sldId="256"/>
            <ac:cxnSpMk id="98" creationId="{C689D09B-1CD6-41FC-8F8F-5001D8BA7CDF}"/>
          </ac:cxnSpMkLst>
        </pc:cxnChg>
        <pc:cxnChg chg="mod">
          <ac:chgData name="Hensley, Amber" userId="d0b77f84-a8e2-4313-be5e-5c289572de67" providerId="ADAL" clId="{EA20C026-E48D-4AB3-AEE6-D3F2BE07984E}" dt="2025-12-02T15:08:52.024" v="390" actId="14100"/>
          <ac:cxnSpMkLst>
            <pc:docMk/>
            <pc:sldMk cId="4029426249" sldId="256"/>
            <ac:cxnSpMk id="102" creationId="{AD9CCB03-283D-4410-96FB-631CB659E780}"/>
          </ac:cxnSpMkLst>
        </pc:cxnChg>
        <pc:cxnChg chg="del">
          <ac:chgData name="Hensley, Amber" userId="d0b77f84-a8e2-4313-be5e-5c289572de67" providerId="ADAL" clId="{EA20C026-E48D-4AB3-AEE6-D3F2BE07984E}" dt="2025-12-02T14:37:36.445" v="38" actId="478"/>
          <ac:cxnSpMkLst>
            <pc:docMk/>
            <pc:sldMk cId="4029426249" sldId="256"/>
            <ac:cxnSpMk id="104" creationId="{1D5BBBB3-8DF4-652F-3516-E1CFC803DE90}"/>
          </ac:cxnSpMkLst>
        </pc:cxnChg>
        <pc:cxnChg chg="add mod ord">
          <ac:chgData name="Hensley, Amber" userId="d0b77f84-a8e2-4313-be5e-5c289572de67" providerId="ADAL" clId="{EA20C026-E48D-4AB3-AEE6-D3F2BE07984E}" dt="2025-12-02T15:33:36.135" v="735" actId="1076"/>
          <ac:cxnSpMkLst>
            <pc:docMk/>
            <pc:sldMk cId="4029426249" sldId="256"/>
            <ac:cxnSpMk id="108" creationId="{7D8026AF-7E65-9836-81E6-F9474A28727D}"/>
          </ac:cxnSpMkLst>
        </pc:cxnChg>
        <pc:cxnChg chg="del mod">
          <ac:chgData name="Hensley, Amber" userId="d0b77f84-a8e2-4313-be5e-5c289572de67" providerId="ADAL" clId="{EA20C026-E48D-4AB3-AEE6-D3F2BE07984E}" dt="2025-12-02T14:37:31.023" v="32" actId="478"/>
          <ac:cxnSpMkLst>
            <pc:docMk/>
            <pc:sldMk cId="4029426249" sldId="256"/>
            <ac:cxnSpMk id="112" creationId="{3C00D485-4806-424F-A2EC-4A1D1C04F3B6}"/>
          </ac:cxnSpMkLst>
        </pc:cxnChg>
        <pc:cxnChg chg="add mod ord">
          <ac:chgData name="Hensley, Amber" userId="d0b77f84-a8e2-4313-be5e-5c289572de67" providerId="ADAL" clId="{EA20C026-E48D-4AB3-AEE6-D3F2BE07984E}" dt="2025-12-02T15:33:29.683" v="734" actId="167"/>
          <ac:cxnSpMkLst>
            <pc:docMk/>
            <pc:sldMk cId="4029426249" sldId="256"/>
            <ac:cxnSpMk id="117" creationId="{086959C9-1809-B84E-6E81-3091D741E9CC}"/>
          </ac:cxnSpMkLst>
        </pc:cxnChg>
        <pc:cxnChg chg="add mod">
          <ac:chgData name="Hensley, Amber" userId="d0b77f84-a8e2-4313-be5e-5c289572de67" providerId="ADAL" clId="{EA20C026-E48D-4AB3-AEE6-D3F2BE07984E}" dt="2025-12-02T15:33:53.320" v="738" actId="1076"/>
          <ac:cxnSpMkLst>
            <pc:docMk/>
            <pc:sldMk cId="4029426249" sldId="256"/>
            <ac:cxnSpMk id="118" creationId="{0C3006C8-8373-F1B7-A223-4F8E7D5FE7EB}"/>
          </ac:cxnSpMkLst>
        </pc:cxnChg>
        <pc:cxnChg chg="add mod ord">
          <ac:chgData name="Hensley, Amber" userId="d0b77f84-a8e2-4313-be5e-5c289572de67" providerId="ADAL" clId="{EA20C026-E48D-4AB3-AEE6-D3F2BE07984E}" dt="2025-12-02T15:34:14.531" v="743" actId="1076"/>
          <ac:cxnSpMkLst>
            <pc:docMk/>
            <pc:sldMk cId="4029426249" sldId="256"/>
            <ac:cxnSpMk id="120" creationId="{00978830-8918-EE9E-EEF6-697F57DF2EFB}"/>
          </ac:cxnSpMkLst>
        </pc:cxnChg>
        <pc:cxnChg chg="add mod">
          <ac:chgData name="Hensley, Amber" userId="d0b77f84-a8e2-4313-be5e-5c289572de67" providerId="ADAL" clId="{EA20C026-E48D-4AB3-AEE6-D3F2BE07984E}" dt="2025-12-02T15:35:54.347" v="766" actId="1076"/>
          <ac:cxnSpMkLst>
            <pc:docMk/>
            <pc:sldMk cId="4029426249" sldId="256"/>
            <ac:cxnSpMk id="121" creationId="{A2AF44A1-9732-5B49-6E0D-61F25F84107C}"/>
          </ac:cxnSpMkLst>
        </pc:cxnChg>
        <pc:cxnChg chg="add mod">
          <ac:chgData name="Hensley, Amber" userId="d0b77f84-a8e2-4313-be5e-5c289572de67" providerId="ADAL" clId="{EA20C026-E48D-4AB3-AEE6-D3F2BE07984E}" dt="2025-12-02T15:34:03.974" v="741" actId="1076"/>
          <ac:cxnSpMkLst>
            <pc:docMk/>
            <pc:sldMk cId="4029426249" sldId="256"/>
            <ac:cxnSpMk id="122" creationId="{D3F400D5-8A21-7715-25EE-C6E3B64B04DF}"/>
          </ac:cxnSpMkLst>
        </pc:cxnChg>
        <pc:cxnChg chg="add mod">
          <ac:chgData name="Hensley, Amber" userId="d0b77f84-a8e2-4313-be5e-5c289572de67" providerId="ADAL" clId="{EA20C026-E48D-4AB3-AEE6-D3F2BE07984E}" dt="2025-12-02T15:34:54.755" v="752" actId="1076"/>
          <ac:cxnSpMkLst>
            <pc:docMk/>
            <pc:sldMk cId="4029426249" sldId="256"/>
            <ac:cxnSpMk id="141" creationId="{24D38DFB-CAD5-3270-B404-ECBF188EECBB}"/>
          </ac:cxnSpMkLst>
        </pc:cxnChg>
        <pc:cxnChg chg="add mod">
          <ac:chgData name="Hensley, Amber" userId="d0b77f84-a8e2-4313-be5e-5c289572de67" providerId="ADAL" clId="{EA20C026-E48D-4AB3-AEE6-D3F2BE07984E}" dt="2025-12-02T15:34:58.984" v="753" actId="1076"/>
          <ac:cxnSpMkLst>
            <pc:docMk/>
            <pc:sldMk cId="4029426249" sldId="256"/>
            <ac:cxnSpMk id="144" creationId="{CCF2C875-3B81-4AA5-B4C7-7CC26EA3DEEB}"/>
          </ac:cxnSpMkLst>
        </pc:cxnChg>
        <pc:cxnChg chg="add mod">
          <ac:chgData name="Hensley, Amber" userId="d0b77f84-a8e2-4313-be5e-5c289572de67" providerId="ADAL" clId="{EA20C026-E48D-4AB3-AEE6-D3F2BE07984E}" dt="2025-12-02T15:35:17.086" v="756" actId="1076"/>
          <ac:cxnSpMkLst>
            <pc:docMk/>
            <pc:sldMk cId="4029426249" sldId="256"/>
            <ac:cxnSpMk id="145" creationId="{414DA4A9-9992-EC33-1393-7F3AD46432F2}"/>
          </ac:cxnSpMkLst>
        </pc:cxnChg>
        <pc:cxnChg chg="add mod">
          <ac:chgData name="Hensley, Amber" userId="d0b77f84-a8e2-4313-be5e-5c289572de67" providerId="ADAL" clId="{EA20C026-E48D-4AB3-AEE6-D3F2BE07984E}" dt="2025-12-02T15:35:20.047" v="757" actId="1076"/>
          <ac:cxnSpMkLst>
            <pc:docMk/>
            <pc:sldMk cId="4029426249" sldId="256"/>
            <ac:cxnSpMk id="146" creationId="{E72187B1-10BF-3305-26CB-2479C212C46C}"/>
          </ac:cxnSpMkLst>
        </pc:cxnChg>
        <pc:cxnChg chg="add mod">
          <ac:chgData name="Hensley, Amber" userId="d0b77f84-a8e2-4313-be5e-5c289572de67" providerId="ADAL" clId="{EA20C026-E48D-4AB3-AEE6-D3F2BE07984E}" dt="2025-12-02T15:35:50.211" v="764" actId="1076"/>
          <ac:cxnSpMkLst>
            <pc:docMk/>
            <pc:sldMk cId="4029426249" sldId="256"/>
            <ac:cxnSpMk id="147" creationId="{FC075304-DE4E-AD06-53DB-68525C462E66}"/>
          </ac:cxnSpMkLst>
        </pc:cxnChg>
        <pc:cxnChg chg="mod">
          <ac:chgData name="Hensley, Amber" userId="d0b77f84-a8e2-4313-be5e-5c289572de67" providerId="ADAL" clId="{EA20C026-E48D-4AB3-AEE6-D3F2BE07984E}" dt="2025-12-02T15:05:40.848" v="375" actId="1076"/>
          <ac:cxnSpMkLst>
            <pc:docMk/>
            <pc:sldMk cId="4029426249" sldId="256"/>
            <ac:cxnSpMk id="148" creationId="{BD34F2EB-2E1E-A35C-BB7C-5E376260679A}"/>
          </ac:cxnSpMkLst>
        </pc:cxnChg>
        <pc:cxnChg chg="add mod">
          <ac:chgData name="Hensley, Amber" userId="d0b77f84-a8e2-4313-be5e-5c289572de67" providerId="ADAL" clId="{EA20C026-E48D-4AB3-AEE6-D3F2BE07984E}" dt="2025-12-02T15:36:12.749" v="771" actId="1076"/>
          <ac:cxnSpMkLst>
            <pc:docMk/>
            <pc:sldMk cId="4029426249" sldId="256"/>
            <ac:cxnSpMk id="149" creationId="{7FBFF80F-9161-D6CF-2E58-68B7C9658FAE}"/>
          </ac:cxnSpMkLst>
        </pc:cxnChg>
        <pc:cxnChg chg="add mod">
          <ac:chgData name="Hensley, Amber" userId="d0b77f84-a8e2-4313-be5e-5c289572de67" providerId="ADAL" clId="{EA20C026-E48D-4AB3-AEE6-D3F2BE07984E}" dt="2025-12-02T15:35:29.248" v="760" actId="1076"/>
          <ac:cxnSpMkLst>
            <pc:docMk/>
            <pc:sldMk cId="4029426249" sldId="256"/>
            <ac:cxnSpMk id="150" creationId="{7622DC86-9CAB-4E7F-D4F5-2B2D3C3ACD46}"/>
          </ac:cxnSpMkLst>
        </pc:cxnChg>
        <pc:cxnChg chg="add mod">
          <ac:chgData name="Hensley, Amber" userId="d0b77f84-a8e2-4313-be5e-5c289572de67" providerId="ADAL" clId="{EA20C026-E48D-4AB3-AEE6-D3F2BE07984E}" dt="2025-12-02T15:36:20.708" v="773" actId="1076"/>
          <ac:cxnSpMkLst>
            <pc:docMk/>
            <pc:sldMk cId="4029426249" sldId="256"/>
            <ac:cxnSpMk id="151" creationId="{B3CEA9DF-BB1A-EC7A-1D44-E7C90468E1FD}"/>
          </ac:cxnSpMkLst>
        </pc:cxnChg>
        <pc:cxnChg chg="mod">
          <ac:chgData name="Hensley, Amber" userId="d0b77f84-a8e2-4313-be5e-5c289572de67" providerId="ADAL" clId="{EA20C026-E48D-4AB3-AEE6-D3F2BE07984E}" dt="2025-12-02T15:05:30.990" v="373" actId="14100"/>
          <ac:cxnSpMkLst>
            <pc:docMk/>
            <pc:sldMk cId="4029426249" sldId="256"/>
            <ac:cxnSpMk id="152" creationId="{0D25AC99-33D5-CF54-5148-CFAB5687E227}"/>
          </ac:cxnSpMkLst>
        </pc:cxnChg>
        <pc:cxnChg chg="add mod">
          <ac:chgData name="Hensley, Amber" userId="d0b77f84-a8e2-4313-be5e-5c289572de67" providerId="ADAL" clId="{EA20C026-E48D-4AB3-AEE6-D3F2BE07984E}" dt="2025-12-02T15:11:01.603" v="468" actId="14100"/>
          <ac:cxnSpMkLst>
            <pc:docMk/>
            <pc:sldMk cId="4029426249" sldId="256"/>
            <ac:cxnSpMk id="191" creationId="{B9D51579-34F6-0903-4D7A-A1EE60CA4ACC}"/>
          </ac:cxnSpMkLst>
        </pc:cxnChg>
        <pc:cxnChg chg="add mod">
          <ac:chgData name="Hensley, Amber" userId="d0b77f84-a8e2-4313-be5e-5c289572de67" providerId="ADAL" clId="{EA20C026-E48D-4AB3-AEE6-D3F2BE07984E}" dt="2025-12-02T15:11:11.754" v="471" actId="1076"/>
          <ac:cxnSpMkLst>
            <pc:docMk/>
            <pc:sldMk cId="4029426249" sldId="256"/>
            <ac:cxnSpMk id="194" creationId="{099C5214-0C3F-00DF-4011-2439AEB2FA66}"/>
          </ac:cxnSpMkLst>
        </pc:cxnChg>
        <pc:cxnChg chg="add mod">
          <ac:chgData name="Hensley, Amber" userId="d0b77f84-a8e2-4313-be5e-5c289572de67" providerId="ADAL" clId="{EA20C026-E48D-4AB3-AEE6-D3F2BE07984E}" dt="2025-12-02T15:11:19.223" v="472" actId="1076"/>
          <ac:cxnSpMkLst>
            <pc:docMk/>
            <pc:sldMk cId="4029426249" sldId="256"/>
            <ac:cxnSpMk id="195" creationId="{2823B141-0A78-4206-5153-654EF0ADD272}"/>
          </ac:cxnSpMkLst>
        </pc:cxnChg>
        <pc:cxnChg chg="add mod ord">
          <ac:chgData name="Hensley, Amber" userId="d0b77f84-a8e2-4313-be5e-5c289572de67" providerId="ADAL" clId="{EA20C026-E48D-4AB3-AEE6-D3F2BE07984E}" dt="2025-12-02T15:37:27.174" v="789" actId="167"/>
          <ac:cxnSpMkLst>
            <pc:docMk/>
            <pc:sldMk cId="4029426249" sldId="256"/>
            <ac:cxnSpMk id="198" creationId="{09D14EB9-1F83-E500-E25C-FB2FB0D57E3D}"/>
          </ac:cxnSpMkLst>
        </pc:cxnChg>
        <pc:cxnChg chg="add mod ord">
          <ac:chgData name="Hensley, Amber" userId="d0b77f84-a8e2-4313-be5e-5c289572de67" providerId="ADAL" clId="{EA20C026-E48D-4AB3-AEE6-D3F2BE07984E}" dt="2025-12-02T15:37:16.980" v="787" actId="167"/>
          <ac:cxnSpMkLst>
            <pc:docMk/>
            <pc:sldMk cId="4029426249" sldId="256"/>
            <ac:cxnSpMk id="200" creationId="{3D8355D0-89C5-455D-6F01-90EC1A145D8A}"/>
          </ac:cxnSpMkLst>
        </pc:cxnChg>
        <pc:cxnChg chg="add del mod">
          <ac:chgData name="Hensley, Amber" userId="d0b77f84-a8e2-4313-be5e-5c289572de67" providerId="ADAL" clId="{EA20C026-E48D-4AB3-AEE6-D3F2BE07984E}" dt="2025-12-02T15:21:31.615" v="659" actId="478"/>
          <ac:cxnSpMkLst>
            <pc:docMk/>
            <pc:sldMk cId="4029426249" sldId="256"/>
            <ac:cxnSpMk id="203" creationId="{F30AC3A3-1931-6DDF-DCB3-78BB049E0160}"/>
          </ac:cxnSpMkLst>
        </pc:cxnChg>
        <pc:cxnChg chg="add del mod ord">
          <ac:chgData name="Hensley, Amber" userId="d0b77f84-a8e2-4313-be5e-5c289572de67" providerId="ADAL" clId="{EA20C026-E48D-4AB3-AEE6-D3F2BE07984E}" dt="2025-12-02T15:36:52.978" v="781" actId="478"/>
          <ac:cxnSpMkLst>
            <pc:docMk/>
            <pc:sldMk cId="4029426249" sldId="256"/>
            <ac:cxnSpMk id="204" creationId="{C6FC5F42-E6BB-8E33-BEBE-2CBE5E390A80}"/>
          </ac:cxnSpMkLst>
        </pc:cxnChg>
        <pc:cxnChg chg="add mod ord">
          <ac:chgData name="Hensley, Amber" userId="d0b77f84-a8e2-4313-be5e-5c289572de67" providerId="ADAL" clId="{EA20C026-E48D-4AB3-AEE6-D3F2BE07984E}" dt="2025-12-02T15:24:24.435" v="725" actId="14100"/>
          <ac:cxnSpMkLst>
            <pc:docMk/>
            <pc:sldMk cId="4029426249" sldId="256"/>
            <ac:cxnSpMk id="214" creationId="{2EB1B0D6-F3CE-4481-0BE4-AACAF64749A3}"/>
          </ac:cxnSpMkLst>
        </pc:cxnChg>
        <pc:cxnChg chg="add mod ord">
          <ac:chgData name="Hensley, Amber" userId="d0b77f84-a8e2-4313-be5e-5c289572de67" providerId="ADAL" clId="{EA20C026-E48D-4AB3-AEE6-D3F2BE07984E}" dt="2025-12-02T15:40:19.536" v="824" actId="167"/>
          <ac:cxnSpMkLst>
            <pc:docMk/>
            <pc:sldMk cId="4029426249" sldId="256"/>
            <ac:cxnSpMk id="225" creationId="{5237F58A-14B2-B1CF-D7F7-BBD8DCF1882F}"/>
          </ac:cxnSpMkLst>
        </pc:cxnChg>
        <pc:cxnChg chg="add mod ord">
          <ac:chgData name="Hensley, Amber" userId="d0b77f84-a8e2-4313-be5e-5c289572de67" providerId="ADAL" clId="{EA20C026-E48D-4AB3-AEE6-D3F2BE07984E}" dt="2025-12-02T15:40:16.106" v="823" actId="167"/>
          <ac:cxnSpMkLst>
            <pc:docMk/>
            <pc:sldMk cId="4029426249" sldId="256"/>
            <ac:cxnSpMk id="226" creationId="{E5A7430B-2B1E-6B89-ED16-07054C0B07A5}"/>
          </ac:cxnSpMkLst>
        </pc:cxnChg>
        <pc:cxnChg chg="add mod ord">
          <ac:chgData name="Hensley, Amber" userId="d0b77f84-a8e2-4313-be5e-5c289572de67" providerId="ADAL" clId="{EA20C026-E48D-4AB3-AEE6-D3F2BE07984E}" dt="2025-12-02T15:39:46.708" v="816" actId="167"/>
          <ac:cxnSpMkLst>
            <pc:docMk/>
            <pc:sldMk cId="4029426249" sldId="256"/>
            <ac:cxnSpMk id="227" creationId="{C98C0422-A15B-72A9-B08B-ECA204A16084}"/>
          </ac:cxnSpMkLst>
        </pc:cxnChg>
        <pc:cxnChg chg="add mod ord">
          <ac:chgData name="Hensley, Amber" userId="d0b77f84-a8e2-4313-be5e-5c289572de67" providerId="ADAL" clId="{EA20C026-E48D-4AB3-AEE6-D3F2BE07984E}" dt="2025-12-02T15:39:37.980" v="813" actId="167"/>
          <ac:cxnSpMkLst>
            <pc:docMk/>
            <pc:sldMk cId="4029426249" sldId="256"/>
            <ac:cxnSpMk id="228" creationId="{B8F63DDD-564C-F149-E3C6-6EC7EAA170E7}"/>
          </ac:cxnSpMkLst>
        </pc:cxnChg>
        <pc:cxnChg chg="add mod ord">
          <ac:chgData name="Hensley, Amber" userId="d0b77f84-a8e2-4313-be5e-5c289572de67" providerId="ADAL" clId="{EA20C026-E48D-4AB3-AEE6-D3F2BE07984E}" dt="2025-12-02T15:41:01.448" v="842" actId="14100"/>
          <ac:cxnSpMkLst>
            <pc:docMk/>
            <pc:sldMk cId="4029426249" sldId="256"/>
            <ac:cxnSpMk id="230" creationId="{36DFFE2A-99C5-E942-4DD1-269A7E81376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7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C740915-CA76-8864-D92A-ADD1C6CEA66C}"/>
              </a:ext>
            </a:extLst>
          </p:cNvPr>
          <p:cNvCxnSpPr>
            <a:cxnSpLocks/>
          </p:cNvCxnSpPr>
          <p:nvPr/>
        </p:nvCxnSpPr>
        <p:spPr>
          <a:xfrm flipV="1">
            <a:off x="11004891" y="2305234"/>
            <a:ext cx="0" cy="3827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36DFFE2A-99C5-E942-4DD1-269A7E813769}"/>
              </a:ext>
            </a:extLst>
          </p:cNvPr>
          <p:cNvCxnSpPr>
            <a:cxnSpLocks/>
          </p:cNvCxnSpPr>
          <p:nvPr/>
        </p:nvCxnSpPr>
        <p:spPr>
          <a:xfrm>
            <a:off x="11533247" y="3110804"/>
            <a:ext cx="0" cy="4073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5237F58A-14B2-B1CF-D7F7-BBD8DCF1882F}"/>
              </a:ext>
            </a:extLst>
          </p:cNvPr>
          <p:cNvCxnSpPr>
            <a:cxnSpLocks/>
          </p:cNvCxnSpPr>
          <p:nvPr/>
        </p:nvCxnSpPr>
        <p:spPr>
          <a:xfrm>
            <a:off x="10855635" y="5756357"/>
            <a:ext cx="856155" cy="6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E5A7430B-2B1E-6B89-ED16-07054C0B07A5}"/>
              </a:ext>
            </a:extLst>
          </p:cNvPr>
          <p:cNvCxnSpPr>
            <a:cxnSpLocks/>
          </p:cNvCxnSpPr>
          <p:nvPr/>
        </p:nvCxnSpPr>
        <p:spPr>
          <a:xfrm>
            <a:off x="10858351" y="5143897"/>
            <a:ext cx="856155" cy="6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C98C0422-A15B-72A9-B08B-ECA204A16084}"/>
              </a:ext>
            </a:extLst>
          </p:cNvPr>
          <p:cNvCxnSpPr>
            <a:cxnSpLocks/>
          </p:cNvCxnSpPr>
          <p:nvPr/>
        </p:nvCxnSpPr>
        <p:spPr>
          <a:xfrm>
            <a:off x="10868447" y="4614916"/>
            <a:ext cx="856155" cy="6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B8F63DDD-564C-F149-E3C6-6EC7EAA170E7}"/>
              </a:ext>
            </a:extLst>
          </p:cNvPr>
          <p:cNvCxnSpPr>
            <a:cxnSpLocks/>
          </p:cNvCxnSpPr>
          <p:nvPr/>
        </p:nvCxnSpPr>
        <p:spPr>
          <a:xfrm>
            <a:off x="10862041" y="4050725"/>
            <a:ext cx="856155" cy="6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09D14EB9-1F83-E500-E25C-FB2FB0D57E3D}"/>
              </a:ext>
            </a:extLst>
          </p:cNvPr>
          <p:cNvCxnSpPr>
            <a:cxnSpLocks/>
          </p:cNvCxnSpPr>
          <p:nvPr/>
        </p:nvCxnSpPr>
        <p:spPr>
          <a:xfrm>
            <a:off x="9622083" y="3162878"/>
            <a:ext cx="18378" cy="23606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3D8355D0-89C5-455D-6F01-90EC1A145D8A}"/>
              </a:ext>
            </a:extLst>
          </p:cNvPr>
          <p:cNvCxnSpPr>
            <a:cxnSpLocks/>
          </p:cNvCxnSpPr>
          <p:nvPr/>
        </p:nvCxnSpPr>
        <p:spPr>
          <a:xfrm>
            <a:off x="8760640" y="4864652"/>
            <a:ext cx="856155" cy="6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86959C9-1809-B84E-6E81-3091D741E9CC}"/>
              </a:ext>
            </a:extLst>
          </p:cNvPr>
          <p:cNvCxnSpPr>
            <a:cxnSpLocks/>
          </p:cNvCxnSpPr>
          <p:nvPr/>
        </p:nvCxnSpPr>
        <p:spPr>
          <a:xfrm>
            <a:off x="1927558" y="5677457"/>
            <a:ext cx="0" cy="3337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2E02BE4-7990-FC23-40B9-6625AED56BC0}"/>
              </a:ext>
            </a:extLst>
          </p:cNvPr>
          <p:cNvCxnSpPr>
            <a:cxnSpLocks/>
          </p:cNvCxnSpPr>
          <p:nvPr/>
        </p:nvCxnSpPr>
        <p:spPr>
          <a:xfrm flipV="1">
            <a:off x="1945146" y="4861504"/>
            <a:ext cx="0" cy="3256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2EB1B0D6-F3CE-4481-0BE4-AACAF64749A3}"/>
              </a:ext>
            </a:extLst>
          </p:cNvPr>
          <p:cNvCxnSpPr>
            <a:cxnSpLocks/>
          </p:cNvCxnSpPr>
          <p:nvPr/>
        </p:nvCxnSpPr>
        <p:spPr>
          <a:xfrm flipV="1">
            <a:off x="9029953" y="2305234"/>
            <a:ext cx="0" cy="3827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00978830-8918-EE9E-EEF6-697F57DF2EFB}"/>
              </a:ext>
            </a:extLst>
          </p:cNvPr>
          <p:cNvCxnSpPr>
            <a:cxnSpLocks/>
          </p:cNvCxnSpPr>
          <p:nvPr/>
        </p:nvCxnSpPr>
        <p:spPr>
          <a:xfrm flipH="1" flipV="1">
            <a:off x="3407605" y="5825645"/>
            <a:ext cx="778458" cy="2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7D8026AF-7E65-9836-81E6-F9474A28727D}"/>
              </a:ext>
            </a:extLst>
          </p:cNvPr>
          <p:cNvCxnSpPr>
            <a:cxnSpLocks/>
          </p:cNvCxnSpPr>
          <p:nvPr/>
        </p:nvCxnSpPr>
        <p:spPr>
          <a:xfrm flipV="1">
            <a:off x="3757062" y="4874262"/>
            <a:ext cx="0" cy="317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0D25AC99-33D5-CF54-5148-CFAB5687E227}"/>
              </a:ext>
            </a:extLst>
          </p:cNvPr>
          <p:cNvCxnSpPr>
            <a:cxnSpLocks/>
          </p:cNvCxnSpPr>
          <p:nvPr/>
        </p:nvCxnSpPr>
        <p:spPr>
          <a:xfrm>
            <a:off x="3039007" y="3572920"/>
            <a:ext cx="12834" cy="12885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BD34F2EB-2E1E-A35C-BB7C-5E376260679A}"/>
              </a:ext>
            </a:extLst>
          </p:cNvPr>
          <p:cNvCxnSpPr>
            <a:cxnSpLocks/>
          </p:cNvCxnSpPr>
          <p:nvPr/>
        </p:nvCxnSpPr>
        <p:spPr>
          <a:xfrm>
            <a:off x="4484361" y="3278808"/>
            <a:ext cx="0" cy="3216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7BB70B7-6CE5-4BF4-95F4-9BEF2074A004}"/>
              </a:ext>
            </a:extLst>
          </p:cNvPr>
          <p:cNvCxnSpPr>
            <a:cxnSpLocks/>
          </p:cNvCxnSpPr>
          <p:nvPr/>
        </p:nvCxnSpPr>
        <p:spPr>
          <a:xfrm>
            <a:off x="9747606" y="1961128"/>
            <a:ext cx="16562" cy="3441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19516371-33B3-476D-A04D-267588A68DA9}"/>
              </a:ext>
            </a:extLst>
          </p:cNvPr>
          <p:cNvCxnSpPr>
            <a:cxnSpLocks/>
          </p:cNvCxnSpPr>
          <p:nvPr/>
        </p:nvCxnSpPr>
        <p:spPr>
          <a:xfrm>
            <a:off x="10855635" y="3353828"/>
            <a:ext cx="12812" cy="23987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817C5152-3B1E-41DA-BEFC-C5A4D34D5139}"/>
              </a:ext>
            </a:extLst>
          </p:cNvPr>
          <p:cNvCxnSpPr>
            <a:cxnSpLocks/>
          </p:cNvCxnSpPr>
          <p:nvPr/>
        </p:nvCxnSpPr>
        <p:spPr>
          <a:xfrm>
            <a:off x="8295365" y="2730627"/>
            <a:ext cx="0" cy="15926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C689D09B-1CD6-41FC-8F8F-5001D8BA7CDF}"/>
              </a:ext>
            </a:extLst>
          </p:cNvPr>
          <p:cNvCxnSpPr>
            <a:cxnSpLocks/>
          </p:cNvCxnSpPr>
          <p:nvPr/>
        </p:nvCxnSpPr>
        <p:spPr>
          <a:xfrm>
            <a:off x="4460235" y="1943886"/>
            <a:ext cx="8490" cy="734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113C36D-0CB1-459D-8A56-BBF3481981CB}"/>
              </a:ext>
            </a:extLst>
          </p:cNvPr>
          <p:cNvCxnSpPr>
            <a:cxnSpLocks/>
          </p:cNvCxnSpPr>
          <p:nvPr/>
        </p:nvCxnSpPr>
        <p:spPr>
          <a:xfrm>
            <a:off x="6095999" y="1476644"/>
            <a:ext cx="0" cy="4161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92B97358-0F90-4640-98A4-1E9B6D954AB6}"/>
              </a:ext>
            </a:extLst>
          </p:cNvPr>
          <p:cNvCxnSpPr>
            <a:cxnSpLocks/>
          </p:cNvCxnSpPr>
          <p:nvPr/>
        </p:nvCxnSpPr>
        <p:spPr>
          <a:xfrm flipH="1">
            <a:off x="1095263" y="2324579"/>
            <a:ext cx="7273" cy="357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936" y="6465171"/>
            <a:ext cx="2743200" cy="365125"/>
          </a:xfrm>
        </p:spPr>
        <p:txBody>
          <a:bodyPr/>
          <a:lstStyle/>
          <a:p>
            <a:r>
              <a:rPr lang="en-US" sz="1050" dirty="0"/>
              <a:t>Updated 12/02/25 A. Hensley</a:t>
            </a:r>
          </a:p>
        </p:txBody>
      </p:sp>
      <p:sp>
        <p:nvSpPr>
          <p:cNvPr id="9" name="Footer Placeholder 8" descr="Organizational chart for the Dean of Students office. For details, please call Heather Bridgeford, marketing and communication director, 573-882-1840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210266"/>
            <a:ext cx="12192000" cy="570895"/>
          </a:xfrm>
        </p:spPr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Impact" panose="020B0806030902050204" pitchFamily="34" charset="0"/>
              </a:rPr>
              <a:t>DEAN OF STUDENTS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3286" y="6078819"/>
            <a:ext cx="3123904" cy="614008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A18EA2E3-7E1A-418D-B3DB-258D7399427D}"/>
              </a:ext>
            </a:extLst>
          </p:cNvPr>
          <p:cNvSpPr/>
          <p:nvPr/>
        </p:nvSpPr>
        <p:spPr>
          <a:xfrm>
            <a:off x="5003751" y="876558"/>
            <a:ext cx="2156738" cy="5823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Angela King Taylor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Vice Chancellor for Student Affairs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D577D8A4-834B-46D2-8DE4-3A26270D5C6F}"/>
              </a:ext>
            </a:extLst>
          </p:cNvPr>
          <p:cNvCxnSpPr>
            <a:cxnSpLocks/>
          </p:cNvCxnSpPr>
          <p:nvPr/>
        </p:nvCxnSpPr>
        <p:spPr>
          <a:xfrm>
            <a:off x="4466803" y="1945819"/>
            <a:ext cx="5280803" cy="153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7472D84A-DD07-4888-B77A-6D532DB80790}"/>
              </a:ext>
            </a:extLst>
          </p:cNvPr>
          <p:cNvSpPr/>
          <p:nvPr/>
        </p:nvSpPr>
        <p:spPr>
          <a:xfrm>
            <a:off x="5287443" y="1586765"/>
            <a:ext cx="1608992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Michelle Froese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Dean of Students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66285E-DFA8-4F50-984D-82D5191C4E89}"/>
              </a:ext>
            </a:extLst>
          </p:cNvPr>
          <p:cNvSpPr/>
          <p:nvPr/>
        </p:nvSpPr>
        <p:spPr>
          <a:xfrm>
            <a:off x="8103107" y="2543519"/>
            <a:ext cx="1744465" cy="6163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Julie Drury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Dean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Office of Student Accountability &amp; Support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6D7A104-560C-48A3-B951-98E6E5B33BE5}"/>
              </a:ext>
            </a:extLst>
          </p:cNvPr>
          <p:cNvSpPr/>
          <p:nvPr/>
        </p:nvSpPr>
        <p:spPr>
          <a:xfrm>
            <a:off x="10240761" y="2537608"/>
            <a:ext cx="1608992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Lori Fox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Dean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Care Team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00D93F0-3602-4314-BD07-10EE7D6BA693}"/>
              </a:ext>
            </a:extLst>
          </p:cNvPr>
          <p:cNvSpPr/>
          <p:nvPr/>
        </p:nvSpPr>
        <p:spPr>
          <a:xfrm>
            <a:off x="21909" y="3816940"/>
            <a:ext cx="1035120" cy="5899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Sidney Everhart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Coordinator, Mizzou Families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BA5210F-83BB-4312-ACDE-00E44849C322}"/>
              </a:ext>
            </a:extLst>
          </p:cNvPr>
          <p:cNvSpPr/>
          <p:nvPr/>
        </p:nvSpPr>
        <p:spPr>
          <a:xfrm>
            <a:off x="7681204" y="3871718"/>
            <a:ext cx="1397333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Leigh Ann Clayton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Student Accountability Coordinator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5889FAC-CC0C-498B-AA12-BCD08E574245}"/>
              </a:ext>
            </a:extLst>
          </p:cNvPr>
          <p:cNvSpPr/>
          <p:nvPr/>
        </p:nvSpPr>
        <p:spPr>
          <a:xfrm>
            <a:off x="7974328" y="4715338"/>
            <a:ext cx="1396787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Joshua Brown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Student Support Specialist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1815532-E0FB-4622-9527-35594D24369D}"/>
              </a:ext>
            </a:extLst>
          </p:cNvPr>
          <p:cNvSpPr/>
          <p:nvPr/>
        </p:nvSpPr>
        <p:spPr>
          <a:xfrm>
            <a:off x="8890958" y="5412292"/>
            <a:ext cx="1396787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Scott </a:t>
            </a:r>
            <a:r>
              <a:rPr lang="en-US" sz="1000" b="1" dirty="0" err="1">
                <a:solidFill>
                  <a:schemeClr val="tx1"/>
                </a:solidFill>
              </a:rPr>
              <a:t>Munsen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Case Specialist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27805168-DC19-4FA7-9FBF-171FA43FC53D}"/>
              </a:ext>
            </a:extLst>
          </p:cNvPr>
          <p:cNvSpPr/>
          <p:nvPr/>
        </p:nvSpPr>
        <p:spPr>
          <a:xfrm>
            <a:off x="10765600" y="3268003"/>
            <a:ext cx="1146534" cy="51787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Beth Lauchstaedt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Director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Care Team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42F6A1D-8BF6-4C14-A6A1-12FC1263542C}"/>
              </a:ext>
            </a:extLst>
          </p:cNvPr>
          <p:cNvSpPr/>
          <p:nvPr/>
        </p:nvSpPr>
        <p:spPr>
          <a:xfrm>
            <a:off x="10991021" y="3872227"/>
            <a:ext cx="1146534" cy="4490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Alaina Karaffa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Care Coordinator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63AC27F2-8C77-4358-8E94-86AFF1ACA341}"/>
              </a:ext>
            </a:extLst>
          </p:cNvPr>
          <p:cNvSpPr/>
          <p:nvPr/>
        </p:nvSpPr>
        <p:spPr>
          <a:xfrm>
            <a:off x="10989014" y="4418837"/>
            <a:ext cx="1146534" cy="4490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Cody Alexander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Care Coordinator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D9CCB03-283D-4410-96FB-631CB659E780}"/>
              </a:ext>
            </a:extLst>
          </p:cNvPr>
          <p:cNvCxnSpPr>
            <a:cxnSpLocks/>
          </p:cNvCxnSpPr>
          <p:nvPr/>
        </p:nvCxnSpPr>
        <p:spPr>
          <a:xfrm flipV="1">
            <a:off x="1097185" y="2318557"/>
            <a:ext cx="3369618" cy="116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D0FED1A-35A4-45FE-BD04-956ED8FE2D69}"/>
              </a:ext>
            </a:extLst>
          </p:cNvPr>
          <p:cNvCxnSpPr>
            <a:cxnSpLocks/>
          </p:cNvCxnSpPr>
          <p:nvPr/>
        </p:nvCxnSpPr>
        <p:spPr>
          <a:xfrm>
            <a:off x="9005850" y="2305234"/>
            <a:ext cx="2011132" cy="10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5AC63B-0B66-42A3-896A-8EC1E74BE4C7}"/>
              </a:ext>
            </a:extLst>
          </p:cNvPr>
          <p:cNvCxnSpPr>
            <a:cxnSpLocks/>
          </p:cNvCxnSpPr>
          <p:nvPr/>
        </p:nvCxnSpPr>
        <p:spPr>
          <a:xfrm>
            <a:off x="4335146" y="229161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3888156D-7D60-D070-CF03-9B6F04AA925E}"/>
              </a:ext>
            </a:extLst>
          </p:cNvPr>
          <p:cNvSpPr/>
          <p:nvPr/>
        </p:nvSpPr>
        <p:spPr>
          <a:xfrm>
            <a:off x="10989014" y="5018075"/>
            <a:ext cx="1146534" cy="4490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Steven Qualls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Care Coordinator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96CC6D3-CDC0-2085-9547-252DBE5F876F}"/>
              </a:ext>
            </a:extLst>
          </p:cNvPr>
          <p:cNvSpPr/>
          <p:nvPr/>
        </p:nvSpPr>
        <p:spPr>
          <a:xfrm>
            <a:off x="7625068" y="3258117"/>
            <a:ext cx="1404885" cy="4579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Cheyne Francis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Director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Student Accountability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C2BCF08-5951-88DB-F8C9-82D2EDD9ABDF}"/>
              </a:ext>
            </a:extLst>
          </p:cNvPr>
          <p:cNvCxnSpPr>
            <a:cxnSpLocks/>
          </p:cNvCxnSpPr>
          <p:nvPr/>
        </p:nvCxnSpPr>
        <p:spPr>
          <a:xfrm>
            <a:off x="10240761" y="3124733"/>
            <a:ext cx="129248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17D811-47BF-6B7B-737F-6033FA29017A}"/>
              </a:ext>
            </a:extLst>
          </p:cNvPr>
          <p:cNvCxnSpPr>
            <a:cxnSpLocks/>
          </p:cNvCxnSpPr>
          <p:nvPr/>
        </p:nvCxnSpPr>
        <p:spPr>
          <a:xfrm>
            <a:off x="10235582" y="3115320"/>
            <a:ext cx="1882" cy="3717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E01BFE53-4041-31FA-146E-03296B7D7509}"/>
              </a:ext>
            </a:extLst>
          </p:cNvPr>
          <p:cNvSpPr/>
          <p:nvPr/>
        </p:nvSpPr>
        <p:spPr>
          <a:xfrm>
            <a:off x="9842429" y="3278808"/>
            <a:ext cx="890632" cy="5809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VACANT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Basic Needs Coordinator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7EA62FD-7B3F-C9C1-A10A-2F7808BC0E35}"/>
              </a:ext>
            </a:extLst>
          </p:cNvPr>
          <p:cNvCxnSpPr>
            <a:cxnSpLocks/>
          </p:cNvCxnSpPr>
          <p:nvPr/>
        </p:nvCxnSpPr>
        <p:spPr>
          <a:xfrm>
            <a:off x="11045257" y="2995601"/>
            <a:ext cx="0" cy="1291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5A7F26D2-387D-8488-77A8-1FAC006D237D}"/>
              </a:ext>
            </a:extLst>
          </p:cNvPr>
          <p:cNvSpPr/>
          <p:nvPr/>
        </p:nvSpPr>
        <p:spPr>
          <a:xfrm>
            <a:off x="3830677" y="2644757"/>
            <a:ext cx="1353317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Ashley Brickley</a:t>
            </a:r>
            <a:br>
              <a:rPr lang="en-US" sz="1050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Director, Disability Center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3751D2A-C2DF-0959-C74B-856E82A0D0F6}"/>
              </a:ext>
            </a:extLst>
          </p:cNvPr>
          <p:cNvCxnSpPr>
            <a:cxnSpLocks/>
          </p:cNvCxnSpPr>
          <p:nvPr/>
        </p:nvCxnSpPr>
        <p:spPr>
          <a:xfrm>
            <a:off x="3014495" y="3576579"/>
            <a:ext cx="2358333" cy="145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C1A8FAAB-963F-5EA7-1BCE-0C225A99B42B}"/>
              </a:ext>
            </a:extLst>
          </p:cNvPr>
          <p:cNvSpPr/>
          <p:nvPr/>
        </p:nvSpPr>
        <p:spPr>
          <a:xfrm>
            <a:off x="2423686" y="3750986"/>
            <a:ext cx="1396786" cy="47246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Kristin Mossman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Director, Operations 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B090D50-DF53-079A-5320-03C1887B9C39}"/>
              </a:ext>
            </a:extLst>
          </p:cNvPr>
          <p:cNvCxnSpPr>
            <a:cxnSpLocks/>
          </p:cNvCxnSpPr>
          <p:nvPr/>
        </p:nvCxnSpPr>
        <p:spPr>
          <a:xfrm>
            <a:off x="372744" y="4861504"/>
            <a:ext cx="3406554" cy="127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E1752DA-1F18-5953-A93E-8F274262B3B2}"/>
              </a:ext>
            </a:extLst>
          </p:cNvPr>
          <p:cNvCxnSpPr>
            <a:cxnSpLocks/>
          </p:cNvCxnSpPr>
          <p:nvPr/>
        </p:nvCxnSpPr>
        <p:spPr>
          <a:xfrm>
            <a:off x="1095263" y="3148719"/>
            <a:ext cx="0" cy="3595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1957D22-59EF-D74C-AE1F-348ED33B3C3D}"/>
              </a:ext>
            </a:extLst>
          </p:cNvPr>
          <p:cNvCxnSpPr>
            <a:cxnSpLocks/>
          </p:cNvCxnSpPr>
          <p:nvPr/>
        </p:nvCxnSpPr>
        <p:spPr>
          <a:xfrm flipV="1">
            <a:off x="381606" y="4867050"/>
            <a:ext cx="0" cy="3143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CA8766DE-9159-3F1E-A672-C2CD1863F515}"/>
              </a:ext>
            </a:extLst>
          </p:cNvPr>
          <p:cNvSpPr/>
          <p:nvPr/>
        </p:nvSpPr>
        <p:spPr>
          <a:xfrm>
            <a:off x="1383806" y="5147128"/>
            <a:ext cx="1069634" cy="5303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Sara Nelson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Office Support Assistant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F423174-C723-EF2B-96E1-E0B3F8ACD738}"/>
              </a:ext>
            </a:extLst>
          </p:cNvPr>
          <p:cNvSpPr/>
          <p:nvPr/>
        </p:nvSpPr>
        <p:spPr>
          <a:xfrm>
            <a:off x="3137331" y="5127630"/>
            <a:ext cx="1293374" cy="4490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Brady McDowell</a:t>
            </a:r>
            <a:br>
              <a:rPr lang="en-US" sz="105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Exams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Coordinator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9647100-73DA-C54F-84E8-226F425D2C9A}"/>
              </a:ext>
            </a:extLst>
          </p:cNvPr>
          <p:cNvSpPr/>
          <p:nvPr/>
        </p:nvSpPr>
        <p:spPr>
          <a:xfrm>
            <a:off x="5724" y="5147212"/>
            <a:ext cx="1116783" cy="5092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Jay Ellis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Accommodations Coordinator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3FAF3B39-66ED-7E4B-3FBE-A4F829404073}"/>
              </a:ext>
            </a:extLst>
          </p:cNvPr>
          <p:cNvSpPr/>
          <p:nvPr/>
        </p:nvSpPr>
        <p:spPr>
          <a:xfrm>
            <a:off x="1292806" y="5860732"/>
            <a:ext cx="1252369" cy="3576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Student Employees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BD92E12C-44CF-83D9-BF42-931D63C765AA}"/>
              </a:ext>
            </a:extLst>
          </p:cNvPr>
          <p:cNvSpPr/>
          <p:nvPr/>
        </p:nvSpPr>
        <p:spPr>
          <a:xfrm>
            <a:off x="2769757" y="5696678"/>
            <a:ext cx="874268" cy="3881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Student Employees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0C3006C8-8373-F1B7-A223-4F8E7D5FE7EB}"/>
              </a:ext>
            </a:extLst>
          </p:cNvPr>
          <p:cNvCxnSpPr>
            <a:cxnSpLocks/>
          </p:cNvCxnSpPr>
          <p:nvPr/>
        </p:nvCxnSpPr>
        <p:spPr>
          <a:xfrm>
            <a:off x="3784018" y="5576676"/>
            <a:ext cx="0" cy="8775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2AF44A1-9732-5B49-6E0D-61F25F84107C}"/>
              </a:ext>
            </a:extLst>
          </p:cNvPr>
          <p:cNvCxnSpPr>
            <a:cxnSpLocks/>
          </p:cNvCxnSpPr>
          <p:nvPr/>
        </p:nvCxnSpPr>
        <p:spPr>
          <a:xfrm flipH="1" flipV="1">
            <a:off x="5464276" y="4600999"/>
            <a:ext cx="1198441" cy="54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D3F400D5-8A21-7715-25EE-C6E3B64B04DF}"/>
              </a:ext>
            </a:extLst>
          </p:cNvPr>
          <p:cNvCxnSpPr>
            <a:cxnSpLocks/>
          </p:cNvCxnSpPr>
          <p:nvPr/>
        </p:nvCxnSpPr>
        <p:spPr>
          <a:xfrm flipH="1">
            <a:off x="3779298" y="6454184"/>
            <a:ext cx="3262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>
            <a:extLst>
              <a:ext uri="{FF2B5EF4-FFF2-40B4-BE49-F238E27FC236}">
                <a16:creationId xmlns:a16="http://schemas.microsoft.com/office/drawing/2014/main" id="{14A0EA8B-261E-5153-9852-91D89E27B054}"/>
              </a:ext>
            </a:extLst>
          </p:cNvPr>
          <p:cNvSpPr/>
          <p:nvPr/>
        </p:nvSpPr>
        <p:spPr>
          <a:xfrm>
            <a:off x="4086925" y="5689023"/>
            <a:ext cx="1106222" cy="48179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Sabrina Behrens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Accommodated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Exam Specialist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B5E311AF-C5E1-D609-C482-D23C710C6E90}"/>
              </a:ext>
            </a:extLst>
          </p:cNvPr>
          <p:cNvSpPr/>
          <p:nvPr/>
        </p:nvSpPr>
        <p:spPr>
          <a:xfrm>
            <a:off x="4101586" y="6260035"/>
            <a:ext cx="1178265" cy="47246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Paul Graf, Jr.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Testing Services Specialist</a:t>
            </a: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24D38DFB-CAD5-3270-B404-ECBF188EECBB}"/>
              </a:ext>
            </a:extLst>
          </p:cNvPr>
          <p:cNvCxnSpPr>
            <a:cxnSpLocks/>
          </p:cNvCxnSpPr>
          <p:nvPr/>
        </p:nvCxnSpPr>
        <p:spPr>
          <a:xfrm>
            <a:off x="5356296" y="3615166"/>
            <a:ext cx="0" cy="3689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>
            <a:extLst>
              <a:ext uri="{FF2B5EF4-FFF2-40B4-BE49-F238E27FC236}">
                <a16:creationId xmlns:a16="http://schemas.microsoft.com/office/drawing/2014/main" id="{FBE1E374-0A84-4D8D-3672-7714C2D4E990}"/>
              </a:ext>
            </a:extLst>
          </p:cNvPr>
          <p:cNvSpPr/>
          <p:nvPr/>
        </p:nvSpPr>
        <p:spPr>
          <a:xfrm>
            <a:off x="4607888" y="3777712"/>
            <a:ext cx="1436152" cy="44705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Angela Branson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Assistant Director, Accommodations</a:t>
            </a:r>
            <a:endParaRPr lang="en-US" sz="1000" i="1" dirty="0">
              <a:solidFill>
                <a:schemeClr val="tx1"/>
              </a:solidFill>
            </a:endParaRPr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CCF2C875-3B81-4AA5-B4C7-7CC26EA3DEEB}"/>
              </a:ext>
            </a:extLst>
          </p:cNvPr>
          <p:cNvCxnSpPr>
            <a:cxnSpLocks/>
          </p:cNvCxnSpPr>
          <p:nvPr/>
        </p:nvCxnSpPr>
        <p:spPr>
          <a:xfrm>
            <a:off x="5467353" y="4234955"/>
            <a:ext cx="42180" cy="2333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414DA4A9-9992-EC33-1393-7F3AD46432F2}"/>
              </a:ext>
            </a:extLst>
          </p:cNvPr>
          <p:cNvCxnSpPr>
            <a:cxnSpLocks/>
          </p:cNvCxnSpPr>
          <p:nvPr/>
        </p:nvCxnSpPr>
        <p:spPr>
          <a:xfrm flipH="1">
            <a:off x="5462620" y="4924029"/>
            <a:ext cx="1179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E72187B1-10BF-3305-26CB-2479C212C46C}"/>
              </a:ext>
            </a:extLst>
          </p:cNvPr>
          <p:cNvCxnSpPr>
            <a:cxnSpLocks/>
          </p:cNvCxnSpPr>
          <p:nvPr/>
        </p:nvCxnSpPr>
        <p:spPr>
          <a:xfrm flipH="1">
            <a:off x="5468819" y="5295437"/>
            <a:ext cx="1304350" cy="13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FC075304-DE4E-AD06-53DB-68525C462E66}"/>
              </a:ext>
            </a:extLst>
          </p:cNvPr>
          <p:cNvCxnSpPr>
            <a:cxnSpLocks/>
          </p:cNvCxnSpPr>
          <p:nvPr/>
        </p:nvCxnSpPr>
        <p:spPr>
          <a:xfrm flipH="1">
            <a:off x="5467353" y="4290880"/>
            <a:ext cx="1302152" cy="4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7FBFF80F-9161-D6CF-2E58-68B7C9658FAE}"/>
              </a:ext>
            </a:extLst>
          </p:cNvPr>
          <p:cNvCxnSpPr>
            <a:cxnSpLocks/>
          </p:cNvCxnSpPr>
          <p:nvPr/>
        </p:nvCxnSpPr>
        <p:spPr>
          <a:xfrm flipH="1">
            <a:off x="5500227" y="5752558"/>
            <a:ext cx="157424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7622DC86-9CAB-4E7F-D4F5-2B2D3C3ACD46}"/>
              </a:ext>
            </a:extLst>
          </p:cNvPr>
          <p:cNvCxnSpPr>
            <a:cxnSpLocks/>
          </p:cNvCxnSpPr>
          <p:nvPr/>
        </p:nvCxnSpPr>
        <p:spPr>
          <a:xfrm flipH="1">
            <a:off x="5518873" y="6556841"/>
            <a:ext cx="13585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B3CEA9DF-BB1A-EC7A-1D44-E7C90468E1FD}"/>
              </a:ext>
            </a:extLst>
          </p:cNvPr>
          <p:cNvCxnSpPr>
            <a:cxnSpLocks/>
          </p:cNvCxnSpPr>
          <p:nvPr/>
        </p:nvCxnSpPr>
        <p:spPr>
          <a:xfrm flipH="1" flipV="1">
            <a:off x="5496053" y="6130757"/>
            <a:ext cx="1634628" cy="68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53">
            <a:extLst>
              <a:ext uri="{FF2B5EF4-FFF2-40B4-BE49-F238E27FC236}">
                <a16:creationId xmlns:a16="http://schemas.microsoft.com/office/drawing/2014/main" id="{A50B4EFE-5009-728C-8614-15D3510EEBC6}"/>
              </a:ext>
            </a:extLst>
          </p:cNvPr>
          <p:cNvSpPr/>
          <p:nvPr/>
        </p:nvSpPr>
        <p:spPr>
          <a:xfrm>
            <a:off x="6241734" y="4453070"/>
            <a:ext cx="990288" cy="36980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Heather Chism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Access Advisor</a:t>
            </a:r>
            <a:endParaRPr lang="en-US" sz="1000" i="1" dirty="0">
              <a:solidFill>
                <a:schemeClr val="tx1"/>
              </a:solidFill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E34946CB-7E4B-4715-C08C-808C2FE9FC46}"/>
              </a:ext>
            </a:extLst>
          </p:cNvPr>
          <p:cNvSpPr/>
          <p:nvPr/>
        </p:nvSpPr>
        <p:spPr>
          <a:xfrm>
            <a:off x="6230832" y="4871124"/>
            <a:ext cx="991236" cy="3403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Andrew Kelley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Access Advisor</a:t>
            </a:r>
            <a:br>
              <a:rPr lang="en-US" sz="1200" dirty="0">
                <a:solidFill>
                  <a:schemeClr val="tx1"/>
                </a:solidFill>
              </a:rPr>
            </a:b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63B2F325-63F4-D75F-A650-3CA7CA9C04AB}"/>
              </a:ext>
            </a:extLst>
          </p:cNvPr>
          <p:cNvSpPr/>
          <p:nvPr/>
        </p:nvSpPr>
        <p:spPr>
          <a:xfrm>
            <a:off x="6230832" y="5225810"/>
            <a:ext cx="1032724" cy="39748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Jill McClintock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Access Advisor</a:t>
            </a:r>
            <a:br>
              <a:rPr lang="en-US" sz="1000" dirty="0">
                <a:solidFill>
                  <a:schemeClr val="tx1"/>
                </a:solidFill>
              </a:rPr>
            </a:b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00E34C27-4B48-841F-77C4-B14DED6A6C1C}"/>
              </a:ext>
            </a:extLst>
          </p:cNvPr>
          <p:cNvSpPr/>
          <p:nvPr/>
        </p:nvSpPr>
        <p:spPr>
          <a:xfrm>
            <a:off x="6235902" y="5688342"/>
            <a:ext cx="1078961" cy="3032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Rachel Conrad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Access Advisor</a:t>
            </a:r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CDB7CFF0-AD64-0E31-EEB8-3B8AC4BC861C}"/>
              </a:ext>
            </a:extLst>
          </p:cNvPr>
          <p:cNvSpPr/>
          <p:nvPr/>
        </p:nvSpPr>
        <p:spPr>
          <a:xfrm>
            <a:off x="6236539" y="6047935"/>
            <a:ext cx="1078324" cy="362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Sabra Mitchell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Access Advisor</a:t>
            </a:r>
            <a:br>
              <a:rPr lang="en-US" sz="1200" dirty="0">
                <a:solidFill>
                  <a:schemeClr val="tx1"/>
                </a:solidFill>
              </a:rPr>
            </a:b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497C1E8B-B838-5FAA-AAA4-C309E5532434}"/>
              </a:ext>
            </a:extLst>
          </p:cNvPr>
          <p:cNvSpPr/>
          <p:nvPr/>
        </p:nvSpPr>
        <p:spPr>
          <a:xfrm>
            <a:off x="6230832" y="6444840"/>
            <a:ext cx="1015608" cy="39529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Sar Starr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Access Advisor</a:t>
            </a:r>
            <a:br>
              <a:rPr lang="en-US" sz="1200" dirty="0">
                <a:solidFill>
                  <a:schemeClr val="tx1"/>
                </a:solidFill>
              </a:rPr>
            </a:b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A88B5739-C66C-83D0-CB29-9B9E7181B00D}"/>
              </a:ext>
            </a:extLst>
          </p:cNvPr>
          <p:cNvSpPr/>
          <p:nvPr/>
        </p:nvSpPr>
        <p:spPr>
          <a:xfrm>
            <a:off x="6230832" y="4009825"/>
            <a:ext cx="1119578" cy="41846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Addison Giffen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Access Advisor</a:t>
            </a:r>
            <a:br>
              <a:rPr lang="en-US" sz="1200" dirty="0">
                <a:solidFill>
                  <a:schemeClr val="tx1"/>
                </a:solidFill>
              </a:rPr>
            </a:b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A06FFDC4-CC57-24A9-EE9F-BD7960A4AF58}"/>
              </a:ext>
            </a:extLst>
          </p:cNvPr>
          <p:cNvSpPr/>
          <p:nvPr/>
        </p:nvSpPr>
        <p:spPr>
          <a:xfrm>
            <a:off x="440297" y="2648575"/>
            <a:ext cx="1461390" cy="4975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Erika Aaron</a:t>
            </a:r>
            <a:br>
              <a:rPr lang="en-US" sz="1050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Sr. Program Manager, Mizzou Families</a:t>
            </a:r>
          </a:p>
        </p:txBody>
      </p: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B9D51579-34F6-0903-4D7A-A1EE60CA4ACC}"/>
              </a:ext>
            </a:extLst>
          </p:cNvPr>
          <p:cNvCxnSpPr>
            <a:cxnSpLocks/>
          </p:cNvCxnSpPr>
          <p:nvPr/>
        </p:nvCxnSpPr>
        <p:spPr>
          <a:xfrm>
            <a:off x="538794" y="3508274"/>
            <a:ext cx="10351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099C5214-0C3F-00DF-4011-2439AEB2FA66}"/>
              </a:ext>
            </a:extLst>
          </p:cNvPr>
          <p:cNvCxnSpPr>
            <a:cxnSpLocks/>
          </p:cNvCxnSpPr>
          <p:nvPr/>
        </p:nvCxnSpPr>
        <p:spPr>
          <a:xfrm flipV="1">
            <a:off x="538794" y="3520548"/>
            <a:ext cx="0" cy="3143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2823B141-0A78-4206-5153-654EF0ADD272}"/>
              </a:ext>
            </a:extLst>
          </p:cNvPr>
          <p:cNvCxnSpPr>
            <a:cxnSpLocks/>
          </p:cNvCxnSpPr>
          <p:nvPr/>
        </p:nvCxnSpPr>
        <p:spPr>
          <a:xfrm flipV="1">
            <a:off x="1573913" y="3508274"/>
            <a:ext cx="0" cy="3143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Rectangle 195">
            <a:extLst>
              <a:ext uri="{FF2B5EF4-FFF2-40B4-BE49-F238E27FC236}">
                <a16:creationId xmlns:a16="http://schemas.microsoft.com/office/drawing/2014/main" id="{5659E8BB-2FB4-CE68-1C2E-FCC6A6943355}"/>
              </a:ext>
            </a:extLst>
          </p:cNvPr>
          <p:cNvSpPr/>
          <p:nvPr/>
        </p:nvSpPr>
        <p:spPr>
          <a:xfrm>
            <a:off x="1130235" y="3799660"/>
            <a:ext cx="1018454" cy="625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Selena Meints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Coordinator, First Generation Initiatives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D248022A-C1A9-937A-9C20-64A804CBF854}"/>
              </a:ext>
            </a:extLst>
          </p:cNvPr>
          <p:cNvSpPr/>
          <p:nvPr/>
        </p:nvSpPr>
        <p:spPr>
          <a:xfrm>
            <a:off x="10989014" y="5601122"/>
            <a:ext cx="1146534" cy="4490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Taylor Huskey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Care Coordinator</a:t>
            </a:r>
          </a:p>
        </p:txBody>
      </p: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221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11</cp:revision>
  <cp:lastPrinted>2023-03-02T17:24:45Z</cp:lastPrinted>
  <dcterms:created xsi:type="dcterms:W3CDTF">2021-10-13T19:41:11Z</dcterms:created>
  <dcterms:modified xsi:type="dcterms:W3CDTF">2025-12-02T15:41:46Z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