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4"/>
    <p:restoredTop sz="96327"/>
  </p:normalViewPr>
  <p:slideViewPr>
    <p:cSldViewPr snapToGrid="0" snapToObjects="1">
      <p:cViewPr varScale="1">
        <p:scale>
          <a:sx n="102" d="100"/>
          <a:sy n="102" d="100"/>
        </p:scale>
        <p:origin x="101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17909150-180C-4A06-B4C2-68FBB912BDCE}"/>
    <pc:docChg chg="undo custSel modSld">
      <pc:chgData name="Hensley, Amber" userId="d0b77f84-a8e2-4313-be5e-5c289572de67" providerId="ADAL" clId="{17909150-180C-4A06-B4C2-68FBB912BDCE}" dt="2025-08-20T21:23:58.647" v="63" actId="20577"/>
      <pc:docMkLst>
        <pc:docMk/>
      </pc:docMkLst>
      <pc:sldChg chg="addSp delSp modSp mod">
        <pc:chgData name="Hensley, Amber" userId="d0b77f84-a8e2-4313-be5e-5c289572de67" providerId="ADAL" clId="{17909150-180C-4A06-B4C2-68FBB912BDCE}" dt="2025-08-20T21:23:58.647" v="63" actId="20577"/>
        <pc:sldMkLst>
          <pc:docMk/>
          <pc:sldMk cId="4029426249" sldId="256"/>
        </pc:sldMkLst>
        <pc:spChg chg="mod">
          <ac:chgData name="Hensley, Amber" userId="d0b77f84-a8e2-4313-be5e-5c289572de67" providerId="ADAL" clId="{17909150-180C-4A06-B4C2-68FBB912BDCE}" dt="2025-08-20T21:23:36.711" v="55" actId="1076"/>
          <ac:spMkLst>
            <pc:docMk/>
            <pc:sldMk cId="4029426249" sldId="256"/>
            <ac:spMk id="2" creationId="{3E2DAA3E-95B6-82D2-098B-D647B03A8DD1}"/>
          </ac:spMkLst>
        </pc:spChg>
        <pc:spChg chg="add del">
          <ac:chgData name="Hensley, Amber" userId="d0b77f84-a8e2-4313-be5e-5c289572de67" providerId="ADAL" clId="{17909150-180C-4A06-B4C2-68FBB912BDCE}" dt="2025-08-20T21:22:10.744" v="27" actId="478"/>
          <ac:spMkLst>
            <pc:docMk/>
            <pc:sldMk cId="4029426249" sldId="256"/>
            <ac:spMk id="7" creationId="{E95D38D4-3CCA-B7B6-A39A-9990B0D6BBB5}"/>
          </ac:spMkLst>
        </pc:spChg>
        <pc:spChg chg="mod">
          <ac:chgData name="Hensley, Amber" userId="d0b77f84-a8e2-4313-be5e-5c289572de67" providerId="ADAL" clId="{17909150-180C-4A06-B4C2-68FBB912BDCE}" dt="2025-08-20T21:23:58.647" v="63" actId="20577"/>
          <ac:spMkLst>
            <pc:docMk/>
            <pc:sldMk cId="4029426249" sldId="256"/>
            <ac:spMk id="9" creationId="{2A7E6B54-CB76-0B40-A20C-AB2AEA7C3D81}"/>
          </ac:spMkLst>
        </pc:spChg>
        <pc:spChg chg="mod">
          <ac:chgData name="Hensley, Amber" userId="d0b77f84-a8e2-4313-be5e-5c289572de67" providerId="ADAL" clId="{17909150-180C-4A06-B4C2-68FBB912BDCE}" dt="2025-08-20T21:23:39.836" v="56" actId="1076"/>
          <ac:spMkLst>
            <pc:docMk/>
            <pc:sldMk cId="4029426249" sldId="256"/>
            <ac:spMk id="27" creationId="{02E297CB-92BF-4137-B2A7-9989E117B4FA}"/>
          </ac:spMkLst>
        </pc:spChg>
        <pc:spChg chg="add del">
          <ac:chgData name="Hensley, Amber" userId="d0b77f84-a8e2-4313-be5e-5c289572de67" providerId="ADAL" clId="{17909150-180C-4A06-B4C2-68FBB912BDCE}" dt="2025-08-20T21:22:16.147" v="33" actId="478"/>
          <ac:spMkLst>
            <pc:docMk/>
            <pc:sldMk cId="4029426249" sldId="256"/>
            <ac:spMk id="31" creationId="{AEE05FC9-8914-4510-8E8E-D25E7F719A7E}"/>
          </ac:spMkLst>
        </pc:spChg>
        <pc:spChg chg="add del">
          <ac:chgData name="Hensley, Amber" userId="d0b77f84-a8e2-4313-be5e-5c289572de67" providerId="ADAL" clId="{17909150-180C-4A06-B4C2-68FBB912BDCE}" dt="2025-08-20T21:22:18.701" v="36" actId="478"/>
          <ac:spMkLst>
            <pc:docMk/>
            <pc:sldMk cId="4029426249" sldId="256"/>
            <ac:spMk id="32" creationId="{15FE5AFC-0489-42C7-9502-D81346B320FC}"/>
          </ac:spMkLst>
        </pc:spChg>
        <pc:spChg chg="add del">
          <ac:chgData name="Hensley, Amber" userId="d0b77f84-a8e2-4313-be5e-5c289572de67" providerId="ADAL" clId="{17909150-180C-4A06-B4C2-68FBB912BDCE}" dt="2025-08-20T21:22:14.167" v="31" actId="478"/>
          <ac:spMkLst>
            <pc:docMk/>
            <pc:sldMk cId="4029426249" sldId="256"/>
            <ac:spMk id="52" creationId="{A18EA2E3-7E1A-418D-B3DB-258D7399427D}"/>
          </ac:spMkLst>
        </pc:spChg>
        <pc:spChg chg="mod">
          <ac:chgData name="Hensley, Amber" userId="d0b77f84-a8e2-4313-be5e-5c289572de67" providerId="ADAL" clId="{17909150-180C-4A06-B4C2-68FBB912BDCE}" dt="2025-08-20T21:23:44.609" v="57" actId="1076"/>
          <ac:spMkLst>
            <pc:docMk/>
            <pc:sldMk cId="4029426249" sldId="256"/>
            <ac:spMk id="54" creationId="{17ACA817-ACBC-4750-9984-8F47FA479FBF}"/>
          </ac:spMkLst>
        </pc:spChg>
        <pc:spChg chg="mod">
          <ac:chgData name="Hensley, Amber" userId="d0b77f84-a8e2-4313-be5e-5c289572de67" providerId="ADAL" clId="{17909150-180C-4A06-B4C2-68FBB912BDCE}" dt="2025-08-20T21:23:32.100" v="54" actId="1076"/>
          <ac:spMkLst>
            <pc:docMk/>
            <pc:sldMk cId="4029426249" sldId="256"/>
            <ac:spMk id="78" creationId="{03BA436D-5375-42F0-B96C-85FCE771A54C}"/>
          </ac:spMkLst>
        </pc:spChg>
        <pc:spChg chg="del">
          <ac:chgData name="Hensley, Amber" userId="d0b77f84-a8e2-4313-be5e-5c289572de67" providerId="ADAL" clId="{17909150-180C-4A06-B4C2-68FBB912BDCE}" dt="2025-08-20T21:22:20.710" v="38" actId="478"/>
          <ac:spMkLst>
            <pc:docMk/>
            <pc:sldMk cId="4029426249" sldId="256"/>
            <ac:spMk id="82" creationId="{DDEB51E4-3DC4-46C8-BA0C-1C540253A390}"/>
          </ac:spMkLst>
        </pc:spChg>
        <pc:cxnChg chg="mod">
          <ac:chgData name="Hensley, Amber" userId="d0b77f84-a8e2-4313-be5e-5c289572de67" providerId="ADAL" clId="{17909150-180C-4A06-B4C2-68FBB912BDCE}" dt="2025-08-20T21:23:27.132" v="52" actId="1076"/>
          <ac:cxnSpMkLst>
            <pc:docMk/>
            <pc:sldMk cId="4029426249" sldId="256"/>
            <ac:cxnSpMk id="6" creationId="{DF888929-5887-387E-3528-9F8926B396E6}"/>
          </ac:cxnSpMkLst>
        </pc:cxnChg>
        <pc:cxnChg chg="del mod">
          <ac:chgData name="Hensley, Amber" userId="d0b77f84-a8e2-4313-be5e-5c289572de67" providerId="ADAL" clId="{17909150-180C-4A06-B4C2-68FBB912BDCE}" dt="2025-08-20T21:21:38.475" v="0" actId="478"/>
          <ac:cxnSpMkLst>
            <pc:docMk/>
            <pc:sldMk cId="4029426249" sldId="256"/>
            <ac:cxnSpMk id="13" creationId="{F2C551F0-168B-8774-B2FC-46E79CB9E954}"/>
          </ac:cxnSpMkLst>
        </pc:cxnChg>
        <pc:cxnChg chg="mod">
          <ac:chgData name="Hensley, Amber" userId="d0b77f84-a8e2-4313-be5e-5c289572de67" providerId="ADAL" clId="{17909150-180C-4A06-B4C2-68FBB912BDCE}" dt="2025-08-20T21:22:41.003" v="43" actId="1076"/>
          <ac:cxnSpMkLst>
            <pc:docMk/>
            <pc:sldMk cId="4029426249" sldId="256"/>
            <ac:cxnSpMk id="28" creationId="{878CA822-6A59-4804-A167-433036ACCDEE}"/>
          </ac:cxnSpMkLst>
        </pc:cxnChg>
        <pc:cxnChg chg="add del">
          <ac:chgData name="Hensley, Amber" userId="d0b77f84-a8e2-4313-be5e-5c289572de67" providerId="ADAL" clId="{17909150-180C-4A06-B4C2-68FBB912BDCE}" dt="2025-08-20T21:22:12.126" v="29" actId="478"/>
          <ac:cxnSpMkLst>
            <pc:docMk/>
            <pc:sldMk cId="4029426249" sldId="256"/>
            <ac:cxnSpMk id="29" creationId="{9A9CCF2E-79A0-3192-0E60-622D8E0746F2}"/>
          </ac:cxnSpMkLst>
        </pc:cxnChg>
        <pc:cxnChg chg="add del">
          <ac:chgData name="Hensley, Amber" userId="d0b77f84-a8e2-4313-be5e-5c289572de67" providerId="ADAL" clId="{17909150-180C-4A06-B4C2-68FBB912BDCE}" dt="2025-08-20T21:22:13.273" v="30" actId="478"/>
          <ac:cxnSpMkLst>
            <pc:docMk/>
            <pc:sldMk cId="4029426249" sldId="256"/>
            <ac:cxnSpMk id="37" creationId="{8CB21B87-96D6-BC75-D2F3-DD0020DD6727}"/>
          </ac:cxnSpMkLst>
        </pc:cxnChg>
        <pc:cxnChg chg="add del">
          <ac:chgData name="Hensley, Amber" userId="d0b77f84-a8e2-4313-be5e-5c289572de67" providerId="ADAL" clId="{17909150-180C-4A06-B4C2-68FBB912BDCE}" dt="2025-08-20T21:22:17.006" v="34" actId="478"/>
          <ac:cxnSpMkLst>
            <pc:docMk/>
            <pc:sldMk cId="4029426249" sldId="256"/>
            <ac:cxnSpMk id="44" creationId="{22A019D2-441D-4722-8156-CE5513674818}"/>
          </ac:cxnSpMkLst>
        </pc:cxnChg>
        <pc:cxnChg chg="mod">
          <ac:chgData name="Hensley, Amber" userId="d0b77f84-a8e2-4313-be5e-5c289572de67" providerId="ADAL" clId="{17909150-180C-4A06-B4C2-68FBB912BDCE}" dt="2025-08-20T21:22:37.260" v="41" actId="1076"/>
          <ac:cxnSpMkLst>
            <pc:docMk/>
            <pc:sldMk cId="4029426249" sldId="256"/>
            <ac:cxnSpMk id="69" creationId="{D577D8A4-834B-46D2-8DE4-3A26270D5C6F}"/>
          </ac:cxnSpMkLst>
        </pc:cxnChg>
        <pc:cxnChg chg="mod">
          <ac:chgData name="Hensley, Amber" userId="d0b77f84-a8e2-4313-be5e-5c289572de67" providerId="ADAL" clId="{17909150-180C-4A06-B4C2-68FBB912BDCE}" dt="2025-08-20T21:23:52.755" v="58" actId="14100"/>
          <ac:cxnSpMkLst>
            <pc:docMk/>
            <pc:sldMk cId="4029426249" sldId="256"/>
            <ac:cxnSpMk id="76" creationId="{5113C36D-0CB1-459D-8A56-BBF3481981CB}"/>
          </ac:cxnSpMkLst>
        </pc:cxnChg>
        <pc:cxnChg chg="add del">
          <ac:chgData name="Hensley, Amber" userId="d0b77f84-a8e2-4313-be5e-5c289572de67" providerId="ADAL" clId="{17909150-180C-4A06-B4C2-68FBB912BDCE}" dt="2025-08-20T21:22:11.560" v="28" actId="478"/>
          <ac:cxnSpMkLst>
            <pc:docMk/>
            <pc:sldMk cId="4029426249" sldId="256"/>
            <ac:cxnSpMk id="79" creationId="{79D2B405-A994-4221-B917-EA3215334711}"/>
          </ac:cxnSpMkLst>
        </pc:cxnChg>
        <pc:cxnChg chg="add del">
          <ac:chgData name="Hensley, Amber" userId="d0b77f84-a8e2-4313-be5e-5c289572de67" providerId="ADAL" clId="{17909150-180C-4A06-B4C2-68FBB912BDCE}" dt="2025-08-20T21:22:15.030" v="32" actId="478"/>
          <ac:cxnSpMkLst>
            <pc:docMk/>
            <pc:sldMk cId="4029426249" sldId="256"/>
            <ac:cxnSpMk id="80" creationId="{EBA58642-054F-423F-85F6-BA726DAC11BD}"/>
          </ac:cxnSpMkLst>
        </pc:cxnChg>
        <pc:cxnChg chg="add del">
          <ac:chgData name="Hensley, Amber" userId="d0b77f84-a8e2-4313-be5e-5c289572de67" providerId="ADAL" clId="{17909150-180C-4A06-B4C2-68FBB912BDCE}" dt="2025-08-20T21:22:17.790" v="35" actId="478"/>
          <ac:cxnSpMkLst>
            <pc:docMk/>
            <pc:sldMk cId="4029426249" sldId="256"/>
            <ac:cxnSpMk id="84" creationId="{DC586C02-6DDA-491D-9C9A-3FBFB878FC42}"/>
          </ac:cxnSpMkLst>
        </pc:cxnChg>
        <pc:cxnChg chg="add del">
          <ac:chgData name="Hensley, Amber" userId="d0b77f84-a8e2-4313-be5e-5c289572de67" providerId="ADAL" clId="{17909150-180C-4A06-B4C2-68FBB912BDCE}" dt="2025-08-20T21:22:19.721" v="37" actId="478"/>
          <ac:cxnSpMkLst>
            <pc:docMk/>
            <pc:sldMk cId="4029426249" sldId="256"/>
            <ac:cxnSpMk id="87" creationId="{1FCF354E-95E7-4CC3-AB13-485E09F2BFF5}"/>
          </ac:cxnSpMkLst>
        </pc:cxnChg>
        <pc:cxnChg chg="mod">
          <ac:chgData name="Hensley, Amber" userId="d0b77f84-a8e2-4313-be5e-5c289572de67" providerId="ADAL" clId="{17909150-180C-4A06-B4C2-68FBB912BDCE}" dt="2025-08-20T21:23:01.799" v="47" actId="1076"/>
          <ac:cxnSpMkLst>
            <pc:docMk/>
            <pc:sldMk cId="4029426249" sldId="256"/>
            <ac:cxnSpMk id="89" creationId="{36E2B445-2693-4075-9887-03EBD644582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34CA6-7B53-6E4E-8E99-E4C236F710CB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rgbClr val="FFE19B"/>
            </a:gs>
            <a:gs pos="100000">
              <a:srgbClr val="FFC337"/>
            </a:gs>
            <a:gs pos="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36E2B445-2693-4075-9887-03EBD644582B}"/>
              </a:ext>
            </a:extLst>
          </p:cNvPr>
          <p:cNvCxnSpPr>
            <a:cxnSpLocks/>
          </p:cNvCxnSpPr>
          <p:nvPr/>
        </p:nvCxnSpPr>
        <p:spPr>
          <a:xfrm>
            <a:off x="8461534" y="3129614"/>
            <a:ext cx="0" cy="6627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F888929-5887-387E-3528-9F8926B396E6}"/>
              </a:ext>
            </a:extLst>
          </p:cNvPr>
          <p:cNvCxnSpPr>
            <a:cxnSpLocks/>
          </p:cNvCxnSpPr>
          <p:nvPr/>
        </p:nvCxnSpPr>
        <p:spPr>
          <a:xfrm>
            <a:off x="6252550" y="3115326"/>
            <a:ext cx="0" cy="6913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FE33B29A-95C5-CF49-AB27-65B20422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273C8-B648-C041-B1F9-DE9BE830EA3A}" type="datetime1">
              <a:rPr lang="en-US" smtClean="0"/>
              <a:t>8/20/2025</a:t>
            </a:fld>
            <a:r>
              <a:rPr lang="en-US" dirty="0"/>
              <a:t> A. Hensley</a:t>
            </a:r>
          </a:p>
        </p:txBody>
      </p:sp>
      <p:sp>
        <p:nvSpPr>
          <p:cNvPr id="9" name="Footer Placeholder 8" descr="Organizational chart for MizzouRec. For details, please call Chris Provorse, director, 573-882-5544.">
            <a:extLst>
              <a:ext uri="{FF2B5EF4-FFF2-40B4-BE49-F238E27FC236}">
                <a16:creationId xmlns:a16="http://schemas.microsoft.com/office/drawing/2014/main" id="{2A7E6B54-CB76-0B40-A20C-AB2AEA7C3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210266"/>
            <a:ext cx="12192000" cy="570895"/>
          </a:xfrm>
        </p:spPr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Impact" panose="020B0806030902050204" pitchFamily="34" charset="0"/>
              </a:rPr>
              <a:t>FINANCE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997BF697-4A8E-4149-9055-18D92EFEE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3632" y="5924904"/>
            <a:ext cx="3123904" cy="614008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17ACA817-ACBC-4750-9984-8F47FA479FBF}"/>
              </a:ext>
            </a:extLst>
          </p:cNvPr>
          <p:cNvSpPr/>
          <p:nvPr/>
        </p:nvSpPr>
        <p:spPr>
          <a:xfrm>
            <a:off x="7651313" y="3764771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Liz Beal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Business Manager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D577D8A4-834B-46D2-8DE4-3A26270D5C6F}"/>
              </a:ext>
            </a:extLst>
          </p:cNvPr>
          <p:cNvCxnSpPr>
            <a:cxnSpLocks/>
          </p:cNvCxnSpPr>
          <p:nvPr/>
        </p:nvCxnSpPr>
        <p:spPr>
          <a:xfrm>
            <a:off x="4043567" y="3122051"/>
            <a:ext cx="44179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113C36D-0CB1-459D-8A56-BBF3481981CB}"/>
              </a:ext>
            </a:extLst>
          </p:cNvPr>
          <p:cNvCxnSpPr>
            <a:cxnSpLocks/>
            <a:stCxn id="78" idx="2"/>
          </p:cNvCxnSpPr>
          <p:nvPr/>
        </p:nvCxnSpPr>
        <p:spPr>
          <a:xfrm>
            <a:off x="6252152" y="2119708"/>
            <a:ext cx="0" cy="1009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03BA436D-5375-42F0-B96C-85FCE771A54C}"/>
              </a:ext>
            </a:extLst>
          </p:cNvPr>
          <p:cNvSpPr/>
          <p:nvPr/>
        </p:nvSpPr>
        <p:spPr>
          <a:xfrm>
            <a:off x="5447656" y="1451492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Chris Provorse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Director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78CA822-6A59-4804-A167-433036ACCDEE}"/>
              </a:ext>
            </a:extLst>
          </p:cNvPr>
          <p:cNvCxnSpPr>
            <a:cxnSpLocks/>
          </p:cNvCxnSpPr>
          <p:nvPr/>
        </p:nvCxnSpPr>
        <p:spPr>
          <a:xfrm>
            <a:off x="4049291" y="3122051"/>
            <a:ext cx="0" cy="6913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02E297CB-92BF-4137-B2A7-9989E117B4FA}"/>
              </a:ext>
            </a:extLst>
          </p:cNvPr>
          <p:cNvSpPr/>
          <p:nvPr/>
        </p:nvSpPr>
        <p:spPr>
          <a:xfrm>
            <a:off x="3402365" y="3790287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Cecil Wilson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Business Manager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2DAA3E-95B6-82D2-098B-D647B03A8DD1}"/>
              </a:ext>
            </a:extLst>
          </p:cNvPr>
          <p:cNvSpPr/>
          <p:nvPr/>
        </p:nvSpPr>
        <p:spPr>
          <a:xfrm>
            <a:off x="5494969" y="3792383"/>
            <a:ext cx="1608992" cy="6682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VACANT</a:t>
            </a:r>
            <a:br>
              <a:rPr lang="en-US" sz="1200" b="1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Business Manager</a:t>
            </a:r>
          </a:p>
        </p:txBody>
      </p:sp>
    </p:spTree>
    <p:extLst>
      <p:ext uri="{BB962C8B-B14F-4D97-AF65-F5344CB8AC3E}">
        <p14:creationId xmlns:p14="http://schemas.microsoft.com/office/powerpoint/2010/main" val="402942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AB2B14-5A73-4C87-B94B-9769F05F4A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9960B5-C7F9-4616-B502-D04D316A8FA9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5f26d33e-1af5-4a5a-9e95-37d813d9191d"/>
    <ds:schemaRef ds:uri="73b05261-5fdd-42b5-b67b-5eaa9437f70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DAFF0D8-A619-4E78-98B8-291640E736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05261-5fdd-42b5-b67b-5eaa9437f703"/>
    <ds:schemaRef ds:uri="5f26d33e-1af5-4a5a-9e95-37d813d919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101</cp:revision>
  <dcterms:created xsi:type="dcterms:W3CDTF">2021-10-13T19:41:11Z</dcterms:created>
  <dcterms:modified xsi:type="dcterms:W3CDTF">2025-08-20T21:24:04Z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