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modSld">
      <pc:chgData name="Hensley, Amber" userId="d0b77f84-a8e2-4313-be5e-5c289572de67" providerId="ADAL" clId="{EA20C026-E48D-4AB3-AEE6-D3F2BE07984E}" dt="2025-12-02T15:45:15.887" v="40" actId="20577"/>
      <pc:docMkLst>
        <pc:docMk/>
      </pc:docMkLst>
      <pc:sldChg chg="modSp mod">
        <pc:chgData name="Hensley, Amber" userId="d0b77f84-a8e2-4313-be5e-5c289572de67" providerId="ADAL" clId="{EA20C026-E48D-4AB3-AEE6-D3F2BE07984E}" dt="2025-12-02T15:45:15.887" v="40" actId="20577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2T15:45:00.324" v="16" actId="20577"/>
          <ac:spMkLst>
            <pc:docMk/>
            <pc:sldMk cId="4029426249" sldId="256"/>
            <ac:spMk id="31" creationId="{AEE05FC9-8914-4510-8E8E-D25E7F719A7E}"/>
          </ac:spMkLst>
        </pc:spChg>
        <pc:spChg chg="mod">
          <ac:chgData name="Hensley, Amber" userId="d0b77f84-a8e2-4313-be5e-5c289572de67" providerId="ADAL" clId="{EA20C026-E48D-4AB3-AEE6-D3F2BE07984E}" dt="2025-12-02T15:45:09.619" v="27" actId="20577"/>
          <ac:spMkLst>
            <pc:docMk/>
            <pc:sldMk cId="4029426249" sldId="256"/>
            <ac:spMk id="32" creationId="{15FE5AFC-0489-42C7-9502-D81346B320FC}"/>
          </ac:spMkLst>
        </pc:spChg>
        <pc:spChg chg="mod">
          <ac:chgData name="Hensley, Amber" userId="d0b77f84-a8e2-4313-be5e-5c289572de67" providerId="ADAL" clId="{EA20C026-E48D-4AB3-AEE6-D3F2BE07984E}" dt="2025-12-02T15:45:15.887" v="40" actId="20577"/>
          <ac:spMkLst>
            <pc:docMk/>
            <pc:sldMk cId="4029426249" sldId="256"/>
            <ac:spMk id="82" creationId="{DDEB51E4-3DC4-46C8-BA0C-1C540253A39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FCF354E-95E7-4CC3-AB13-485E09F2BFF5}"/>
              </a:ext>
            </a:extLst>
          </p:cNvPr>
          <p:cNvCxnSpPr>
            <a:cxnSpLocks/>
          </p:cNvCxnSpPr>
          <p:nvPr/>
        </p:nvCxnSpPr>
        <p:spPr>
          <a:xfrm>
            <a:off x="7122783" y="5000321"/>
            <a:ext cx="7975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C8-B648-C041-B1F9-DE9BE830EA3A}" type="datetime1">
              <a:rPr lang="en-US" smtClean="0"/>
              <a:t>12/2/2025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 descr="Organizational chart for MizzouRec. For details, please call Chris Provorse, director, 573-882-5544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Human Resources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24904"/>
            <a:ext cx="3123904" cy="61400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A18EA2E3-7E1A-418D-B3DB-258D7399427D}"/>
              </a:ext>
            </a:extLst>
          </p:cNvPr>
          <p:cNvSpPr/>
          <p:nvPr/>
        </p:nvSpPr>
        <p:spPr>
          <a:xfrm>
            <a:off x="4311854" y="3038232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VACANT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Senior HR Consultant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9D2B405-A994-4221-B917-EA3215334711}"/>
              </a:ext>
            </a:extLst>
          </p:cNvPr>
          <p:cNvCxnSpPr>
            <a:cxnSpLocks/>
          </p:cNvCxnSpPr>
          <p:nvPr/>
        </p:nvCxnSpPr>
        <p:spPr>
          <a:xfrm flipH="1">
            <a:off x="6096000" y="1926738"/>
            <a:ext cx="9985" cy="7200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BA58642-054F-423F-85F6-BA726DAC11BD}"/>
              </a:ext>
            </a:extLst>
          </p:cNvPr>
          <p:cNvCxnSpPr>
            <a:cxnSpLocks/>
          </p:cNvCxnSpPr>
          <p:nvPr/>
        </p:nvCxnSpPr>
        <p:spPr>
          <a:xfrm flipH="1">
            <a:off x="7080642" y="2646805"/>
            <a:ext cx="9985" cy="391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C586C02-6DDA-491D-9C9A-3FBFB878FC42}"/>
              </a:ext>
            </a:extLst>
          </p:cNvPr>
          <p:cNvCxnSpPr>
            <a:cxnSpLocks/>
          </p:cNvCxnSpPr>
          <p:nvPr/>
        </p:nvCxnSpPr>
        <p:spPr>
          <a:xfrm flipV="1">
            <a:off x="7122783" y="4044538"/>
            <a:ext cx="797584" cy="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2A019D2-441D-4722-8156-CE5513674818}"/>
              </a:ext>
            </a:extLst>
          </p:cNvPr>
          <p:cNvCxnSpPr>
            <a:cxnSpLocks/>
          </p:cNvCxnSpPr>
          <p:nvPr/>
        </p:nvCxnSpPr>
        <p:spPr>
          <a:xfrm>
            <a:off x="7122783" y="3679780"/>
            <a:ext cx="0" cy="1320541"/>
          </a:xfrm>
          <a:prstGeom prst="straightConnector1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DDEB51E4-3DC4-46C8-BA0C-1C540253A390}"/>
              </a:ext>
            </a:extLst>
          </p:cNvPr>
          <p:cNvSpPr/>
          <p:nvPr/>
        </p:nvSpPr>
        <p:spPr>
          <a:xfrm>
            <a:off x="7504537" y="4805981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Thomas Beasley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Business Support Specialist II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EE05FC9-8914-4510-8E8E-D25E7F719A7E}"/>
              </a:ext>
            </a:extLst>
          </p:cNvPr>
          <p:cNvSpPr/>
          <p:nvPr/>
        </p:nvSpPr>
        <p:spPr>
          <a:xfrm>
            <a:off x="6291123" y="3011564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Daniel Masters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Sr. Business Support Specialist Lead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5FE5AFC-0489-42C7-9502-D81346B320FC}"/>
              </a:ext>
            </a:extLst>
          </p:cNvPr>
          <p:cNvSpPr/>
          <p:nvPr/>
        </p:nvSpPr>
        <p:spPr>
          <a:xfrm>
            <a:off x="7504537" y="3796379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Mary Van Dyke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Sr. Business Support Specialist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5D38D4-3CCA-B7B6-A39A-9990B0D6BBB5}"/>
              </a:ext>
            </a:extLst>
          </p:cNvPr>
          <p:cNvSpPr/>
          <p:nvPr/>
        </p:nvSpPr>
        <p:spPr>
          <a:xfrm>
            <a:off x="5291504" y="1258522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Krista Jennings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Associate Director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A9CCF2E-79A0-3192-0E60-622D8E0746F2}"/>
              </a:ext>
            </a:extLst>
          </p:cNvPr>
          <p:cNvCxnSpPr>
            <a:cxnSpLocks/>
          </p:cNvCxnSpPr>
          <p:nvPr/>
        </p:nvCxnSpPr>
        <p:spPr>
          <a:xfrm>
            <a:off x="5116350" y="2646805"/>
            <a:ext cx="19792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CB21B87-96D6-BC75-D2F3-DD0020DD6727}"/>
              </a:ext>
            </a:extLst>
          </p:cNvPr>
          <p:cNvCxnSpPr>
            <a:cxnSpLocks/>
          </p:cNvCxnSpPr>
          <p:nvPr/>
        </p:nvCxnSpPr>
        <p:spPr>
          <a:xfrm flipH="1">
            <a:off x="5106365" y="2646805"/>
            <a:ext cx="9985" cy="391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9960B5-C7F9-4616-B502-D04D316A8FA9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5f26d33e-1af5-4a5a-9e95-37d813d9191d"/>
    <ds:schemaRef ds:uri="73b05261-5fdd-42b5-b67b-5eaa9437f70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AB2B14-5A73-4C87-B94B-9769F05F4A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AFF0D8-A619-4E78-98B8-291640E736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102</cp:revision>
  <dcterms:created xsi:type="dcterms:W3CDTF">2021-10-13T19:41:11Z</dcterms:created>
  <dcterms:modified xsi:type="dcterms:W3CDTF">2025-12-02T15:45:20Z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