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winke, Theodore" initials="ST" lastIdx="1" clrIdx="0">
    <p:extLst>
      <p:ext uri="{19B8F6BF-5375-455C-9EA6-DF929625EA0E}">
        <p15:presenceInfo xmlns:p15="http://schemas.microsoft.com/office/powerpoint/2012/main" userId="S::schwinket@umsystem.edu::52914c21-82d9-46ec-9e83-0f7c99581dd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4877EC-075F-4EE2-9E5F-39F5F0EC7F4F}" v="8" dt="2025-12-02T16:28:37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43912475-2D4A-4E48-B221-128F1892FB80}"/>
    <pc:docChg chg="modSld">
      <pc:chgData name="Hensley, Amber" userId="d0b77f84-a8e2-4313-be5e-5c289572de67" providerId="ADAL" clId="{43912475-2D4A-4E48-B221-128F1892FB80}" dt="2025-08-19T19:44:02.806" v="49" actId="20577"/>
      <pc:docMkLst>
        <pc:docMk/>
      </pc:docMkLst>
      <pc:sldChg chg="modSp mod">
        <pc:chgData name="Hensley, Amber" userId="d0b77f84-a8e2-4313-be5e-5c289572de67" providerId="ADAL" clId="{43912475-2D4A-4E48-B221-128F1892FB80}" dt="2025-08-19T19:44:02.806" v="49" actId="20577"/>
        <pc:sldMkLst>
          <pc:docMk/>
          <pc:sldMk cId="4029426249" sldId="256"/>
        </pc:sldMkLst>
      </pc:sldChg>
    </pc:docChg>
  </pc:docChgLst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5-12-02T16:31:40.927" v="204" actId="20577"/>
      <pc:docMkLst>
        <pc:docMk/>
      </pc:docMkLst>
      <pc:sldChg chg="addSp delSp modSp mod">
        <pc:chgData name="Hensley, Amber" userId="d0b77f84-a8e2-4313-be5e-5c289572de67" providerId="ADAL" clId="{EA20C026-E48D-4AB3-AEE6-D3F2BE07984E}" dt="2025-12-02T16:31:40.927" v="204" actId="20577"/>
        <pc:sldMkLst>
          <pc:docMk/>
          <pc:sldMk cId="4029426249" sldId="256"/>
        </pc:sldMkLst>
        <pc:spChg chg="add mod">
          <ac:chgData name="Hensley, Amber" userId="d0b77f84-a8e2-4313-be5e-5c289572de67" providerId="ADAL" clId="{EA20C026-E48D-4AB3-AEE6-D3F2BE07984E}" dt="2025-12-02T16:28:57.794" v="196" actId="20577"/>
          <ac:spMkLst>
            <pc:docMk/>
            <pc:sldMk cId="4029426249" sldId="256"/>
            <ac:spMk id="20" creationId="{9412BA14-2B4D-CDFE-8E8E-2D497670ABED}"/>
          </ac:spMkLst>
        </pc:spChg>
        <pc:spChg chg="mod">
          <ac:chgData name="Hensley, Amber" userId="d0b77f84-a8e2-4313-be5e-5c289572de67" providerId="ADAL" clId="{EA20C026-E48D-4AB3-AEE6-D3F2BE07984E}" dt="2025-12-02T16:31:40.927" v="204" actId="20577"/>
          <ac:spMkLst>
            <pc:docMk/>
            <pc:sldMk cId="4029426249" sldId="256"/>
            <ac:spMk id="40" creationId="{D364B938-49A0-4013-B559-CC83B7D51296}"/>
          </ac:spMkLst>
        </pc:spChg>
        <pc:spChg chg="mod">
          <ac:chgData name="Hensley, Amber" userId="d0b77f84-a8e2-4313-be5e-5c289572de67" providerId="ADAL" clId="{EA20C026-E48D-4AB3-AEE6-D3F2BE07984E}" dt="2025-12-02T16:26:57.299" v="118" actId="14100"/>
          <ac:spMkLst>
            <pc:docMk/>
            <pc:sldMk cId="4029426249" sldId="256"/>
            <ac:spMk id="44" creationId="{78359B1F-4031-1867-45FF-D60A2BAE8B25}"/>
          </ac:spMkLst>
        </pc:spChg>
        <pc:spChg chg="mod">
          <ac:chgData name="Hensley, Amber" userId="d0b77f84-a8e2-4313-be5e-5c289572de67" providerId="ADAL" clId="{EA20C026-E48D-4AB3-AEE6-D3F2BE07984E}" dt="2025-12-02T16:22:59.485" v="79" actId="20577"/>
          <ac:spMkLst>
            <pc:docMk/>
            <pc:sldMk cId="4029426249" sldId="256"/>
            <ac:spMk id="45" creationId="{CCBC1D9A-318F-6B78-2CAB-D5F9572DF1C6}"/>
          </ac:spMkLst>
        </pc:spChg>
        <pc:spChg chg="mod">
          <ac:chgData name="Hensley, Amber" userId="d0b77f84-a8e2-4313-be5e-5c289572de67" providerId="ADAL" clId="{EA20C026-E48D-4AB3-AEE6-D3F2BE07984E}" dt="2025-12-02T16:21:58.570" v="49" actId="20577"/>
          <ac:spMkLst>
            <pc:docMk/>
            <pc:sldMk cId="4029426249" sldId="256"/>
            <ac:spMk id="46" creationId="{32322736-5B5B-835E-A928-F1CEE25E42EC}"/>
          </ac:spMkLst>
        </pc:spChg>
        <pc:spChg chg="del">
          <ac:chgData name="Hensley, Amber" userId="d0b77f84-a8e2-4313-be5e-5c289572de67" providerId="ADAL" clId="{EA20C026-E48D-4AB3-AEE6-D3F2BE07984E}" dt="2025-12-02T16:22:01.048" v="50" actId="478"/>
          <ac:spMkLst>
            <pc:docMk/>
            <pc:sldMk cId="4029426249" sldId="256"/>
            <ac:spMk id="64" creationId="{3957B92C-F3D6-1E65-0216-AA7B6FD6133D}"/>
          </ac:spMkLst>
        </pc:spChg>
        <pc:spChg chg="mod">
          <ac:chgData name="Hensley, Amber" userId="d0b77f84-a8e2-4313-be5e-5c289572de67" providerId="ADAL" clId="{EA20C026-E48D-4AB3-AEE6-D3F2BE07984E}" dt="2025-12-02T16:29:05.388" v="197" actId="113"/>
          <ac:spMkLst>
            <pc:docMk/>
            <pc:sldMk cId="4029426249" sldId="256"/>
            <ac:spMk id="76" creationId="{6C3417B2-DB3C-4A04-8B9C-18306F9AC1CF}"/>
          </ac:spMkLst>
        </pc:spChg>
        <pc:spChg chg="mod">
          <ac:chgData name="Hensley, Amber" userId="d0b77f84-a8e2-4313-be5e-5c289572de67" providerId="ADAL" clId="{EA20C026-E48D-4AB3-AEE6-D3F2BE07984E}" dt="2025-12-02T16:21:49.203" v="37" actId="20577"/>
          <ac:spMkLst>
            <pc:docMk/>
            <pc:sldMk cId="4029426249" sldId="256"/>
            <ac:spMk id="102" creationId="{26DFD61E-0399-4FB5-A29F-B4A03E5E6ECA}"/>
          </ac:spMkLst>
        </pc:spChg>
        <pc:spChg chg="mod">
          <ac:chgData name="Hensley, Amber" userId="d0b77f84-a8e2-4313-be5e-5c289572de67" providerId="ADAL" clId="{EA20C026-E48D-4AB3-AEE6-D3F2BE07984E}" dt="2025-12-02T16:27:46.993" v="128" actId="1076"/>
          <ac:spMkLst>
            <pc:docMk/>
            <pc:sldMk cId="4029426249" sldId="256"/>
            <ac:spMk id="103" creationId="{71816FCC-656C-447F-BD0C-484480196F2A}"/>
          </ac:spMkLst>
        </pc:spChg>
        <pc:cxnChg chg="mod">
          <ac:chgData name="Hensley, Amber" userId="d0b77f84-a8e2-4313-be5e-5c289572de67" providerId="ADAL" clId="{EA20C026-E48D-4AB3-AEE6-D3F2BE07984E}" dt="2025-12-02T16:26:47.924" v="116" actId="14100"/>
          <ac:cxnSpMkLst>
            <pc:docMk/>
            <pc:sldMk cId="4029426249" sldId="256"/>
            <ac:cxnSpMk id="12" creationId="{F4B074AA-8FA7-ECCD-E788-2846ECB21486}"/>
          </ac:cxnSpMkLst>
        </pc:cxnChg>
        <pc:cxnChg chg="add mod">
          <ac:chgData name="Hensley, Amber" userId="d0b77f84-a8e2-4313-be5e-5c289572de67" providerId="ADAL" clId="{EA20C026-E48D-4AB3-AEE6-D3F2BE07984E}" dt="2025-12-02T16:27:27.590" v="123" actId="1076"/>
          <ac:cxnSpMkLst>
            <pc:docMk/>
            <pc:sldMk cId="4029426249" sldId="256"/>
            <ac:cxnSpMk id="13" creationId="{7890DCCF-D6DA-B9E4-CD44-8F1BFA37016E}"/>
          </ac:cxnSpMkLst>
        </pc:cxnChg>
        <pc:cxnChg chg="add mod">
          <ac:chgData name="Hensley, Amber" userId="d0b77f84-a8e2-4313-be5e-5c289572de67" providerId="ADAL" clId="{EA20C026-E48D-4AB3-AEE6-D3F2BE07984E}" dt="2025-12-02T16:28:09.569" v="132" actId="1076"/>
          <ac:cxnSpMkLst>
            <pc:docMk/>
            <pc:sldMk cId="4029426249" sldId="256"/>
            <ac:cxnSpMk id="17" creationId="{88E34285-A44D-19C3-87DA-DE2663447486}"/>
          </ac:cxnSpMkLst>
        </pc:cxnChg>
        <pc:cxnChg chg="add mod ord">
          <ac:chgData name="Hensley, Amber" userId="d0b77f84-a8e2-4313-be5e-5c289572de67" providerId="ADAL" clId="{EA20C026-E48D-4AB3-AEE6-D3F2BE07984E}" dt="2025-12-02T16:27:59.661" v="131" actId="167"/>
          <ac:cxnSpMkLst>
            <pc:docMk/>
            <pc:sldMk cId="4029426249" sldId="256"/>
            <ac:cxnSpMk id="18" creationId="{0D62238C-4E64-9B36-98FA-A0A9F82E80E2}"/>
          </ac:cxnSpMkLst>
        </pc:cxnChg>
        <pc:cxnChg chg="add mod">
          <ac:chgData name="Hensley, Amber" userId="d0b77f84-a8e2-4313-be5e-5c289572de67" providerId="ADAL" clId="{EA20C026-E48D-4AB3-AEE6-D3F2BE07984E}" dt="2025-12-02T16:28:12.647" v="133"/>
          <ac:cxnSpMkLst>
            <pc:docMk/>
            <pc:sldMk cId="4029426249" sldId="256"/>
            <ac:cxnSpMk id="19" creationId="{1508CB22-8865-B4E0-F309-5F4F7027135D}"/>
          </ac:cxnSpMkLst>
        </pc:cxnChg>
        <pc:cxnChg chg="del">
          <ac:chgData name="Hensley, Amber" userId="d0b77f84-a8e2-4313-be5e-5c289572de67" providerId="ADAL" clId="{EA20C026-E48D-4AB3-AEE6-D3F2BE07984E}" dt="2025-12-02T16:22:02.342" v="51" actId="478"/>
          <ac:cxnSpMkLst>
            <pc:docMk/>
            <pc:sldMk cId="4029426249" sldId="256"/>
            <ac:cxnSpMk id="53" creationId="{D61A1435-A31F-B2FD-4A86-AF8280382892}"/>
          </ac:cxnSpMkLst>
        </pc:cxnChg>
        <pc:cxnChg chg="mod">
          <ac:chgData name="Hensley, Amber" userId="d0b77f84-a8e2-4313-be5e-5c289572de67" providerId="ADAL" clId="{EA20C026-E48D-4AB3-AEE6-D3F2BE07984E}" dt="2025-12-02T16:26:52.609" v="117" actId="14100"/>
          <ac:cxnSpMkLst>
            <pc:docMk/>
            <pc:sldMk cId="4029426249" sldId="256"/>
            <ac:cxnSpMk id="71" creationId="{67FE1EA3-2A69-9C2B-FECF-7A1240324E0D}"/>
          </ac:cxnSpMkLst>
        </pc:cxnChg>
        <pc:cxnChg chg="mod">
          <ac:chgData name="Hensley, Amber" userId="d0b77f84-a8e2-4313-be5e-5c289572de67" providerId="ADAL" clId="{EA20C026-E48D-4AB3-AEE6-D3F2BE07984E}" dt="2025-12-02T16:26:57.299" v="118" actId="14100"/>
          <ac:cxnSpMkLst>
            <pc:docMk/>
            <pc:sldMk cId="4029426249" sldId="256"/>
            <ac:cxnSpMk id="93" creationId="{646157C8-7CA5-D6C5-A786-53A903D31142}"/>
          </ac:cxnSpMkLst>
        </pc:cxnChg>
        <pc:cxnChg chg="mod ord">
          <ac:chgData name="Hensley, Amber" userId="d0b77f84-a8e2-4313-be5e-5c289572de67" providerId="ADAL" clId="{EA20C026-E48D-4AB3-AEE6-D3F2BE07984E}" dt="2025-12-02T16:27:33.864" v="124" actId="14100"/>
          <ac:cxnSpMkLst>
            <pc:docMk/>
            <pc:sldMk cId="4029426249" sldId="256"/>
            <ac:cxnSpMk id="117" creationId="{F74BF754-B4F4-477C-8DB0-719C1EE3B8EF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D62238C-4E64-9B36-98FA-A0A9F82E80E2}"/>
              </a:ext>
            </a:extLst>
          </p:cNvPr>
          <p:cNvCxnSpPr>
            <a:cxnSpLocks/>
          </p:cNvCxnSpPr>
          <p:nvPr/>
        </p:nvCxnSpPr>
        <p:spPr>
          <a:xfrm flipV="1">
            <a:off x="4833994" y="3727657"/>
            <a:ext cx="0" cy="241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74BF754-B4F4-477C-8DB0-719C1EE3B8EF}"/>
              </a:ext>
            </a:extLst>
          </p:cNvPr>
          <p:cNvCxnSpPr>
            <a:cxnSpLocks/>
          </p:cNvCxnSpPr>
          <p:nvPr/>
        </p:nvCxnSpPr>
        <p:spPr>
          <a:xfrm flipH="1">
            <a:off x="5866167" y="3552110"/>
            <a:ext cx="842" cy="1666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66297F2C-82A3-4921-9606-AA117F6C7512}"/>
              </a:ext>
            </a:extLst>
          </p:cNvPr>
          <p:cNvCxnSpPr>
            <a:cxnSpLocks/>
          </p:cNvCxnSpPr>
          <p:nvPr/>
        </p:nvCxnSpPr>
        <p:spPr>
          <a:xfrm flipV="1">
            <a:off x="2578096" y="4612847"/>
            <a:ext cx="0" cy="281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6F5294-C473-3F62-16B6-6B9BD52B067B}"/>
              </a:ext>
            </a:extLst>
          </p:cNvPr>
          <p:cNvCxnSpPr>
            <a:cxnSpLocks/>
          </p:cNvCxnSpPr>
          <p:nvPr/>
        </p:nvCxnSpPr>
        <p:spPr>
          <a:xfrm>
            <a:off x="2171296" y="4204728"/>
            <a:ext cx="0" cy="408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3BA88DA-CCA5-F076-BCB8-E42A6D2B112D}"/>
              </a:ext>
            </a:extLst>
          </p:cNvPr>
          <p:cNvCxnSpPr>
            <a:cxnSpLocks/>
          </p:cNvCxnSpPr>
          <p:nvPr/>
        </p:nvCxnSpPr>
        <p:spPr>
          <a:xfrm flipV="1">
            <a:off x="8941051" y="5702188"/>
            <a:ext cx="301138" cy="11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157362-D13C-8BA2-46E3-FF353AB0E03A}"/>
              </a:ext>
            </a:extLst>
          </p:cNvPr>
          <p:cNvCxnSpPr>
            <a:cxnSpLocks/>
          </p:cNvCxnSpPr>
          <p:nvPr/>
        </p:nvCxnSpPr>
        <p:spPr>
          <a:xfrm flipV="1">
            <a:off x="8941051" y="5171513"/>
            <a:ext cx="301138" cy="11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C8F2A37-15A7-5F86-748E-02A864C56669}"/>
              </a:ext>
            </a:extLst>
          </p:cNvPr>
          <p:cNvCxnSpPr>
            <a:cxnSpLocks/>
          </p:cNvCxnSpPr>
          <p:nvPr/>
        </p:nvCxnSpPr>
        <p:spPr>
          <a:xfrm flipH="1">
            <a:off x="3707082" y="1740564"/>
            <a:ext cx="21327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21E519E6-632B-1C0C-26C1-2296193B5C45}"/>
              </a:ext>
            </a:extLst>
          </p:cNvPr>
          <p:cNvCxnSpPr/>
          <p:nvPr/>
        </p:nvCxnSpPr>
        <p:spPr>
          <a:xfrm>
            <a:off x="415595" y="4604766"/>
            <a:ext cx="0" cy="2616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EE6A268-DC8F-2FF8-0178-260337F08FB6}"/>
              </a:ext>
            </a:extLst>
          </p:cNvPr>
          <p:cNvCxnSpPr>
            <a:cxnSpLocks/>
          </p:cNvCxnSpPr>
          <p:nvPr/>
        </p:nvCxnSpPr>
        <p:spPr>
          <a:xfrm>
            <a:off x="5844584" y="1533099"/>
            <a:ext cx="0" cy="4308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646157C8-7CA5-D6C5-A786-53A903D31142}"/>
              </a:ext>
            </a:extLst>
          </p:cNvPr>
          <p:cNvCxnSpPr>
            <a:cxnSpLocks/>
            <a:endCxn id="44" idx="0"/>
          </p:cNvCxnSpPr>
          <p:nvPr/>
        </p:nvCxnSpPr>
        <p:spPr>
          <a:xfrm flipH="1">
            <a:off x="5816690" y="2450001"/>
            <a:ext cx="27645" cy="528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475E94B2-3793-4EA1-368A-FA715521090F}"/>
              </a:ext>
            </a:extLst>
          </p:cNvPr>
          <p:cNvCxnSpPr>
            <a:cxnSpLocks/>
          </p:cNvCxnSpPr>
          <p:nvPr/>
        </p:nvCxnSpPr>
        <p:spPr>
          <a:xfrm>
            <a:off x="7418717" y="4589813"/>
            <a:ext cx="0" cy="2689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E7377CB-35AE-8358-7359-5D45030DE140}"/>
              </a:ext>
            </a:extLst>
          </p:cNvPr>
          <p:cNvCxnSpPr>
            <a:cxnSpLocks/>
          </p:cNvCxnSpPr>
          <p:nvPr/>
        </p:nvCxnSpPr>
        <p:spPr>
          <a:xfrm flipH="1" flipV="1">
            <a:off x="2174072" y="3727657"/>
            <a:ext cx="1389" cy="1513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1687E1A-CC79-6E02-5B4C-0992EC69D867}"/>
              </a:ext>
            </a:extLst>
          </p:cNvPr>
          <p:cNvCxnSpPr>
            <a:cxnSpLocks/>
          </p:cNvCxnSpPr>
          <p:nvPr/>
        </p:nvCxnSpPr>
        <p:spPr>
          <a:xfrm flipH="1" flipV="1">
            <a:off x="8941051" y="2838107"/>
            <a:ext cx="2776" cy="5964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7FE1EA3-2A69-9C2B-FECF-7A1240324E0D}"/>
              </a:ext>
            </a:extLst>
          </p:cNvPr>
          <p:cNvCxnSpPr>
            <a:cxnSpLocks/>
          </p:cNvCxnSpPr>
          <p:nvPr/>
        </p:nvCxnSpPr>
        <p:spPr>
          <a:xfrm flipV="1">
            <a:off x="2174072" y="2847945"/>
            <a:ext cx="1389" cy="620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14873" y="6452441"/>
            <a:ext cx="2743200" cy="365125"/>
          </a:xfrm>
        </p:spPr>
        <p:txBody>
          <a:bodyPr/>
          <a:lstStyle/>
          <a:p>
            <a:fld id="{8AA273C8-B648-C041-B1F9-DE9BE830EA3A}" type="datetime1">
              <a:rPr lang="en-US" smtClean="0"/>
              <a:t>12/2/2025</a:t>
            </a:fld>
            <a:r>
              <a:rPr lang="en-US" dirty="0"/>
              <a:t> A. Hensley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403690"/>
            <a:ext cx="12192000" cy="570895"/>
          </a:xfrm>
        </p:spPr>
        <p:txBody>
          <a:bodyPr/>
          <a:lstStyle/>
          <a:p>
            <a:endParaRPr lang="en-US" sz="3200" dirty="0">
              <a:solidFill>
                <a:schemeClr val="tx1"/>
              </a:solidFill>
              <a:latin typeface="Impact" panose="020B0806030902050204" pitchFamily="34" charset="0"/>
            </a:endParaRPr>
          </a:p>
          <a:p>
            <a:r>
              <a:rPr lang="en-US" sz="3200" dirty="0">
                <a:solidFill>
                  <a:schemeClr val="tx1"/>
                </a:solidFill>
                <a:latin typeface="Impact" panose="020B0806030902050204" pitchFamily="34" charset="0"/>
              </a:rPr>
              <a:t>MU Housing – Business Operations</a:t>
            </a:r>
            <a:br>
              <a:rPr lang="en-US" sz="32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endParaRPr lang="en-US" sz="3200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45" y="6197292"/>
            <a:ext cx="3123904" cy="614008"/>
          </a:xfrm>
          <a:prstGeom prst="rect">
            <a:avLst/>
          </a:prstGeom>
        </p:spPr>
      </p:pic>
      <p:sp>
        <p:nvSpPr>
          <p:cNvPr id="40" name="Rectangle 39" descr="Organizational chart for Residential Life Administrative Operations, Mizzou Apartments and Guest Services. For details, please call Tracy Sill, executive assistant, 573-882-7275.">
            <a:extLst>
              <a:ext uri="{FF2B5EF4-FFF2-40B4-BE49-F238E27FC236}">
                <a16:creationId xmlns:a16="http://schemas.microsoft.com/office/drawing/2014/main" id="{D364B938-49A0-4013-B559-CC83B7D51296}"/>
              </a:ext>
            </a:extLst>
          </p:cNvPr>
          <p:cNvSpPr/>
          <p:nvPr/>
        </p:nvSpPr>
        <p:spPr>
          <a:xfrm>
            <a:off x="4987966" y="1148097"/>
            <a:ext cx="1756403" cy="41732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Tyler Page</a:t>
            </a:r>
            <a:br>
              <a:rPr lang="en-US" sz="1050" b="1">
                <a:solidFill>
                  <a:schemeClr val="tx1"/>
                </a:solidFill>
              </a:rPr>
            </a:br>
            <a:r>
              <a:rPr lang="en-US" sz="1050" b="1">
                <a:solidFill>
                  <a:schemeClr val="tx1"/>
                </a:solidFill>
              </a:rPr>
              <a:t>Senior Director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FA7314C-8840-499B-87E3-5FAA19D1101C}"/>
              </a:ext>
            </a:extLst>
          </p:cNvPr>
          <p:cNvSpPr/>
          <p:nvPr/>
        </p:nvSpPr>
        <p:spPr>
          <a:xfrm>
            <a:off x="8066382" y="3034817"/>
            <a:ext cx="1756403" cy="7164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Resident and Guest Services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F2281E8-510C-48AC-81D4-FCA184411AB0}"/>
              </a:ext>
            </a:extLst>
          </p:cNvPr>
          <p:cNvSpPr/>
          <p:nvPr/>
        </p:nvSpPr>
        <p:spPr>
          <a:xfrm>
            <a:off x="4966382" y="1932963"/>
            <a:ext cx="1756403" cy="6836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Elaina Frede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Associate Director 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C3417B2-DB3C-4A04-8B9C-18306F9AC1CF}"/>
              </a:ext>
            </a:extLst>
          </p:cNvPr>
          <p:cNvSpPr/>
          <p:nvPr/>
        </p:nvSpPr>
        <p:spPr>
          <a:xfrm>
            <a:off x="4139830" y="3882647"/>
            <a:ext cx="1756403" cy="429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Data Systems Strategist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0B8A060-65AA-43DA-A0C5-FA810608EB67}"/>
              </a:ext>
            </a:extLst>
          </p:cNvPr>
          <p:cNvSpPr/>
          <p:nvPr/>
        </p:nvSpPr>
        <p:spPr>
          <a:xfrm>
            <a:off x="1398693" y="3049286"/>
            <a:ext cx="1756403" cy="6798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Administrative Operations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1816FCC-656C-447F-BD0C-484480196F2A}"/>
              </a:ext>
            </a:extLst>
          </p:cNvPr>
          <p:cNvSpPr/>
          <p:nvPr/>
        </p:nvSpPr>
        <p:spPr>
          <a:xfrm>
            <a:off x="5057258" y="4828747"/>
            <a:ext cx="1338337" cy="66895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Room Moves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1BD5ADFE-16B1-4FFA-991B-13E8296AB079}"/>
              </a:ext>
            </a:extLst>
          </p:cNvPr>
          <p:cNvSpPr/>
          <p:nvPr/>
        </p:nvSpPr>
        <p:spPr>
          <a:xfrm>
            <a:off x="89240" y="4866426"/>
            <a:ext cx="1338983" cy="6530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err="1">
                <a:solidFill>
                  <a:schemeClr val="tx1"/>
                </a:solidFill>
              </a:rPr>
              <a:t>Rieanne</a:t>
            </a:r>
            <a:r>
              <a:rPr lang="en-US" sz="1050" b="1" dirty="0">
                <a:solidFill>
                  <a:schemeClr val="tx1"/>
                </a:solidFill>
              </a:rPr>
              <a:t> Brinkmann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Business Support Specialist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Billing/Auditing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6CD9BC5-A5AD-47E5-A093-3D55C2BA9E86}"/>
              </a:ext>
            </a:extLst>
          </p:cNvPr>
          <p:cNvSpPr/>
          <p:nvPr/>
        </p:nvSpPr>
        <p:spPr>
          <a:xfrm>
            <a:off x="1905720" y="4848746"/>
            <a:ext cx="1344751" cy="6167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Ross Menefee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Business Support Specialist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Apartments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DFD61E-0399-4FB5-A29F-B4A03E5E6ECA}"/>
              </a:ext>
            </a:extLst>
          </p:cNvPr>
          <p:cNvSpPr/>
          <p:nvPr/>
        </p:nvSpPr>
        <p:spPr>
          <a:xfrm>
            <a:off x="3566932" y="4848082"/>
            <a:ext cx="1338982" cy="60029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Wendi Martin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Business Support</a:t>
            </a:r>
            <a:br>
              <a:rPr lang="en-US" sz="1050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Specialist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Billing/</a:t>
            </a:r>
            <a:r>
              <a:rPr lang="en-US" sz="1000" dirty="0" err="1">
                <a:solidFill>
                  <a:schemeClr val="tx1"/>
                </a:solidFill>
              </a:rPr>
              <a:t>Apts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6E0591FC-116B-4DE9-8C67-B5CF75D8C89A}"/>
              </a:ext>
            </a:extLst>
          </p:cNvPr>
          <p:cNvCxnSpPr>
            <a:cxnSpLocks/>
          </p:cNvCxnSpPr>
          <p:nvPr/>
        </p:nvCxnSpPr>
        <p:spPr>
          <a:xfrm flipV="1">
            <a:off x="4233094" y="4589813"/>
            <a:ext cx="3329" cy="2582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422A1AE8-3D86-4483-8205-60E24BD92E3B}"/>
              </a:ext>
            </a:extLst>
          </p:cNvPr>
          <p:cNvCxnSpPr>
            <a:cxnSpLocks/>
          </p:cNvCxnSpPr>
          <p:nvPr/>
        </p:nvCxnSpPr>
        <p:spPr>
          <a:xfrm flipV="1">
            <a:off x="5655292" y="4587197"/>
            <a:ext cx="0" cy="241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84D49574-A0F9-48CC-8873-338CA5C5CCB3}"/>
              </a:ext>
            </a:extLst>
          </p:cNvPr>
          <p:cNvSpPr/>
          <p:nvPr/>
        </p:nvSpPr>
        <p:spPr>
          <a:xfrm>
            <a:off x="1326697" y="3875342"/>
            <a:ext cx="1756403" cy="4656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Jess </a:t>
            </a:r>
            <a:r>
              <a:rPr lang="en-US" sz="1050" b="1" dirty="0" err="1">
                <a:solidFill>
                  <a:schemeClr val="tx1"/>
                </a:solidFill>
              </a:rPr>
              <a:t>Soete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Assistant Director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Occupancy Management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8359B1F-4031-1867-45FF-D60A2BAE8B25}"/>
              </a:ext>
            </a:extLst>
          </p:cNvPr>
          <p:cNvSpPr/>
          <p:nvPr/>
        </p:nvSpPr>
        <p:spPr>
          <a:xfrm>
            <a:off x="4987965" y="2978060"/>
            <a:ext cx="1657449" cy="58044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Business Analytics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CBC1D9A-318F-6B78-2CAB-D5F9572DF1C6}"/>
              </a:ext>
            </a:extLst>
          </p:cNvPr>
          <p:cNvSpPr/>
          <p:nvPr/>
        </p:nvSpPr>
        <p:spPr>
          <a:xfrm>
            <a:off x="9242189" y="6059523"/>
            <a:ext cx="1747441" cy="57089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VACANT</a:t>
            </a:r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Camps and Conferences Manager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2322736-5B5B-835E-A928-F1CEE25E42EC}"/>
              </a:ext>
            </a:extLst>
          </p:cNvPr>
          <p:cNvSpPr/>
          <p:nvPr/>
        </p:nvSpPr>
        <p:spPr>
          <a:xfrm>
            <a:off x="6518162" y="4848746"/>
            <a:ext cx="1756403" cy="50148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Jose Tejeda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Front Desk Operations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D181FEE-5EC6-9B27-FB8D-A1984D1F48CF}"/>
              </a:ext>
            </a:extLst>
          </p:cNvPr>
          <p:cNvSpPr/>
          <p:nvPr/>
        </p:nvSpPr>
        <p:spPr>
          <a:xfrm>
            <a:off x="2463765" y="1624496"/>
            <a:ext cx="1243317" cy="30397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Tracy Sill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Executive Assistant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4B074AA-8FA7-ECCD-E788-2846ECB21486}"/>
              </a:ext>
            </a:extLst>
          </p:cNvPr>
          <p:cNvCxnSpPr>
            <a:cxnSpLocks/>
          </p:cNvCxnSpPr>
          <p:nvPr/>
        </p:nvCxnSpPr>
        <p:spPr>
          <a:xfrm>
            <a:off x="2171296" y="2847945"/>
            <a:ext cx="6777453" cy="72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4F41D0C-ADC8-1A53-ADD0-F4CA2DC2B7A7}"/>
              </a:ext>
            </a:extLst>
          </p:cNvPr>
          <p:cNvCxnSpPr>
            <a:cxnSpLocks/>
          </p:cNvCxnSpPr>
          <p:nvPr/>
        </p:nvCxnSpPr>
        <p:spPr>
          <a:xfrm flipV="1">
            <a:off x="415596" y="4576886"/>
            <a:ext cx="7003121" cy="35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268AD41-43E7-15AE-B7E7-FEEA650827F0}"/>
              </a:ext>
            </a:extLst>
          </p:cNvPr>
          <p:cNvCxnSpPr>
            <a:cxnSpLocks/>
            <a:stCxn id="79" idx="2"/>
          </p:cNvCxnSpPr>
          <p:nvPr/>
        </p:nvCxnSpPr>
        <p:spPr>
          <a:xfrm flipH="1">
            <a:off x="8934275" y="3751225"/>
            <a:ext cx="10309" cy="26024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3024517-982B-0ABD-7A54-AB318C30915D}"/>
              </a:ext>
            </a:extLst>
          </p:cNvPr>
          <p:cNvCxnSpPr>
            <a:cxnSpLocks/>
          </p:cNvCxnSpPr>
          <p:nvPr/>
        </p:nvCxnSpPr>
        <p:spPr>
          <a:xfrm flipV="1">
            <a:off x="8941051" y="4665143"/>
            <a:ext cx="301138" cy="11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1D5E8D5-3B14-AE6E-6E23-BC13ED16448F}"/>
              </a:ext>
            </a:extLst>
          </p:cNvPr>
          <p:cNvSpPr/>
          <p:nvPr/>
        </p:nvSpPr>
        <p:spPr>
          <a:xfrm>
            <a:off x="9248751" y="4958113"/>
            <a:ext cx="1753975" cy="429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Olivia </a:t>
            </a:r>
            <a:r>
              <a:rPr lang="en-US" sz="1050" b="1" dirty="0" err="1">
                <a:solidFill>
                  <a:schemeClr val="tx1"/>
                </a:solidFill>
              </a:rPr>
              <a:t>Kalleberg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Area Administrative Support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087F7B-A767-3254-F009-296B5EAF3CC1}"/>
              </a:ext>
            </a:extLst>
          </p:cNvPr>
          <p:cNvSpPr/>
          <p:nvPr/>
        </p:nvSpPr>
        <p:spPr>
          <a:xfrm>
            <a:off x="9248751" y="5487647"/>
            <a:ext cx="1771627" cy="429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Ali Wells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Area Administrative Support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007C5D-C2A5-FA8F-4971-C4D380EB7B2D}"/>
              </a:ext>
            </a:extLst>
          </p:cNvPr>
          <p:cNvSpPr/>
          <p:nvPr/>
        </p:nvSpPr>
        <p:spPr>
          <a:xfrm>
            <a:off x="9249124" y="4408343"/>
            <a:ext cx="1753981" cy="4856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Courtney Beckett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Area Administrative Support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8FAFA5-20D8-17F4-BB54-00EE51B92C7F}"/>
              </a:ext>
            </a:extLst>
          </p:cNvPr>
          <p:cNvCxnSpPr>
            <a:cxnSpLocks/>
          </p:cNvCxnSpPr>
          <p:nvPr/>
        </p:nvCxnSpPr>
        <p:spPr>
          <a:xfrm flipV="1">
            <a:off x="8934275" y="6365683"/>
            <a:ext cx="301138" cy="11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1FAF7477-C79F-0F31-2042-E1370AA1C563}"/>
              </a:ext>
            </a:extLst>
          </p:cNvPr>
          <p:cNvSpPr/>
          <p:nvPr/>
        </p:nvSpPr>
        <p:spPr>
          <a:xfrm>
            <a:off x="8094992" y="3882647"/>
            <a:ext cx="1753981" cy="4856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Crystal Elliott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Assistant Director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90DCCF-D6DA-B9E4-CD44-8F1BFA37016E}"/>
              </a:ext>
            </a:extLst>
          </p:cNvPr>
          <p:cNvCxnSpPr>
            <a:cxnSpLocks/>
          </p:cNvCxnSpPr>
          <p:nvPr/>
        </p:nvCxnSpPr>
        <p:spPr>
          <a:xfrm flipH="1">
            <a:off x="4833994" y="3729161"/>
            <a:ext cx="21327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8E34285-A44D-19C3-87DA-DE2663447486}"/>
              </a:ext>
            </a:extLst>
          </p:cNvPr>
          <p:cNvCxnSpPr>
            <a:cxnSpLocks/>
          </p:cNvCxnSpPr>
          <p:nvPr/>
        </p:nvCxnSpPr>
        <p:spPr>
          <a:xfrm flipV="1">
            <a:off x="6966722" y="3729392"/>
            <a:ext cx="0" cy="241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508CB22-8865-B4E0-F309-5F4F7027135D}"/>
              </a:ext>
            </a:extLst>
          </p:cNvPr>
          <p:cNvCxnSpPr>
            <a:cxnSpLocks/>
          </p:cNvCxnSpPr>
          <p:nvPr/>
        </p:nvCxnSpPr>
        <p:spPr>
          <a:xfrm flipV="1">
            <a:off x="5807692" y="4739597"/>
            <a:ext cx="0" cy="241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412BA14-2B4D-CDFE-8E8E-2D497670ABED}"/>
              </a:ext>
            </a:extLst>
          </p:cNvPr>
          <p:cNvSpPr/>
          <p:nvPr/>
        </p:nvSpPr>
        <p:spPr>
          <a:xfrm>
            <a:off x="6008734" y="3871510"/>
            <a:ext cx="1756403" cy="429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Business Intelligence Student Assistant</a:t>
            </a: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3D8912-F271-439C-8096-D56AD86D14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A6217F-D03C-4A36-90BD-2E184DC4418B}">
  <ds:schemaRefs>
    <ds:schemaRef ds:uri="http://schemas.microsoft.com/office/2006/documentManagement/types"/>
    <ds:schemaRef ds:uri="5f26d33e-1af5-4a5a-9e95-37d813d9191d"/>
    <ds:schemaRef ds:uri="http://purl.org/dc/dcmitype/"/>
    <ds:schemaRef ds:uri="73b05261-5fdd-42b5-b67b-5eaa9437f703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675B010-A776-4BFD-A4B2-5DA15EEB1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111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44</cp:revision>
  <dcterms:created xsi:type="dcterms:W3CDTF">2021-10-13T19:41:11Z</dcterms:created>
  <dcterms:modified xsi:type="dcterms:W3CDTF">2025-12-02T16:31:42Z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