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4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undo custSel modSld">
      <pc:chgData name="Hensley, Amber" userId="d0b77f84-a8e2-4313-be5e-5c289572de67" providerId="ADAL" clId="{EA20C026-E48D-4AB3-AEE6-D3F2BE07984E}" dt="2025-12-02T16:38:59.005" v="229" actId="478"/>
      <pc:docMkLst>
        <pc:docMk/>
      </pc:docMkLst>
      <pc:sldChg chg="delSp modSp mod">
        <pc:chgData name="Hensley, Amber" userId="d0b77f84-a8e2-4313-be5e-5c289572de67" providerId="ADAL" clId="{EA20C026-E48D-4AB3-AEE6-D3F2BE07984E}" dt="2025-12-02T16:38:59.005" v="229" actId="478"/>
        <pc:sldMkLst>
          <pc:docMk/>
          <pc:sldMk cId="4029426249" sldId="256"/>
        </pc:sldMkLst>
        <pc:spChg chg="del mod">
          <ac:chgData name="Hensley, Amber" userId="d0b77f84-a8e2-4313-be5e-5c289572de67" providerId="ADAL" clId="{EA20C026-E48D-4AB3-AEE6-D3F2BE07984E}" dt="2025-12-02T16:38:59.005" v="229" actId="478"/>
          <ac:spMkLst>
            <pc:docMk/>
            <pc:sldMk cId="4029426249" sldId="256"/>
            <ac:spMk id="2" creationId="{93C4A629-492C-7DE6-2DE4-FE3093676AE9}"/>
          </ac:spMkLst>
        </pc:spChg>
        <pc:spChg chg="mod">
          <ac:chgData name="Hensley, Amber" userId="d0b77f84-a8e2-4313-be5e-5c289572de67" providerId="ADAL" clId="{EA20C026-E48D-4AB3-AEE6-D3F2BE07984E}" dt="2025-12-02T16:31:52.873" v="11" actId="20577"/>
          <ac:spMkLst>
            <pc:docMk/>
            <pc:sldMk cId="4029426249" sldId="256"/>
            <ac:spMk id="40" creationId="{D364B938-49A0-4013-B559-CC83B7D51296}"/>
          </ac:spMkLst>
        </pc:spChg>
        <pc:spChg chg="mod">
          <ac:chgData name="Hensley, Amber" userId="d0b77f84-a8e2-4313-be5e-5c289572de67" providerId="ADAL" clId="{EA20C026-E48D-4AB3-AEE6-D3F2BE07984E}" dt="2025-12-02T16:35:27.997" v="87" actId="20577"/>
          <ac:spMkLst>
            <pc:docMk/>
            <pc:sldMk cId="4029426249" sldId="256"/>
            <ac:spMk id="80" creationId="{6D453B2D-11A2-4992-B9A5-8DA41AF45901}"/>
          </ac:spMkLst>
        </pc:spChg>
        <pc:spChg chg="mod">
          <ac:chgData name="Hensley, Amber" userId="d0b77f84-a8e2-4313-be5e-5c289572de67" providerId="ADAL" clId="{EA20C026-E48D-4AB3-AEE6-D3F2BE07984E}" dt="2025-12-02T16:34:35.787" v="81" actId="113"/>
          <ac:spMkLst>
            <pc:docMk/>
            <pc:sldMk cId="4029426249" sldId="256"/>
            <ac:spMk id="86" creationId="{913E8340-D0C8-4CE9-B967-BED4A066019D}"/>
          </ac:spMkLst>
        </pc:spChg>
        <pc:spChg chg="del mod">
          <ac:chgData name="Hensley, Amber" userId="d0b77f84-a8e2-4313-be5e-5c289572de67" providerId="ADAL" clId="{EA20C026-E48D-4AB3-AEE6-D3F2BE07984E}" dt="2025-12-02T16:38:58.086" v="228" actId="478"/>
          <ac:spMkLst>
            <pc:docMk/>
            <pc:sldMk cId="4029426249" sldId="256"/>
            <ac:spMk id="87" creationId="{E77DFB70-DFEE-458A-A07B-A52E9206A690}"/>
          </ac:spMkLst>
        </pc:spChg>
        <pc:spChg chg="mod">
          <ac:chgData name="Hensley, Amber" userId="d0b77f84-a8e2-4313-be5e-5c289572de67" providerId="ADAL" clId="{EA20C026-E48D-4AB3-AEE6-D3F2BE07984E}" dt="2025-12-02T16:35:49.904" v="93" actId="20577"/>
          <ac:spMkLst>
            <pc:docMk/>
            <pc:sldMk cId="4029426249" sldId="256"/>
            <ac:spMk id="97" creationId="{AEE4C15A-2252-42F6-BBC6-CFDD29B21BEB}"/>
          </ac:spMkLst>
        </pc:spChg>
        <pc:spChg chg="mod">
          <ac:chgData name="Hensley, Amber" userId="d0b77f84-a8e2-4313-be5e-5c289572de67" providerId="ADAL" clId="{EA20C026-E48D-4AB3-AEE6-D3F2BE07984E}" dt="2025-12-02T16:36:34.226" v="111" actId="20577"/>
          <ac:spMkLst>
            <pc:docMk/>
            <pc:sldMk cId="4029426249" sldId="256"/>
            <ac:spMk id="100" creationId="{1BD5ADFE-16B1-4FFA-991B-13E8296AB079}"/>
          </ac:spMkLst>
        </pc:spChg>
        <pc:spChg chg="mod">
          <ac:chgData name="Hensley, Amber" userId="d0b77f84-a8e2-4313-be5e-5c289572de67" providerId="ADAL" clId="{EA20C026-E48D-4AB3-AEE6-D3F2BE07984E}" dt="2025-12-02T16:32:18.751" v="46" actId="20577"/>
          <ac:spMkLst>
            <pc:docMk/>
            <pc:sldMk cId="4029426249" sldId="256"/>
            <ac:spMk id="102" creationId="{26DFD61E-0399-4FB5-A29F-B4A03E5E6ECA}"/>
          </ac:spMkLst>
        </pc:spChg>
        <pc:spChg chg="mod">
          <ac:chgData name="Hensley, Amber" userId="d0b77f84-a8e2-4313-be5e-5c289572de67" providerId="ADAL" clId="{EA20C026-E48D-4AB3-AEE6-D3F2BE07984E}" dt="2025-12-02T16:38:27.779" v="227" actId="113"/>
          <ac:spMkLst>
            <pc:docMk/>
            <pc:sldMk cId="4029426249" sldId="256"/>
            <ac:spMk id="103" creationId="{71816FCC-656C-447F-BD0C-484480196F2A}"/>
          </ac:spMkLst>
        </pc:spChg>
        <pc:cxnChg chg="del">
          <ac:chgData name="Hensley, Amber" userId="d0b77f84-a8e2-4313-be5e-5c289572de67" providerId="ADAL" clId="{EA20C026-E48D-4AB3-AEE6-D3F2BE07984E}" dt="2025-12-02T16:35:04.420" v="84" actId="478"/>
          <ac:cxnSpMkLst>
            <pc:docMk/>
            <pc:sldMk cId="4029426249" sldId="256"/>
            <ac:cxnSpMk id="6" creationId="{2A3AC229-4959-8CA4-765D-B26BE6044026}"/>
          </ac:cxnSpMkLst>
        </pc:cxnChg>
        <pc:cxnChg chg="del">
          <ac:chgData name="Hensley, Amber" userId="d0b77f84-a8e2-4313-be5e-5c289572de67" providerId="ADAL" clId="{EA20C026-E48D-4AB3-AEE6-D3F2BE07984E}" dt="2025-12-02T16:32:32.406" v="50" actId="478"/>
          <ac:cxnSpMkLst>
            <pc:docMk/>
            <pc:sldMk cId="4029426249" sldId="256"/>
            <ac:cxnSpMk id="11" creationId="{02738B58-ADC9-1C94-3C8A-46BF18F708E2}"/>
          </ac:cxnSpMkLst>
        </pc:cxnChg>
        <pc:cxnChg chg="mod">
          <ac:chgData name="Hensley, Amber" userId="d0b77f84-a8e2-4313-be5e-5c289572de67" providerId="ADAL" clId="{EA20C026-E48D-4AB3-AEE6-D3F2BE07984E}" dt="2025-12-02T16:35:09.191" v="86" actId="14100"/>
          <ac:cxnSpMkLst>
            <pc:docMk/>
            <pc:sldMk cId="4029426249" sldId="256"/>
            <ac:cxnSpMk id="114" creationId="{1777AEE2-F925-46D9-A56A-751D736117F3}"/>
          </ac:cxnSpMkLst>
        </pc:cxnChg>
        <pc:cxnChg chg="mod ord">
          <ac:chgData name="Hensley, Amber" userId="d0b77f84-a8e2-4313-be5e-5c289572de67" providerId="ADAL" clId="{EA20C026-E48D-4AB3-AEE6-D3F2BE07984E}" dt="2025-12-02T16:32:30.492" v="49" actId="167"/>
          <ac:cxnSpMkLst>
            <pc:docMk/>
            <pc:sldMk cId="4029426249" sldId="256"/>
            <ac:cxnSpMk id="139" creationId="{66297F2C-82A3-4921-9606-AA117F6C7512}"/>
          </ac:cxnSpMkLst>
        </pc:cxnChg>
        <pc:cxnChg chg="del">
          <ac:chgData name="Hensley, Amber" userId="d0b77f84-a8e2-4313-be5e-5c289572de67" providerId="ADAL" clId="{EA20C026-E48D-4AB3-AEE6-D3F2BE07984E}" dt="2025-12-02T16:35:05.443" v="85" actId="478"/>
          <ac:cxnSpMkLst>
            <pc:docMk/>
            <pc:sldMk cId="4029426249" sldId="256"/>
            <ac:cxnSpMk id="161" creationId="{626D292E-4E25-45C6-8391-830B1F627305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66297F2C-82A3-4921-9606-AA117F6C7512}"/>
              </a:ext>
            </a:extLst>
          </p:cNvPr>
          <p:cNvCxnSpPr>
            <a:cxnSpLocks/>
          </p:cNvCxnSpPr>
          <p:nvPr/>
        </p:nvCxnSpPr>
        <p:spPr>
          <a:xfrm flipH="1">
            <a:off x="6139065" y="1270837"/>
            <a:ext cx="20748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E2FA591A-DCA1-4111-9649-66BE72C3715C}"/>
              </a:ext>
            </a:extLst>
          </p:cNvPr>
          <p:cNvCxnSpPr>
            <a:cxnSpLocks/>
          </p:cNvCxnSpPr>
          <p:nvPr/>
        </p:nvCxnSpPr>
        <p:spPr>
          <a:xfrm flipH="1">
            <a:off x="3862429" y="5746245"/>
            <a:ext cx="2427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86A3AB6-F571-A8B4-A462-34FE3709A7EC}"/>
              </a:ext>
            </a:extLst>
          </p:cNvPr>
          <p:cNvCxnSpPr>
            <a:cxnSpLocks/>
          </p:cNvCxnSpPr>
          <p:nvPr/>
        </p:nvCxnSpPr>
        <p:spPr>
          <a:xfrm flipH="1">
            <a:off x="3850715" y="4128301"/>
            <a:ext cx="5041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53DC13-13EE-7B79-94AA-ECBAC3F145B4}"/>
              </a:ext>
            </a:extLst>
          </p:cNvPr>
          <p:cNvCxnSpPr>
            <a:cxnSpLocks/>
          </p:cNvCxnSpPr>
          <p:nvPr/>
        </p:nvCxnSpPr>
        <p:spPr>
          <a:xfrm flipH="1">
            <a:off x="3859509" y="3532597"/>
            <a:ext cx="506811" cy="223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D432EE9F-84FF-495E-B946-E9EEC4531AE6}"/>
              </a:ext>
            </a:extLst>
          </p:cNvPr>
          <p:cNvCxnSpPr>
            <a:cxnSpLocks/>
          </p:cNvCxnSpPr>
          <p:nvPr/>
        </p:nvCxnSpPr>
        <p:spPr>
          <a:xfrm flipH="1">
            <a:off x="3859509" y="2934775"/>
            <a:ext cx="506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3BFD791A-2893-4E32-B987-2F5950207822}"/>
              </a:ext>
            </a:extLst>
          </p:cNvPr>
          <p:cNvCxnSpPr>
            <a:cxnSpLocks/>
          </p:cNvCxnSpPr>
          <p:nvPr/>
        </p:nvCxnSpPr>
        <p:spPr>
          <a:xfrm flipH="1">
            <a:off x="6541669" y="4301455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C4561CF4-A69F-4747-BE98-99A64AA2D582}"/>
              </a:ext>
            </a:extLst>
          </p:cNvPr>
          <p:cNvCxnSpPr>
            <a:cxnSpLocks/>
          </p:cNvCxnSpPr>
          <p:nvPr/>
        </p:nvCxnSpPr>
        <p:spPr>
          <a:xfrm flipH="1">
            <a:off x="6532876" y="4902965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5E66D454-4951-6474-3FB6-23BF099F3453}"/>
              </a:ext>
            </a:extLst>
          </p:cNvPr>
          <p:cNvCxnSpPr>
            <a:cxnSpLocks/>
          </p:cNvCxnSpPr>
          <p:nvPr/>
        </p:nvCxnSpPr>
        <p:spPr>
          <a:xfrm flipH="1">
            <a:off x="6543293" y="5520677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32013E21-B639-4112-9BBE-CFEACD68D9E9}"/>
              </a:ext>
            </a:extLst>
          </p:cNvPr>
          <p:cNvCxnSpPr>
            <a:cxnSpLocks/>
          </p:cNvCxnSpPr>
          <p:nvPr/>
        </p:nvCxnSpPr>
        <p:spPr>
          <a:xfrm>
            <a:off x="7158615" y="1997280"/>
            <a:ext cx="1353" cy="2221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F69720A1-D97B-4DFB-9EE3-1EE5E4D18DD1}"/>
              </a:ext>
            </a:extLst>
          </p:cNvPr>
          <p:cNvCxnSpPr>
            <a:cxnSpLocks/>
          </p:cNvCxnSpPr>
          <p:nvPr/>
        </p:nvCxnSpPr>
        <p:spPr>
          <a:xfrm>
            <a:off x="10029484" y="1985228"/>
            <a:ext cx="1353" cy="2221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795D978B-82CC-4B3E-822A-040D726E793E}"/>
              </a:ext>
            </a:extLst>
          </p:cNvPr>
          <p:cNvCxnSpPr>
            <a:cxnSpLocks/>
          </p:cNvCxnSpPr>
          <p:nvPr/>
        </p:nvCxnSpPr>
        <p:spPr>
          <a:xfrm>
            <a:off x="4450486" y="1993152"/>
            <a:ext cx="1353" cy="2221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BA364AE7-0AAB-49E1-B227-BD27C76F4E42}"/>
              </a:ext>
            </a:extLst>
          </p:cNvPr>
          <p:cNvCxnSpPr>
            <a:cxnSpLocks/>
          </p:cNvCxnSpPr>
          <p:nvPr/>
        </p:nvCxnSpPr>
        <p:spPr>
          <a:xfrm>
            <a:off x="1459847" y="2002148"/>
            <a:ext cx="1353" cy="2221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44CB83B3-9EEE-4C99-9A7C-C4CF549FAB43}"/>
              </a:ext>
            </a:extLst>
          </p:cNvPr>
          <p:cNvCxnSpPr>
            <a:cxnSpLocks/>
          </p:cNvCxnSpPr>
          <p:nvPr/>
        </p:nvCxnSpPr>
        <p:spPr>
          <a:xfrm flipH="1">
            <a:off x="6534361" y="3140524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1372BFCF-E5D2-4664-A6A4-E4FEB9AFFDE0}"/>
              </a:ext>
            </a:extLst>
          </p:cNvPr>
          <p:cNvCxnSpPr>
            <a:cxnSpLocks/>
          </p:cNvCxnSpPr>
          <p:nvPr/>
        </p:nvCxnSpPr>
        <p:spPr>
          <a:xfrm flipH="1">
            <a:off x="6532877" y="3719973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7EC99F65-7563-411D-B7F6-3954EBC39153}"/>
              </a:ext>
            </a:extLst>
          </p:cNvPr>
          <p:cNvCxnSpPr>
            <a:cxnSpLocks/>
          </p:cNvCxnSpPr>
          <p:nvPr/>
        </p:nvCxnSpPr>
        <p:spPr>
          <a:xfrm>
            <a:off x="6141637" y="1257117"/>
            <a:ext cx="0" cy="739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6362" y="6423448"/>
            <a:ext cx="2743200" cy="365125"/>
          </a:xfrm>
        </p:spPr>
        <p:txBody>
          <a:bodyPr/>
          <a:lstStyle/>
          <a:p>
            <a:fld id="{8AA273C8-B648-C041-B1F9-DE9BE830EA3A}" type="datetime1">
              <a:rPr lang="en-US" smtClean="0"/>
              <a:t>12/2/2025</a:t>
            </a:fld>
            <a:r>
              <a:rPr lang="en-US" dirty="0"/>
              <a:t> A. Hensley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210266"/>
            <a:ext cx="12192000" cy="570895"/>
          </a:xfrm>
        </p:spPr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Impact" panose="020B0806030902050204" pitchFamily="34" charset="0"/>
              </a:rPr>
              <a:t>MU Housing – Residential Life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3632" y="5924904"/>
            <a:ext cx="3123904" cy="614008"/>
          </a:xfrm>
          <a:prstGeom prst="rect">
            <a:avLst/>
          </a:prstGeom>
        </p:spPr>
      </p:pic>
      <p:sp>
        <p:nvSpPr>
          <p:cNvPr id="40" name="Rectangle 39" descr="Organizational chart for Residential Life Residential Academic Programs. For details, please call Tracy Sill, executive assistant, 573-882-7275.">
            <a:extLst>
              <a:ext uri="{FF2B5EF4-FFF2-40B4-BE49-F238E27FC236}">
                <a16:creationId xmlns:a16="http://schemas.microsoft.com/office/drawing/2014/main" id="{D364B938-49A0-4013-B559-CC83B7D51296}"/>
              </a:ext>
            </a:extLst>
          </p:cNvPr>
          <p:cNvSpPr/>
          <p:nvPr/>
        </p:nvSpPr>
        <p:spPr>
          <a:xfrm>
            <a:off x="5263435" y="829585"/>
            <a:ext cx="1756403" cy="41732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Tyler Page, PhD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b="1" dirty="0">
                <a:solidFill>
                  <a:schemeClr val="tx1"/>
                </a:solidFill>
              </a:rPr>
              <a:t>Senior Director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F2281E8-510C-48AC-81D4-FCA184411AB0}"/>
              </a:ext>
            </a:extLst>
          </p:cNvPr>
          <p:cNvSpPr/>
          <p:nvPr/>
        </p:nvSpPr>
        <p:spPr>
          <a:xfrm>
            <a:off x="5058578" y="1380743"/>
            <a:ext cx="2074843" cy="41732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Erin Morrison, EdD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Interim Associate Director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6C3417B2-DB3C-4A04-8B9C-18306F9AC1CF}"/>
              </a:ext>
            </a:extLst>
          </p:cNvPr>
          <p:cNvSpPr/>
          <p:nvPr/>
        </p:nvSpPr>
        <p:spPr>
          <a:xfrm>
            <a:off x="3507032" y="2167125"/>
            <a:ext cx="1756403" cy="47946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Erin Morrison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Assistant Director, EdD Residential Education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EFA7314C-8840-499B-87E3-5FAA19D1101C}"/>
              </a:ext>
            </a:extLst>
          </p:cNvPr>
          <p:cNvSpPr/>
          <p:nvPr/>
        </p:nvSpPr>
        <p:spPr>
          <a:xfrm>
            <a:off x="574207" y="2147750"/>
            <a:ext cx="1756403" cy="62813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Rachel </a:t>
            </a:r>
            <a:r>
              <a:rPr lang="en-US" sz="1050" b="1" dirty="0" err="1">
                <a:solidFill>
                  <a:schemeClr val="tx1"/>
                </a:solidFill>
              </a:rPr>
              <a:t>Randles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Assistant Director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Staff Development &amp; Leadership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6D453B2D-11A2-4992-B9A5-8DA41AF45901}"/>
              </a:ext>
            </a:extLst>
          </p:cNvPr>
          <p:cNvSpPr/>
          <p:nvPr/>
        </p:nvSpPr>
        <p:spPr>
          <a:xfrm>
            <a:off x="6267817" y="2126034"/>
            <a:ext cx="1756403" cy="60989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Morgan Myers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Assistant Director</a:t>
            </a:r>
            <a:br>
              <a:rPr lang="en-US" sz="1050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Student Care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0B8A060-65AA-43DA-A0C5-FA810608EB67}"/>
              </a:ext>
            </a:extLst>
          </p:cNvPr>
          <p:cNvSpPr/>
          <p:nvPr/>
        </p:nvSpPr>
        <p:spPr>
          <a:xfrm>
            <a:off x="9051090" y="2118586"/>
            <a:ext cx="1756403" cy="52578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Marcus George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Assistant Director</a:t>
            </a:r>
            <a:br>
              <a:rPr lang="en-US" sz="1050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Residential Operations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58968F3-288C-4BB1-9B04-75062D03C413}"/>
              </a:ext>
            </a:extLst>
          </p:cNvPr>
          <p:cNvSpPr/>
          <p:nvPr/>
        </p:nvSpPr>
        <p:spPr>
          <a:xfrm>
            <a:off x="1322806" y="3487012"/>
            <a:ext cx="1756403" cy="4627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VACANT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Gillett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1033C8D-60A1-4BF3-B69C-F1D274E48785}"/>
              </a:ext>
            </a:extLst>
          </p:cNvPr>
          <p:cNvSpPr/>
          <p:nvPr/>
        </p:nvSpPr>
        <p:spPr>
          <a:xfrm>
            <a:off x="1314011" y="4041438"/>
            <a:ext cx="1756403" cy="48919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Steven Ziegler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Hudson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FD78C59-80B6-493C-A050-42033C5E078A}"/>
              </a:ext>
            </a:extLst>
          </p:cNvPr>
          <p:cNvSpPr/>
          <p:nvPr/>
        </p:nvSpPr>
        <p:spPr>
          <a:xfrm>
            <a:off x="1314012" y="4626059"/>
            <a:ext cx="1756403" cy="60721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Isis Thompson 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Discovery, Excellence, Respect, Responsibility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28A9A1D-8949-4B72-9111-899F319DF934}"/>
              </a:ext>
            </a:extLst>
          </p:cNvPr>
          <p:cNvSpPr/>
          <p:nvPr/>
        </p:nvSpPr>
        <p:spPr>
          <a:xfrm>
            <a:off x="1323090" y="2923950"/>
            <a:ext cx="1756403" cy="45740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Kristen Blair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Gateway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13E8340-D0C8-4CE9-B967-BED4A066019D}"/>
              </a:ext>
            </a:extLst>
          </p:cNvPr>
          <p:cNvSpPr/>
          <p:nvPr/>
        </p:nvSpPr>
        <p:spPr>
          <a:xfrm>
            <a:off x="4080219" y="5553761"/>
            <a:ext cx="1756403" cy="4290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Elizabeth Gier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Leadership Advisor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06B4B3F-39D7-4D26-B78A-252C0516AFCC}"/>
              </a:ext>
            </a:extLst>
          </p:cNvPr>
          <p:cNvSpPr/>
          <p:nvPr/>
        </p:nvSpPr>
        <p:spPr>
          <a:xfrm>
            <a:off x="6781802" y="4042900"/>
            <a:ext cx="1756403" cy="484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Ryan Jordan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College Avenue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2110F0F-36F5-428E-ABE5-0F6D6C47A300}"/>
              </a:ext>
            </a:extLst>
          </p:cNvPr>
          <p:cNvSpPr/>
          <p:nvPr/>
        </p:nvSpPr>
        <p:spPr>
          <a:xfrm>
            <a:off x="4078878" y="4499696"/>
            <a:ext cx="1756403" cy="4807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Isis Irving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Hall Coordinator</a:t>
            </a:r>
          </a:p>
          <a:p>
            <a:pPr algn="ctr"/>
            <a:r>
              <a:rPr lang="en-US" sz="1000" dirty="0" err="1">
                <a:solidFill>
                  <a:schemeClr val="tx1"/>
                </a:solidFill>
              </a:rPr>
              <a:t>Wolpers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050E801-D437-4E70-8F5A-553C8A1CA07B}"/>
              </a:ext>
            </a:extLst>
          </p:cNvPr>
          <p:cNvSpPr/>
          <p:nvPr/>
        </p:nvSpPr>
        <p:spPr>
          <a:xfrm>
            <a:off x="4090340" y="3963011"/>
            <a:ext cx="1756403" cy="50009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Alison Bouchard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Johnston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FCF1433-41BA-4076-B773-8F9E9F65BCA9}"/>
              </a:ext>
            </a:extLst>
          </p:cNvPr>
          <p:cNvSpPr/>
          <p:nvPr/>
        </p:nvSpPr>
        <p:spPr>
          <a:xfrm>
            <a:off x="4078878" y="5029873"/>
            <a:ext cx="1846934" cy="4613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Destiny Switzer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U Centre &amp; Mizzou on Rollins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598EB301-1DE4-4797-81A3-94EFAD93094B}"/>
              </a:ext>
            </a:extLst>
          </p:cNvPr>
          <p:cNvSpPr/>
          <p:nvPr/>
        </p:nvSpPr>
        <p:spPr>
          <a:xfrm>
            <a:off x="4071117" y="2695300"/>
            <a:ext cx="1756403" cy="6201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Matt Zumwalt 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Hawthorn, Galena &amp; Dogwood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84D49574-A0F9-48CC-8873-338CA5C5CCB3}"/>
              </a:ext>
            </a:extLst>
          </p:cNvPr>
          <p:cNvSpPr/>
          <p:nvPr/>
        </p:nvSpPr>
        <p:spPr>
          <a:xfrm>
            <a:off x="9477302" y="2925983"/>
            <a:ext cx="1756403" cy="45537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Sylvia Jauregui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North &amp; Center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8570A51-4797-476C-91F2-90F7F996DCD5}"/>
              </a:ext>
            </a:extLst>
          </p:cNvPr>
          <p:cNvSpPr/>
          <p:nvPr/>
        </p:nvSpPr>
        <p:spPr>
          <a:xfrm>
            <a:off x="4078879" y="3356560"/>
            <a:ext cx="1756403" cy="5636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Ashlyn Bell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Defoe-Graham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AEE4C15A-2252-42F6-BBC6-CFDD29B21BEB}"/>
              </a:ext>
            </a:extLst>
          </p:cNvPr>
          <p:cNvSpPr/>
          <p:nvPr/>
        </p:nvSpPr>
        <p:spPr>
          <a:xfrm>
            <a:off x="6772164" y="3520674"/>
            <a:ext cx="1756403" cy="4783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VACANT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Hatch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B8AD74A-FEDD-4B7D-8F16-24B25C8E591B}"/>
              </a:ext>
            </a:extLst>
          </p:cNvPr>
          <p:cNvSpPr/>
          <p:nvPr/>
        </p:nvSpPr>
        <p:spPr>
          <a:xfrm>
            <a:off x="6778443" y="4646041"/>
            <a:ext cx="1756403" cy="49869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Donald Lindsey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Hall Coordinator</a:t>
            </a:r>
          </a:p>
          <a:p>
            <a:pPr algn="ctr"/>
            <a:r>
              <a:rPr lang="en-US" sz="1050" dirty="0" err="1">
                <a:solidFill>
                  <a:schemeClr val="tx1"/>
                </a:solidFill>
              </a:rPr>
              <a:t>MarkTwain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4D956AC5-3E39-41C6-814A-505D00AC0F8C}"/>
              </a:ext>
            </a:extLst>
          </p:cNvPr>
          <p:cNvSpPr/>
          <p:nvPr/>
        </p:nvSpPr>
        <p:spPr>
          <a:xfrm>
            <a:off x="6773769" y="2859908"/>
            <a:ext cx="1756403" cy="5214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err="1">
                <a:solidFill>
                  <a:schemeClr val="tx1"/>
                </a:solidFill>
              </a:rPr>
              <a:t>Muna</a:t>
            </a:r>
            <a:r>
              <a:rPr lang="en-US" sz="1050" b="1" dirty="0">
                <a:solidFill>
                  <a:schemeClr val="tx1"/>
                </a:solidFill>
              </a:rPr>
              <a:t> </a:t>
            </a:r>
            <a:r>
              <a:rPr lang="en-US" sz="1050" b="1" dirty="0" err="1">
                <a:solidFill>
                  <a:schemeClr val="tx1"/>
                </a:solidFill>
              </a:rPr>
              <a:t>Abdella-Hazak</a:t>
            </a:r>
            <a:endParaRPr lang="en-US" sz="1050" b="1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Schurz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1BD5ADFE-16B1-4FFA-991B-13E8296AB079}"/>
              </a:ext>
            </a:extLst>
          </p:cNvPr>
          <p:cNvSpPr/>
          <p:nvPr/>
        </p:nvSpPr>
        <p:spPr>
          <a:xfrm>
            <a:off x="9468509" y="3449504"/>
            <a:ext cx="1756403" cy="4870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Aishat Jimoh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South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6CD9BC5-A5AD-47E5-A093-3D55C2BA9E86}"/>
              </a:ext>
            </a:extLst>
          </p:cNvPr>
          <p:cNvSpPr/>
          <p:nvPr/>
        </p:nvSpPr>
        <p:spPr>
          <a:xfrm>
            <a:off x="9468508" y="4099977"/>
            <a:ext cx="1756403" cy="4290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Dustin Franco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Brooks &amp; Bluford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6DFD61E-0399-4FB5-A29F-B4A03E5E6ECA}"/>
              </a:ext>
            </a:extLst>
          </p:cNvPr>
          <p:cNvSpPr/>
          <p:nvPr/>
        </p:nvSpPr>
        <p:spPr>
          <a:xfrm>
            <a:off x="7590653" y="1071376"/>
            <a:ext cx="1756403" cy="5376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Tracy Sill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Executive Assistant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71816FCC-656C-447F-BD0C-484480196F2A}"/>
              </a:ext>
            </a:extLst>
          </p:cNvPr>
          <p:cNvSpPr/>
          <p:nvPr/>
        </p:nvSpPr>
        <p:spPr>
          <a:xfrm>
            <a:off x="9458587" y="4731804"/>
            <a:ext cx="1756403" cy="48704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VACANT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Graduate &amp; Family Housing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32C2422-0EAE-414A-B223-1634BEDB8785}"/>
              </a:ext>
            </a:extLst>
          </p:cNvPr>
          <p:cNvCxnSpPr>
            <a:cxnSpLocks/>
          </p:cNvCxnSpPr>
          <p:nvPr/>
        </p:nvCxnSpPr>
        <p:spPr>
          <a:xfrm>
            <a:off x="1042097" y="2775886"/>
            <a:ext cx="6056" cy="21158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BDA7550A-16E5-4362-9F22-2CC76ECD2047}"/>
              </a:ext>
            </a:extLst>
          </p:cNvPr>
          <p:cNvCxnSpPr>
            <a:cxnSpLocks/>
          </p:cNvCxnSpPr>
          <p:nvPr/>
        </p:nvCxnSpPr>
        <p:spPr>
          <a:xfrm>
            <a:off x="1452408" y="1996305"/>
            <a:ext cx="859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777AEE2-F925-46D9-A56A-751D736117F3}"/>
              </a:ext>
            </a:extLst>
          </p:cNvPr>
          <p:cNvCxnSpPr>
            <a:cxnSpLocks/>
          </p:cNvCxnSpPr>
          <p:nvPr/>
        </p:nvCxnSpPr>
        <p:spPr>
          <a:xfrm>
            <a:off x="3850715" y="2644371"/>
            <a:ext cx="2374" cy="31018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63D030B8-3D94-4B57-9DED-83194755FFE4}"/>
              </a:ext>
            </a:extLst>
          </p:cNvPr>
          <p:cNvCxnSpPr>
            <a:cxnSpLocks/>
          </p:cNvCxnSpPr>
          <p:nvPr/>
        </p:nvCxnSpPr>
        <p:spPr>
          <a:xfrm flipH="1">
            <a:off x="6534361" y="2735925"/>
            <a:ext cx="8932" cy="2784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74BF754-B4F4-477C-8DB0-719C1EE3B8EF}"/>
              </a:ext>
            </a:extLst>
          </p:cNvPr>
          <p:cNvCxnSpPr>
            <a:cxnSpLocks/>
          </p:cNvCxnSpPr>
          <p:nvPr/>
        </p:nvCxnSpPr>
        <p:spPr>
          <a:xfrm flipH="1">
            <a:off x="9187186" y="2646593"/>
            <a:ext cx="11244" cy="22830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7B601011-3F10-484F-90DD-882EB07AF3BF}"/>
              </a:ext>
            </a:extLst>
          </p:cNvPr>
          <p:cNvCxnSpPr>
            <a:cxnSpLocks/>
          </p:cNvCxnSpPr>
          <p:nvPr/>
        </p:nvCxnSpPr>
        <p:spPr>
          <a:xfrm flipH="1">
            <a:off x="9202651" y="3140524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6E0591FC-116B-4DE9-8C67-B5CF75D8C89A}"/>
              </a:ext>
            </a:extLst>
          </p:cNvPr>
          <p:cNvCxnSpPr>
            <a:cxnSpLocks/>
          </p:cNvCxnSpPr>
          <p:nvPr/>
        </p:nvCxnSpPr>
        <p:spPr>
          <a:xfrm flipH="1">
            <a:off x="9196825" y="3727808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422A1AE8-3D86-4483-8205-60E24BD92E3B}"/>
              </a:ext>
            </a:extLst>
          </p:cNvPr>
          <p:cNvCxnSpPr>
            <a:cxnSpLocks/>
          </p:cNvCxnSpPr>
          <p:nvPr/>
        </p:nvCxnSpPr>
        <p:spPr>
          <a:xfrm flipH="1">
            <a:off x="9196824" y="4301455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98DB02D1-08DE-4197-8DEC-DDBEB3BE6869}"/>
              </a:ext>
            </a:extLst>
          </p:cNvPr>
          <p:cNvCxnSpPr>
            <a:cxnSpLocks/>
          </p:cNvCxnSpPr>
          <p:nvPr/>
        </p:nvCxnSpPr>
        <p:spPr>
          <a:xfrm flipH="1">
            <a:off x="9196820" y="4929666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215285A6-18C6-49D9-97B3-6A6B3D8F4EF6}"/>
              </a:ext>
            </a:extLst>
          </p:cNvPr>
          <p:cNvCxnSpPr>
            <a:cxnSpLocks/>
          </p:cNvCxnSpPr>
          <p:nvPr/>
        </p:nvCxnSpPr>
        <p:spPr>
          <a:xfrm flipH="1">
            <a:off x="3873810" y="4731804"/>
            <a:ext cx="2165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361B7A7F-2269-4086-9A34-A176078C5962}"/>
              </a:ext>
            </a:extLst>
          </p:cNvPr>
          <p:cNvCxnSpPr>
            <a:cxnSpLocks/>
          </p:cNvCxnSpPr>
          <p:nvPr/>
        </p:nvCxnSpPr>
        <p:spPr>
          <a:xfrm flipH="1">
            <a:off x="3873810" y="5240435"/>
            <a:ext cx="20640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2A5C38E3-8A62-47D0-A346-E0DA070E29C8}"/>
              </a:ext>
            </a:extLst>
          </p:cNvPr>
          <p:cNvCxnSpPr>
            <a:cxnSpLocks/>
          </p:cNvCxnSpPr>
          <p:nvPr/>
        </p:nvCxnSpPr>
        <p:spPr>
          <a:xfrm flipH="1">
            <a:off x="1042099" y="3149316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1AB2BB30-06F7-4426-ABC4-76E1597A5515}"/>
              </a:ext>
            </a:extLst>
          </p:cNvPr>
          <p:cNvCxnSpPr>
            <a:cxnSpLocks/>
          </p:cNvCxnSpPr>
          <p:nvPr/>
        </p:nvCxnSpPr>
        <p:spPr>
          <a:xfrm flipH="1">
            <a:off x="1042098" y="3741201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71EEC2A5-6570-4B42-8641-5A239FB52F31}"/>
              </a:ext>
            </a:extLst>
          </p:cNvPr>
          <p:cNvCxnSpPr>
            <a:cxnSpLocks/>
          </p:cNvCxnSpPr>
          <p:nvPr/>
        </p:nvCxnSpPr>
        <p:spPr>
          <a:xfrm flipH="1">
            <a:off x="1042097" y="4301455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E83FE707-C9B9-4A2B-AFC6-4C9E7B0FCD30}"/>
              </a:ext>
            </a:extLst>
          </p:cNvPr>
          <p:cNvCxnSpPr>
            <a:cxnSpLocks/>
          </p:cNvCxnSpPr>
          <p:nvPr/>
        </p:nvCxnSpPr>
        <p:spPr>
          <a:xfrm flipH="1">
            <a:off x="1048153" y="4891729"/>
            <a:ext cx="265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64786BE1-857C-8F8D-6789-D44BDC7252A5}"/>
              </a:ext>
            </a:extLst>
          </p:cNvPr>
          <p:cNvSpPr/>
          <p:nvPr/>
        </p:nvSpPr>
        <p:spPr>
          <a:xfrm>
            <a:off x="6788732" y="5240434"/>
            <a:ext cx="1756403" cy="64657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Leah Groene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Undergraduate Hall Coordinator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McDavid</a:t>
            </a:r>
            <a:endParaRPr lang="en-US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BB4F694-B2DC-44A3-BF45-FA19A8C00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05261-5fdd-42b5-b67b-5eaa9437f703"/>
    <ds:schemaRef ds:uri="5f26d33e-1af5-4a5a-9e95-37d813d919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DA3F0D-FCD3-45E3-94A6-7C8A87F583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445287-37FD-47D9-818A-0C07A6B90E97}">
  <ds:schemaRefs>
    <ds:schemaRef ds:uri="5f26d33e-1af5-4a5a-9e95-37d813d9191d"/>
    <ds:schemaRef ds:uri="http://schemas.microsoft.com/office/2006/documentManagement/types"/>
    <ds:schemaRef ds:uri="http://purl.org/dc/elements/1.1/"/>
    <ds:schemaRef ds:uri="http://www.w3.org/XML/1998/namespace"/>
    <ds:schemaRef ds:uri="73b05261-5fdd-42b5-b67b-5eaa9437f703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195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40</cp:revision>
  <dcterms:created xsi:type="dcterms:W3CDTF">2021-10-13T19:41:11Z</dcterms:created>
  <dcterms:modified xsi:type="dcterms:W3CDTF">2025-12-02T16:39:05Z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