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D95698-4849-46F7-89B5-275C88E740F9}" v="1" dt="2025-12-03T22:25:43.1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4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undo custSel modSld">
      <pc:chgData name="Hensley, Amber" userId="d0b77f84-a8e2-4313-be5e-5c289572de67" providerId="ADAL" clId="{EA20C026-E48D-4AB3-AEE6-D3F2BE07984E}" dt="2025-12-03T22:27:10.553" v="208" actId="14100"/>
      <pc:docMkLst>
        <pc:docMk/>
      </pc:docMkLst>
      <pc:sldChg chg="addSp delSp modSp mod">
        <pc:chgData name="Hensley, Amber" userId="d0b77f84-a8e2-4313-be5e-5c289572de67" providerId="ADAL" clId="{EA20C026-E48D-4AB3-AEE6-D3F2BE07984E}" dt="2025-12-03T22:27:10.553" v="208" actId="14100"/>
        <pc:sldMkLst>
          <pc:docMk/>
          <pc:sldMk cId="4029426249" sldId="256"/>
        </pc:sldMkLst>
        <pc:spChg chg="mod">
          <ac:chgData name="Hensley, Amber" userId="d0b77f84-a8e2-4313-be5e-5c289572de67" providerId="ADAL" clId="{EA20C026-E48D-4AB3-AEE6-D3F2BE07984E}" dt="2025-12-03T22:26:03.237" v="192" actId="1076"/>
          <ac:spMkLst>
            <pc:docMk/>
            <pc:sldMk cId="4029426249" sldId="256"/>
            <ac:spMk id="2" creationId="{5511BF81-E5E9-24CC-43D7-A87D963B8262}"/>
          </ac:spMkLst>
        </pc:spChg>
        <pc:spChg chg="mod">
          <ac:chgData name="Hensley, Amber" userId="d0b77f84-a8e2-4313-be5e-5c289572de67" providerId="ADAL" clId="{EA20C026-E48D-4AB3-AEE6-D3F2BE07984E}" dt="2025-12-03T22:26:09.215" v="194" actId="1076"/>
          <ac:spMkLst>
            <pc:docMk/>
            <pc:sldMk cId="4029426249" sldId="256"/>
            <ac:spMk id="4" creationId="{BB6E5496-95D9-1803-3DA0-278D61A7377B}"/>
          </ac:spMkLst>
        </pc:spChg>
        <pc:spChg chg="mod">
          <ac:chgData name="Hensley, Amber" userId="d0b77f84-a8e2-4313-be5e-5c289572de67" providerId="ADAL" clId="{EA20C026-E48D-4AB3-AEE6-D3F2BE07984E}" dt="2025-12-03T22:26:19.099" v="198" actId="1076"/>
          <ac:spMkLst>
            <pc:docMk/>
            <pc:sldMk cId="4029426249" sldId="256"/>
            <ac:spMk id="11" creationId="{DB39F015-D34C-D213-25F7-C24B959E920B}"/>
          </ac:spMkLst>
        </pc:spChg>
        <pc:spChg chg="mod">
          <ac:chgData name="Hensley, Amber" userId="d0b77f84-a8e2-4313-be5e-5c289572de67" providerId="ADAL" clId="{EA20C026-E48D-4AB3-AEE6-D3F2BE07984E}" dt="2025-12-03T22:25:22.052" v="184" actId="20577"/>
          <ac:spMkLst>
            <pc:docMk/>
            <pc:sldMk cId="4029426249" sldId="256"/>
            <ac:spMk id="12" creationId="{438B86DB-57CB-F0E8-A08F-7606D6C9D3EC}"/>
          </ac:spMkLst>
        </pc:spChg>
        <pc:spChg chg="mod">
          <ac:chgData name="Hensley, Amber" userId="d0b77f84-a8e2-4313-be5e-5c289572de67" providerId="ADAL" clId="{EA20C026-E48D-4AB3-AEE6-D3F2BE07984E}" dt="2025-12-03T22:27:01.971" v="206" actId="1076"/>
          <ac:spMkLst>
            <pc:docMk/>
            <pc:sldMk cId="4029426249" sldId="256"/>
            <ac:spMk id="18" creationId="{1DB070BA-10A3-859F-1150-5EA29D294A2F}"/>
          </ac:spMkLst>
        </pc:spChg>
        <pc:spChg chg="mod">
          <ac:chgData name="Hensley, Amber" userId="d0b77f84-a8e2-4313-be5e-5c289572de67" providerId="ADAL" clId="{EA20C026-E48D-4AB3-AEE6-D3F2BE07984E}" dt="2025-12-03T22:24:57.737" v="109" actId="113"/>
          <ac:spMkLst>
            <pc:docMk/>
            <pc:sldMk cId="4029426249" sldId="256"/>
            <ac:spMk id="142" creationId="{96C7CFEA-D77A-46D1-A08F-DC78BBBF7FF7}"/>
          </ac:spMkLst>
        </pc:spChg>
        <pc:spChg chg="mod">
          <ac:chgData name="Hensley, Amber" userId="d0b77f84-a8e2-4313-be5e-5c289572de67" providerId="ADAL" clId="{EA20C026-E48D-4AB3-AEE6-D3F2BE07984E}" dt="2025-12-03T22:24:37.508" v="65" actId="20577"/>
          <ac:spMkLst>
            <pc:docMk/>
            <pc:sldMk cId="4029426249" sldId="256"/>
            <ac:spMk id="145" creationId="{EA989E92-C564-4FFC-81C2-22FCE8F51EEA}"/>
          </ac:spMkLst>
        </pc:spChg>
        <pc:spChg chg="mod">
          <ac:chgData name="Hensley, Amber" userId="d0b77f84-a8e2-4313-be5e-5c289572de67" providerId="ADAL" clId="{EA20C026-E48D-4AB3-AEE6-D3F2BE07984E}" dt="2025-12-03T22:26:42.962" v="203" actId="1076"/>
          <ac:spMkLst>
            <pc:docMk/>
            <pc:sldMk cId="4029426249" sldId="256"/>
            <ac:spMk id="166" creationId="{B8D54081-0916-4E41-8247-E708026AD481}"/>
          </ac:spMkLst>
        </pc:spChg>
        <pc:cxnChg chg="mod">
          <ac:chgData name="Hensley, Amber" userId="d0b77f84-a8e2-4313-be5e-5c289572de67" providerId="ADAL" clId="{EA20C026-E48D-4AB3-AEE6-D3F2BE07984E}" dt="2025-12-03T22:26:32.641" v="200" actId="1076"/>
          <ac:cxnSpMkLst>
            <pc:docMk/>
            <pc:sldMk cId="4029426249" sldId="256"/>
            <ac:cxnSpMk id="5" creationId="{B570A1B4-2609-A0BF-1414-CD46C9F346E8}"/>
          </ac:cxnSpMkLst>
        </pc:cxnChg>
        <pc:cxnChg chg="del">
          <ac:chgData name="Hensley, Amber" userId="d0b77f84-a8e2-4313-be5e-5c289572de67" providerId="ADAL" clId="{EA20C026-E48D-4AB3-AEE6-D3F2BE07984E}" dt="2025-12-03T22:27:04.013" v="207" actId="478"/>
          <ac:cxnSpMkLst>
            <pc:docMk/>
            <pc:sldMk cId="4029426249" sldId="256"/>
            <ac:cxnSpMk id="10" creationId="{22644444-BF9C-6E1D-0E8D-585FF6215705}"/>
          </ac:cxnSpMkLst>
        </pc:cxnChg>
        <pc:cxnChg chg="mod">
          <ac:chgData name="Hensley, Amber" userId="d0b77f84-a8e2-4313-be5e-5c289572de67" providerId="ADAL" clId="{EA20C026-E48D-4AB3-AEE6-D3F2BE07984E}" dt="2025-12-03T22:26:23.729" v="199" actId="1076"/>
          <ac:cxnSpMkLst>
            <pc:docMk/>
            <pc:sldMk cId="4029426249" sldId="256"/>
            <ac:cxnSpMk id="15" creationId="{A9C3363C-C116-F3FA-47E8-8E835020D8FB}"/>
          </ac:cxnSpMkLst>
        </pc:cxnChg>
        <pc:cxnChg chg="add mod ord">
          <ac:chgData name="Hensley, Amber" userId="d0b77f84-a8e2-4313-be5e-5c289572de67" providerId="ADAL" clId="{EA20C026-E48D-4AB3-AEE6-D3F2BE07984E}" dt="2025-12-03T22:26:52.644" v="205" actId="167"/>
          <ac:cxnSpMkLst>
            <pc:docMk/>
            <pc:sldMk cId="4029426249" sldId="256"/>
            <ac:cxnSpMk id="20" creationId="{356FB6A0-314D-6179-06D8-11472CFEE7D3}"/>
          </ac:cxnSpMkLst>
        </pc:cxnChg>
        <pc:cxnChg chg="mod">
          <ac:chgData name="Hensley, Amber" userId="d0b77f84-a8e2-4313-be5e-5c289572de67" providerId="ADAL" clId="{EA20C026-E48D-4AB3-AEE6-D3F2BE07984E}" dt="2025-12-03T22:26:12.910" v="196" actId="1076"/>
          <ac:cxnSpMkLst>
            <pc:docMk/>
            <pc:sldMk cId="4029426249" sldId="256"/>
            <ac:cxnSpMk id="126" creationId="{06FBA76C-A7A9-445F-BFF8-00CC6A26F998}"/>
          </ac:cxnSpMkLst>
        </pc:cxnChg>
        <pc:cxnChg chg="mod">
          <ac:chgData name="Hensley, Amber" userId="d0b77f84-a8e2-4313-be5e-5c289572de67" providerId="ADAL" clId="{EA20C026-E48D-4AB3-AEE6-D3F2BE07984E}" dt="2025-12-03T22:26:05.203" v="193" actId="1076"/>
          <ac:cxnSpMkLst>
            <pc:docMk/>
            <pc:sldMk cId="4029426249" sldId="256"/>
            <ac:cxnSpMk id="133" creationId="{DC5C65E3-EE63-4C7E-8FCD-F4CE49E51F95}"/>
          </ac:cxnSpMkLst>
        </pc:cxnChg>
        <pc:cxnChg chg="mod">
          <ac:chgData name="Hensley, Amber" userId="d0b77f84-a8e2-4313-be5e-5c289572de67" providerId="ADAL" clId="{EA20C026-E48D-4AB3-AEE6-D3F2BE07984E}" dt="2025-12-03T22:27:10.553" v="208" actId="14100"/>
          <ac:cxnSpMkLst>
            <pc:docMk/>
            <pc:sldMk cId="4029426249" sldId="256"/>
            <ac:cxnSpMk id="164" creationId="{96A26EFA-E1E1-41FB-AC36-98096F2C253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34CA6-7B53-6E4E-8E99-E4C236F710C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56FB6A0-314D-6179-06D8-11472CFEE7D3}"/>
              </a:ext>
            </a:extLst>
          </p:cNvPr>
          <p:cNvCxnSpPr>
            <a:cxnSpLocks/>
          </p:cNvCxnSpPr>
          <p:nvPr/>
        </p:nvCxnSpPr>
        <p:spPr>
          <a:xfrm>
            <a:off x="3474827" y="6472376"/>
            <a:ext cx="611896" cy="17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9C3363C-C116-F3FA-47E8-8E835020D8FB}"/>
              </a:ext>
            </a:extLst>
          </p:cNvPr>
          <p:cNvCxnSpPr>
            <a:cxnSpLocks/>
          </p:cNvCxnSpPr>
          <p:nvPr/>
        </p:nvCxnSpPr>
        <p:spPr>
          <a:xfrm>
            <a:off x="3441768" y="5942666"/>
            <a:ext cx="611896" cy="17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F1158D9-F1E7-99A4-0529-6B0C31545454}"/>
              </a:ext>
            </a:extLst>
          </p:cNvPr>
          <p:cNvCxnSpPr>
            <a:cxnSpLocks/>
          </p:cNvCxnSpPr>
          <p:nvPr/>
        </p:nvCxnSpPr>
        <p:spPr>
          <a:xfrm>
            <a:off x="1784749" y="5330081"/>
            <a:ext cx="505460" cy="1386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570A1B4-2609-A0BF-1414-CD46C9F346E8}"/>
              </a:ext>
            </a:extLst>
          </p:cNvPr>
          <p:cNvCxnSpPr>
            <a:cxnSpLocks/>
          </p:cNvCxnSpPr>
          <p:nvPr/>
        </p:nvCxnSpPr>
        <p:spPr>
          <a:xfrm>
            <a:off x="3489946" y="5468731"/>
            <a:ext cx="581658" cy="112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9A69748-E3DD-7DFE-98E8-AC8FE86D65E8}"/>
              </a:ext>
            </a:extLst>
          </p:cNvPr>
          <p:cNvCxnSpPr>
            <a:cxnSpLocks/>
          </p:cNvCxnSpPr>
          <p:nvPr/>
        </p:nvCxnSpPr>
        <p:spPr>
          <a:xfrm>
            <a:off x="7455304" y="2069948"/>
            <a:ext cx="0" cy="12998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7AE52BD-21C8-1CCA-81C0-4E3DF27EE617}"/>
              </a:ext>
            </a:extLst>
          </p:cNvPr>
          <p:cNvCxnSpPr>
            <a:cxnSpLocks/>
          </p:cNvCxnSpPr>
          <p:nvPr/>
        </p:nvCxnSpPr>
        <p:spPr>
          <a:xfrm>
            <a:off x="8621316" y="2062751"/>
            <a:ext cx="11373" cy="11625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E8FF1D06-3EA0-4A41-8495-FF772FC970DA}"/>
              </a:ext>
            </a:extLst>
          </p:cNvPr>
          <p:cNvCxnSpPr>
            <a:cxnSpLocks/>
          </p:cNvCxnSpPr>
          <p:nvPr/>
        </p:nvCxnSpPr>
        <p:spPr>
          <a:xfrm flipH="1">
            <a:off x="4850965" y="2075269"/>
            <a:ext cx="8516" cy="1287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E38DE391-CE9F-42CD-955D-210F4102624F}"/>
              </a:ext>
            </a:extLst>
          </p:cNvPr>
          <p:cNvCxnSpPr>
            <a:cxnSpLocks/>
          </p:cNvCxnSpPr>
          <p:nvPr/>
        </p:nvCxnSpPr>
        <p:spPr>
          <a:xfrm>
            <a:off x="6177724" y="2069948"/>
            <a:ext cx="0" cy="12998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16371"/>
            <a:ext cx="2743200" cy="365125"/>
          </a:xfrm>
        </p:spPr>
        <p:txBody>
          <a:bodyPr/>
          <a:lstStyle/>
          <a:p>
            <a:fld id="{8AA273C8-B648-C041-B1F9-DE9BE830EA3A}" type="datetime1">
              <a:rPr lang="en-US" smtClean="0"/>
              <a:t>12/3/2025</a:t>
            </a:fld>
            <a:endParaRPr lang="en-US" dirty="0"/>
          </a:p>
        </p:txBody>
      </p:sp>
      <p:sp>
        <p:nvSpPr>
          <p:cNvPr id="9" name="Footer Placeholder 8" descr="Organizational chart for Marketing and Communication. For details, please call Brooke Maher, assistant director, 573-884-9149.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210266"/>
            <a:ext cx="12192000" cy="570895"/>
          </a:xfrm>
        </p:spPr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Impact" panose="020B0806030902050204" pitchFamily="34" charset="0"/>
              </a:rPr>
              <a:t>MARKETING &amp; COMMUNICATION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997BF697-4A8E-4149-9055-18D92EFEE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3632" y="5924904"/>
            <a:ext cx="3123904" cy="614008"/>
          </a:xfrm>
          <a:prstGeom prst="rect">
            <a:avLst/>
          </a:prstGeom>
        </p:spPr>
      </p:pic>
      <p:sp>
        <p:nvSpPr>
          <p:cNvPr id="142" name="Rectangle 141">
            <a:extLst>
              <a:ext uri="{FF2B5EF4-FFF2-40B4-BE49-F238E27FC236}">
                <a16:creationId xmlns:a16="http://schemas.microsoft.com/office/drawing/2014/main" id="{96C7CFEA-D77A-46D1-A08F-DC78BBBF7FF7}"/>
              </a:ext>
            </a:extLst>
          </p:cNvPr>
          <p:cNvSpPr/>
          <p:nvPr/>
        </p:nvSpPr>
        <p:spPr>
          <a:xfrm>
            <a:off x="5652599" y="2708511"/>
            <a:ext cx="1074285" cy="7933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Callie Cox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Marketing and  Communication Strategist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A989E92-C564-4FFC-81C2-22FCE8F51EEA}"/>
              </a:ext>
            </a:extLst>
          </p:cNvPr>
          <p:cNvSpPr/>
          <p:nvPr/>
        </p:nvSpPr>
        <p:spPr>
          <a:xfrm>
            <a:off x="4322339" y="2719884"/>
            <a:ext cx="1074285" cy="78194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Sadie Collins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cs typeface="Calibri"/>
              </a:rPr>
              <a:t>Marketing &amp; </a:t>
            </a:r>
            <a:br>
              <a:rPr lang="en-US" sz="1050" dirty="0">
                <a:solidFill>
                  <a:schemeClr val="tx1"/>
                </a:solidFill>
                <a:cs typeface="Calibri"/>
              </a:rPr>
            </a:br>
            <a:r>
              <a:rPr lang="en-US" sz="1050" dirty="0">
                <a:solidFill>
                  <a:schemeClr val="tx1"/>
                </a:solidFill>
                <a:cs typeface="Calibri"/>
              </a:rPr>
              <a:t>Communication</a:t>
            </a:r>
            <a:br>
              <a:rPr lang="en-US" sz="1050" dirty="0">
                <a:solidFill>
                  <a:schemeClr val="tx1"/>
                </a:solidFill>
                <a:cs typeface="Calibri"/>
              </a:rPr>
            </a:br>
            <a:r>
              <a:rPr lang="en-US" sz="1050" dirty="0">
                <a:solidFill>
                  <a:schemeClr val="tx1"/>
                </a:solidFill>
                <a:cs typeface="Calibri"/>
              </a:rPr>
              <a:t>Strategist</a:t>
            </a:r>
            <a:endParaRPr lang="en-US" sz="1050" b="1" dirty="0">
              <a:solidFill>
                <a:schemeClr val="tx1"/>
              </a:solidFill>
              <a:cs typeface="Calibri"/>
            </a:endParaRPr>
          </a:p>
        </p:txBody>
      </p: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96A26EFA-E1E1-41FB-AC36-98096F2C2533}"/>
              </a:ext>
            </a:extLst>
          </p:cNvPr>
          <p:cNvCxnSpPr>
            <a:cxnSpLocks/>
          </p:cNvCxnSpPr>
          <p:nvPr/>
        </p:nvCxnSpPr>
        <p:spPr>
          <a:xfrm>
            <a:off x="4101091" y="2076066"/>
            <a:ext cx="4520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06FBA76C-A7A9-445F-BFF8-00CC6A26F998}"/>
              </a:ext>
            </a:extLst>
          </p:cNvPr>
          <p:cNvCxnSpPr>
            <a:cxnSpLocks/>
          </p:cNvCxnSpPr>
          <p:nvPr/>
        </p:nvCxnSpPr>
        <p:spPr>
          <a:xfrm>
            <a:off x="4061400" y="1801318"/>
            <a:ext cx="10204" cy="49272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DC5C65E3-EE63-4C7E-8FCD-F4CE49E51F95}"/>
              </a:ext>
            </a:extLst>
          </p:cNvPr>
          <p:cNvCxnSpPr/>
          <p:nvPr/>
        </p:nvCxnSpPr>
        <p:spPr>
          <a:xfrm flipV="1">
            <a:off x="3614213" y="4895215"/>
            <a:ext cx="441584" cy="112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B801BD4-4B06-4085-A09E-F74CA852C0DE}"/>
              </a:ext>
            </a:extLst>
          </p:cNvPr>
          <p:cNvCxnSpPr>
            <a:cxnSpLocks/>
          </p:cNvCxnSpPr>
          <p:nvPr/>
        </p:nvCxnSpPr>
        <p:spPr>
          <a:xfrm>
            <a:off x="5847622" y="1321927"/>
            <a:ext cx="4764" cy="7420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 descr="Organizational chart for Marketing and Communication. For details, please call Brooke maher, assistant director, 573-884-9149.">
            <a:extLst>
              <a:ext uri="{FF2B5EF4-FFF2-40B4-BE49-F238E27FC236}">
                <a16:creationId xmlns:a16="http://schemas.microsoft.com/office/drawing/2014/main" id="{03BA436D-5375-42F0-B96C-85FCE771A54C}"/>
              </a:ext>
            </a:extLst>
          </p:cNvPr>
          <p:cNvSpPr/>
          <p:nvPr/>
        </p:nvSpPr>
        <p:spPr>
          <a:xfrm>
            <a:off x="5077114" y="987819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Heather Bridgeford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Director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E33EBFCF-1376-4CCD-AAF3-7FAA14B05626}"/>
              </a:ext>
            </a:extLst>
          </p:cNvPr>
          <p:cNvSpPr/>
          <p:nvPr/>
        </p:nvSpPr>
        <p:spPr>
          <a:xfrm>
            <a:off x="2579790" y="1490486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Brooke Maher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Assistant Director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4C47F1F4-545E-4CBD-96C8-B33308E98712}"/>
              </a:ext>
            </a:extLst>
          </p:cNvPr>
          <p:cNvCxnSpPr>
            <a:cxnSpLocks/>
          </p:cNvCxnSpPr>
          <p:nvPr/>
        </p:nvCxnSpPr>
        <p:spPr>
          <a:xfrm>
            <a:off x="3606189" y="2617188"/>
            <a:ext cx="451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tangle 124">
            <a:extLst>
              <a:ext uri="{FF2B5EF4-FFF2-40B4-BE49-F238E27FC236}">
                <a16:creationId xmlns:a16="http://schemas.microsoft.com/office/drawing/2014/main" id="{22BC7C77-E75E-45F2-9F67-080283B5B001}"/>
              </a:ext>
            </a:extLst>
          </p:cNvPr>
          <p:cNvSpPr/>
          <p:nvPr/>
        </p:nvSpPr>
        <p:spPr>
          <a:xfrm>
            <a:off x="2255091" y="2271707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Macaulay Keevins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Senior Graphic Designer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F49C46F7-5B68-4EB7-AD68-BB5554986268}"/>
              </a:ext>
            </a:extLst>
          </p:cNvPr>
          <p:cNvCxnSpPr>
            <a:cxnSpLocks/>
          </p:cNvCxnSpPr>
          <p:nvPr/>
        </p:nvCxnSpPr>
        <p:spPr>
          <a:xfrm>
            <a:off x="3606189" y="3541456"/>
            <a:ext cx="451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CC438F48-8E8E-469A-8B25-1E22D29A682D}"/>
              </a:ext>
            </a:extLst>
          </p:cNvPr>
          <p:cNvCxnSpPr/>
          <p:nvPr/>
        </p:nvCxnSpPr>
        <p:spPr>
          <a:xfrm>
            <a:off x="3615419" y="4385351"/>
            <a:ext cx="4415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3AFBABC0-88EC-4933-8749-992D47852EC6}"/>
              </a:ext>
            </a:extLst>
          </p:cNvPr>
          <p:cNvSpPr/>
          <p:nvPr/>
        </p:nvSpPr>
        <p:spPr>
          <a:xfrm>
            <a:off x="2255091" y="3084976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Olivia Corday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Senior Graphic Designer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04C85FDB-C6D5-4B2F-8077-681C1A8F9B8F}"/>
              </a:ext>
            </a:extLst>
          </p:cNvPr>
          <p:cNvSpPr/>
          <p:nvPr/>
        </p:nvSpPr>
        <p:spPr>
          <a:xfrm>
            <a:off x="2255091" y="3894601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Gretta Cohoon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Photographer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B8D54081-0916-4E41-8247-E708026AD481}"/>
              </a:ext>
            </a:extLst>
          </p:cNvPr>
          <p:cNvSpPr/>
          <p:nvPr/>
        </p:nvSpPr>
        <p:spPr>
          <a:xfrm>
            <a:off x="2273457" y="6160103"/>
            <a:ext cx="1589086" cy="6014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Stasha Simone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Marketing and Communication Strategist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511BF81-E5E9-24CC-43D7-A87D963B8262}"/>
              </a:ext>
            </a:extLst>
          </p:cNvPr>
          <p:cNvSpPr/>
          <p:nvPr/>
        </p:nvSpPr>
        <p:spPr>
          <a:xfrm>
            <a:off x="2255091" y="4657674"/>
            <a:ext cx="1608992" cy="4976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Cathy Maschmeyer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  <a:ea typeface="+mn-lt"/>
                <a:cs typeface="+mn-lt"/>
              </a:rPr>
              <a:t>Website Content Strategist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8B86DB-57CB-F0E8-A08F-7606D6C9D3EC}"/>
              </a:ext>
            </a:extLst>
          </p:cNvPr>
          <p:cNvSpPr/>
          <p:nvPr/>
        </p:nvSpPr>
        <p:spPr>
          <a:xfrm>
            <a:off x="6919506" y="2708776"/>
            <a:ext cx="1074285" cy="7933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VACANT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Marketing and  Communication Strategist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6E5496-95D9-1803-3DA0-278D61A7377B}"/>
              </a:ext>
            </a:extLst>
          </p:cNvPr>
          <p:cNvSpPr/>
          <p:nvPr/>
        </p:nvSpPr>
        <p:spPr>
          <a:xfrm>
            <a:off x="2273457" y="5212212"/>
            <a:ext cx="1605838" cy="49119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VACANT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Senior Digital Strategist</a:t>
            </a:r>
            <a:endParaRPr lang="en-US" sz="10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DF1C0D-82B3-8FDA-294D-714D7D5F062F}"/>
              </a:ext>
            </a:extLst>
          </p:cNvPr>
          <p:cNvSpPr/>
          <p:nvPr/>
        </p:nvSpPr>
        <p:spPr>
          <a:xfrm>
            <a:off x="428752" y="5076795"/>
            <a:ext cx="1546525" cy="4945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Student Marketing Positions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39F015-D34C-D213-25F7-C24B959E920B}"/>
              </a:ext>
            </a:extLst>
          </p:cNvPr>
          <p:cNvSpPr/>
          <p:nvPr/>
        </p:nvSpPr>
        <p:spPr>
          <a:xfrm>
            <a:off x="2259387" y="5779639"/>
            <a:ext cx="1651387" cy="3341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</a:rPr>
              <a:t>VACANT</a:t>
            </a:r>
            <a:br>
              <a:rPr lang="en-US" sz="1200" b="1" dirty="0"/>
            </a:br>
            <a:r>
              <a:rPr lang="en-US" sz="1000" dirty="0">
                <a:solidFill>
                  <a:schemeClr val="tx1"/>
                </a:solidFill>
                <a:cs typeface="Calibri"/>
              </a:rPr>
              <a:t>Email Content Strategist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B070BA-10A3-859F-1150-5EA29D294A2F}"/>
              </a:ext>
            </a:extLst>
          </p:cNvPr>
          <p:cNvSpPr/>
          <p:nvPr/>
        </p:nvSpPr>
        <p:spPr>
          <a:xfrm>
            <a:off x="8166667" y="2719081"/>
            <a:ext cx="1059166" cy="7705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VACANT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Project Manager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7627CA9-7F7E-7A57-F1D9-29A71593E71F}"/>
              </a:ext>
            </a:extLst>
          </p:cNvPr>
          <p:cNvCxnSpPr>
            <a:cxnSpLocks/>
          </p:cNvCxnSpPr>
          <p:nvPr/>
        </p:nvCxnSpPr>
        <p:spPr>
          <a:xfrm>
            <a:off x="4860021" y="3502096"/>
            <a:ext cx="0" cy="3247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8BD775B9-F6EE-31DB-28EF-8DF81F964A4B}"/>
              </a:ext>
            </a:extLst>
          </p:cNvPr>
          <p:cNvSpPr/>
          <p:nvPr/>
        </p:nvSpPr>
        <p:spPr>
          <a:xfrm>
            <a:off x="4171866" y="3821045"/>
            <a:ext cx="1651387" cy="3341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Student Designer</a:t>
            </a:r>
            <a:endParaRPr lang="en-US" sz="1000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44c67b6-9abf-4d42-a236-58c6daecc5a6" xsi:nil="true"/>
    <lcf76f155ced4ddcb4097134ff3c332f xmlns="637ec3a8-890a-4388-9cc2-385fb4daad9f">
      <Terms xmlns="http://schemas.microsoft.com/office/infopath/2007/PartnerControls"/>
    </lcf76f155ced4ddcb4097134ff3c332f>
    <SharedWithUsers xmlns="f44c67b6-9abf-4d42-a236-58c6daecc5a6">
      <UserInfo>
        <DisplayName>Schwinke, Theodore B.</DisplayName>
        <AccountId>16</AccountId>
        <AccountType/>
      </UserInfo>
      <UserInfo>
        <DisplayName>Hensley, Amber</DisplayName>
        <AccountId>1341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201C13F187BF4C86178CC0AE2E758E" ma:contentTypeVersion="15" ma:contentTypeDescription="Create a new document." ma:contentTypeScope="" ma:versionID="d8aff4b492b8c88749a2f5be4e915e0f">
  <xsd:schema xmlns:xsd="http://www.w3.org/2001/XMLSchema" xmlns:xs="http://www.w3.org/2001/XMLSchema" xmlns:p="http://schemas.microsoft.com/office/2006/metadata/properties" xmlns:ns2="637ec3a8-890a-4388-9cc2-385fb4daad9f" xmlns:ns3="f44c67b6-9abf-4d42-a236-58c6daecc5a6" targetNamespace="http://schemas.microsoft.com/office/2006/metadata/properties" ma:root="true" ma:fieldsID="ed8356a8ba298d969c138a710d97958b" ns2:_="" ns3:_="">
    <xsd:import namespace="637ec3a8-890a-4388-9cc2-385fb4daad9f"/>
    <xsd:import namespace="f44c67b6-9abf-4d42-a236-58c6daecc5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7ec3a8-890a-4388-9cc2-385fb4daa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4c67b6-9abf-4d42-a236-58c6daecc5a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c1d3abb-4e20-4276-b913-aa8e1e69840c}" ma:internalName="TaxCatchAll" ma:showField="CatchAllData" ma:web="f44c67b6-9abf-4d42-a236-58c6daecc5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831580-36F6-4CBB-A357-3FDBF4FD61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7FF42D-CCF0-4EF7-997C-7CE46EB4CAB1}">
  <ds:schemaRefs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f44c67b6-9abf-4d42-a236-58c6daecc5a6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37ec3a8-890a-4388-9cc2-385fb4daad9f"/>
  </ds:schemaRefs>
</ds:datastoreItem>
</file>

<file path=customXml/itemProps3.xml><?xml version="1.0" encoding="utf-8"?>
<ds:datastoreItem xmlns:ds="http://schemas.openxmlformats.org/officeDocument/2006/customXml" ds:itemID="{B1F66F76-3B4E-46FB-B549-51D6D278CE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7ec3a8-890a-4388-9cc2-385fb4daad9f"/>
    <ds:schemaRef ds:uri="f44c67b6-9abf-4d42-a236-58c6daecc5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82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243</cp:revision>
  <dcterms:created xsi:type="dcterms:W3CDTF">2021-10-13T19:41:11Z</dcterms:created>
  <dcterms:modified xsi:type="dcterms:W3CDTF">2025-12-03T22:27:10Z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0x01010069201C13F187BF4C86178CC0AE2E758E</vt:lpwstr>
  </property>
  <property fmtid="{D5CDD505-2E9C-101B-9397-08002B2CF9AE}" pid="3" name="MediaServiceImageTags">
    <vt:lpwstr/>
  </property>
</Properties>
</file>