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70AD47"/>
    <a:srgbClr val="ED7D31"/>
    <a:srgbClr val="F3B12E"/>
    <a:srgbClr val="D89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28C9AC-687A-475E-B9B1-3FFE507C5349}" v="3" dt="2025-12-02T16:08:48.1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4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undo custSel modSld">
      <pc:chgData name="Hensley, Amber" userId="d0b77f84-a8e2-4313-be5e-5c289572de67" providerId="ADAL" clId="{EA20C026-E48D-4AB3-AEE6-D3F2BE07984E}" dt="2025-12-02T16:11:08.718" v="223" actId="478"/>
      <pc:docMkLst>
        <pc:docMk/>
      </pc:docMkLst>
      <pc:sldChg chg="addSp delSp modSp mod">
        <pc:chgData name="Hensley, Amber" userId="d0b77f84-a8e2-4313-be5e-5c289572de67" providerId="ADAL" clId="{EA20C026-E48D-4AB3-AEE6-D3F2BE07984E}" dt="2025-12-02T16:11:08.718" v="223" actId="478"/>
        <pc:sldMkLst>
          <pc:docMk/>
          <pc:sldMk cId="4029426249" sldId="256"/>
        </pc:sldMkLst>
        <pc:spChg chg="del">
          <ac:chgData name="Hensley, Amber" userId="d0b77f84-a8e2-4313-be5e-5c289572de67" providerId="ADAL" clId="{EA20C026-E48D-4AB3-AEE6-D3F2BE07984E}" dt="2025-12-02T16:02:56.512" v="0" actId="478"/>
          <ac:spMkLst>
            <pc:docMk/>
            <pc:sldMk cId="4029426249" sldId="256"/>
            <ac:spMk id="2" creationId="{6C445D39-0475-B149-C3DE-83B9748F1A88}"/>
          </ac:spMkLst>
        </pc:spChg>
        <pc:spChg chg="mod">
          <ac:chgData name="Hensley, Amber" userId="d0b77f84-a8e2-4313-be5e-5c289572de67" providerId="ADAL" clId="{EA20C026-E48D-4AB3-AEE6-D3F2BE07984E}" dt="2025-12-02T16:05:42.086" v="92" actId="20577"/>
          <ac:spMkLst>
            <pc:docMk/>
            <pc:sldMk cId="4029426249" sldId="256"/>
            <ac:spMk id="4" creationId="{712227A8-9136-71C3-00F3-06705A2338EB}"/>
          </ac:spMkLst>
        </pc:spChg>
        <pc:spChg chg="mod">
          <ac:chgData name="Hensley, Amber" userId="d0b77f84-a8e2-4313-be5e-5c289572de67" providerId="ADAL" clId="{EA20C026-E48D-4AB3-AEE6-D3F2BE07984E}" dt="2025-12-02T16:10:18.968" v="213" actId="1076"/>
          <ac:spMkLst>
            <pc:docMk/>
            <pc:sldMk cId="4029426249" sldId="256"/>
            <ac:spMk id="6" creationId="{6B379C90-04F0-1A7F-9782-1BFB9386B8CC}"/>
          </ac:spMkLst>
        </pc:spChg>
        <pc:spChg chg="mod">
          <ac:chgData name="Hensley, Amber" userId="d0b77f84-a8e2-4313-be5e-5c289572de67" providerId="ADAL" clId="{EA20C026-E48D-4AB3-AEE6-D3F2BE07984E}" dt="2025-12-02T16:04:13.454" v="53" actId="1076"/>
          <ac:spMkLst>
            <pc:docMk/>
            <pc:sldMk cId="4029426249" sldId="256"/>
            <ac:spMk id="8" creationId="{FE33B29A-95C5-CF49-AB27-65B204228633}"/>
          </ac:spMkLst>
        </pc:spChg>
        <pc:spChg chg="mod">
          <ac:chgData name="Hensley, Amber" userId="d0b77f84-a8e2-4313-be5e-5c289572de67" providerId="ADAL" clId="{EA20C026-E48D-4AB3-AEE6-D3F2BE07984E}" dt="2025-12-02T16:04:28.617" v="62" actId="20577"/>
          <ac:spMkLst>
            <pc:docMk/>
            <pc:sldMk cId="4029426249" sldId="256"/>
            <ac:spMk id="11" creationId="{79CDCCFE-8658-3EE6-85E8-058D13E3E1B9}"/>
          </ac:spMkLst>
        </pc:spChg>
        <pc:spChg chg="mod">
          <ac:chgData name="Hensley, Amber" userId="d0b77f84-a8e2-4313-be5e-5c289572de67" providerId="ADAL" clId="{EA20C026-E48D-4AB3-AEE6-D3F2BE07984E}" dt="2025-12-02T16:08:07.665" v="145" actId="1076"/>
          <ac:spMkLst>
            <pc:docMk/>
            <pc:sldMk cId="4029426249" sldId="256"/>
            <ac:spMk id="12" creationId="{13C93C45-7E0A-D11D-47D3-C0C6FAF52C76}"/>
          </ac:spMkLst>
        </pc:spChg>
        <pc:spChg chg="mod">
          <ac:chgData name="Hensley, Amber" userId="d0b77f84-a8e2-4313-be5e-5c289572de67" providerId="ADAL" clId="{EA20C026-E48D-4AB3-AEE6-D3F2BE07984E}" dt="2025-12-02T16:09:45.524" v="206" actId="113"/>
          <ac:spMkLst>
            <pc:docMk/>
            <pc:sldMk cId="4029426249" sldId="256"/>
            <ac:spMk id="37" creationId="{3788E90D-3C72-3173-3859-E22440B92671}"/>
          </ac:spMkLst>
        </pc:spChg>
        <pc:spChg chg="mod">
          <ac:chgData name="Hensley, Amber" userId="d0b77f84-a8e2-4313-be5e-5c289572de67" providerId="ADAL" clId="{EA20C026-E48D-4AB3-AEE6-D3F2BE07984E}" dt="2025-12-02T16:08:24.023" v="151" actId="1076"/>
          <ac:spMkLst>
            <pc:docMk/>
            <pc:sldMk cId="4029426249" sldId="256"/>
            <ac:spMk id="38" creationId="{C2ECF1C8-B56F-E64C-5CF0-E92F1C4610FD}"/>
          </ac:spMkLst>
        </pc:spChg>
        <pc:spChg chg="mod">
          <ac:chgData name="Hensley, Amber" userId="d0b77f84-a8e2-4313-be5e-5c289572de67" providerId="ADAL" clId="{EA20C026-E48D-4AB3-AEE6-D3F2BE07984E}" dt="2025-12-02T16:05:20.477" v="75" actId="20577"/>
          <ac:spMkLst>
            <pc:docMk/>
            <pc:sldMk cId="4029426249" sldId="256"/>
            <ac:spMk id="77" creationId="{FD6FCF0F-CAE9-45A1-0B25-6FDF5D53251E}"/>
          </ac:spMkLst>
        </pc:spChg>
        <pc:spChg chg="mod">
          <ac:chgData name="Hensley, Amber" userId="d0b77f84-a8e2-4313-be5e-5c289572de67" providerId="ADAL" clId="{EA20C026-E48D-4AB3-AEE6-D3F2BE07984E}" dt="2025-12-02T16:07:51.427" v="143" actId="1076"/>
          <ac:spMkLst>
            <pc:docMk/>
            <pc:sldMk cId="4029426249" sldId="256"/>
            <ac:spMk id="84" creationId="{D0E5DFFD-4809-953A-50D2-91A597B10D3B}"/>
          </ac:spMkLst>
        </pc:spChg>
        <pc:spChg chg="mod">
          <ac:chgData name="Hensley, Amber" userId="d0b77f84-a8e2-4313-be5e-5c289572de67" providerId="ADAL" clId="{EA20C026-E48D-4AB3-AEE6-D3F2BE07984E}" dt="2025-12-02T16:10:10.830" v="211" actId="1076"/>
          <ac:spMkLst>
            <pc:docMk/>
            <pc:sldMk cId="4029426249" sldId="256"/>
            <ac:spMk id="87" creationId="{59A24F98-7EC6-60A1-D8F9-40E3F8EC56EE}"/>
          </ac:spMkLst>
        </pc:spChg>
        <pc:spChg chg="mod">
          <ac:chgData name="Hensley, Amber" userId="d0b77f84-a8e2-4313-be5e-5c289572de67" providerId="ADAL" clId="{EA20C026-E48D-4AB3-AEE6-D3F2BE07984E}" dt="2025-12-02T16:03:04.227" v="2" actId="1076"/>
          <ac:spMkLst>
            <pc:docMk/>
            <pc:sldMk cId="4029426249" sldId="256"/>
            <ac:spMk id="93" creationId="{2E67014A-B089-401F-B1F1-94944051DD1C}"/>
          </ac:spMkLst>
        </pc:spChg>
        <pc:spChg chg="mod">
          <ac:chgData name="Hensley, Amber" userId="d0b77f84-a8e2-4313-be5e-5c289572de67" providerId="ADAL" clId="{EA20C026-E48D-4AB3-AEE6-D3F2BE07984E}" dt="2025-12-02T16:03:24.728" v="13" actId="20577"/>
          <ac:spMkLst>
            <pc:docMk/>
            <pc:sldMk cId="4029426249" sldId="256"/>
            <ac:spMk id="94" creationId="{C57CBCED-779E-4979-873F-A4B4EFE5990B}"/>
          </ac:spMkLst>
        </pc:spChg>
        <pc:spChg chg="del mod">
          <ac:chgData name="Hensley, Amber" userId="d0b77f84-a8e2-4313-be5e-5c289572de67" providerId="ADAL" clId="{EA20C026-E48D-4AB3-AEE6-D3F2BE07984E}" dt="2025-12-02T16:06:37.370" v="95" actId="478"/>
          <ac:spMkLst>
            <pc:docMk/>
            <pc:sldMk cId="4029426249" sldId="256"/>
            <ac:spMk id="98" creationId="{6920903C-81D2-4341-876E-EE9B00604538}"/>
          </ac:spMkLst>
        </pc:spChg>
        <pc:spChg chg="del mod">
          <ac:chgData name="Hensley, Amber" userId="d0b77f84-a8e2-4313-be5e-5c289572de67" providerId="ADAL" clId="{EA20C026-E48D-4AB3-AEE6-D3F2BE07984E}" dt="2025-12-02T16:11:08.718" v="223" actId="478"/>
          <ac:spMkLst>
            <pc:docMk/>
            <pc:sldMk cId="4029426249" sldId="256"/>
            <ac:spMk id="102" creationId="{3B8ED930-0108-41B8-BB3E-DAD99622F28C}"/>
          </ac:spMkLst>
        </pc:spChg>
        <pc:spChg chg="mod">
          <ac:chgData name="Hensley, Amber" userId="d0b77f84-a8e2-4313-be5e-5c289572de67" providerId="ADAL" clId="{EA20C026-E48D-4AB3-AEE6-D3F2BE07984E}" dt="2025-12-02T16:09:45.524" v="206" actId="113"/>
          <ac:spMkLst>
            <pc:docMk/>
            <pc:sldMk cId="4029426249" sldId="256"/>
            <ac:spMk id="111" creationId="{93AFD4AA-ED1E-4B25-8938-DD88679EF63B}"/>
          </ac:spMkLst>
        </pc:spChg>
        <pc:spChg chg="del mod">
          <ac:chgData name="Hensley, Amber" userId="d0b77f84-a8e2-4313-be5e-5c289572de67" providerId="ADAL" clId="{EA20C026-E48D-4AB3-AEE6-D3F2BE07984E}" dt="2025-12-02T16:04:08.324" v="52" actId="478"/>
          <ac:spMkLst>
            <pc:docMk/>
            <pc:sldMk cId="4029426249" sldId="256"/>
            <ac:spMk id="145" creationId="{8E2613E4-1260-404A-AC1E-0936CDC103A8}"/>
          </ac:spMkLst>
        </pc:spChg>
        <pc:cxnChg chg="del mod">
          <ac:chgData name="Hensley, Amber" userId="d0b77f84-a8e2-4313-be5e-5c289572de67" providerId="ADAL" clId="{EA20C026-E48D-4AB3-AEE6-D3F2BE07984E}" dt="2025-12-02T16:02:58.801" v="1" actId="478"/>
          <ac:cxnSpMkLst>
            <pc:docMk/>
            <pc:sldMk cId="4029426249" sldId="256"/>
            <ac:cxnSpMk id="3" creationId="{384A8FF0-0864-BB1A-86BA-8778B8E11326}"/>
          </ac:cxnSpMkLst>
        </pc:cxnChg>
        <pc:cxnChg chg="mod">
          <ac:chgData name="Hensley, Amber" userId="d0b77f84-a8e2-4313-be5e-5c289572de67" providerId="ADAL" clId="{EA20C026-E48D-4AB3-AEE6-D3F2BE07984E}" dt="2025-12-02T16:03:24.728" v="13" actId="20577"/>
          <ac:cxnSpMkLst>
            <pc:docMk/>
            <pc:sldMk cId="4029426249" sldId="256"/>
            <ac:cxnSpMk id="13" creationId="{CEBF59F7-5AD4-85FE-21A6-9A4E01525701}"/>
          </ac:cxnSpMkLst>
        </pc:cxnChg>
        <pc:cxnChg chg="mod">
          <ac:chgData name="Hensley, Amber" userId="d0b77f84-a8e2-4313-be5e-5c289572de67" providerId="ADAL" clId="{EA20C026-E48D-4AB3-AEE6-D3F2BE07984E}" dt="2025-12-02T16:03:24.728" v="13" actId="20577"/>
          <ac:cxnSpMkLst>
            <pc:docMk/>
            <pc:sldMk cId="4029426249" sldId="256"/>
            <ac:cxnSpMk id="16" creationId="{4CA77994-6467-F155-1830-BA7E3585B1E5}"/>
          </ac:cxnSpMkLst>
        </pc:cxnChg>
        <pc:cxnChg chg="mod">
          <ac:chgData name="Hensley, Amber" userId="d0b77f84-a8e2-4313-be5e-5c289572de67" providerId="ADAL" clId="{EA20C026-E48D-4AB3-AEE6-D3F2BE07984E}" dt="2025-12-02T16:08:54.385" v="157" actId="1076"/>
          <ac:cxnSpMkLst>
            <pc:docMk/>
            <pc:sldMk cId="4029426249" sldId="256"/>
            <ac:cxnSpMk id="20" creationId="{037D4748-F027-BC1A-C8FB-02F89B691930}"/>
          </ac:cxnSpMkLst>
        </pc:cxnChg>
        <pc:cxnChg chg="del">
          <ac:chgData name="Hensley, Amber" userId="d0b77f84-a8e2-4313-be5e-5c289572de67" providerId="ADAL" clId="{EA20C026-E48D-4AB3-AEE6-D3F2BE07984E}" dt="2025-12-02T16:10:21.988" v="215" actId="478"/>
          <ac:cxnSpMkLst>
            <pc:docMk/>
            <pc:sldMk cId="4029426249" sldId="256"/>
            <ac:cxnSpMk id="22" creationId="{CA8AE66B-C626-933B-DD54-129774CE8AEF}"/>
          </ac:cxnSpMkLst>
        </pc:cxnChg>
        <pc:cxnChg chg="del">
          <ac:chgData name="Hensley, Amber" userId="d0b77f84-a8e2-4313-be5e-5c289572de67" providerId="ADAL" clId="{EA20C026-E48D-4AB3-AEE6-D3F2BE07984E}" dt="2025-12-02T16:10:21.077" v="214" actId="478"/>
          <ac:cxnSpMkLst>
            <pc:docMk/>
            <pc:sldMk cId="4029426249" sldId="256"/>
            <ac:cxnSpMk id="25" creationId="{92C652C0-A68F-AD29-5A75-1929C24F4CBF}"/>
          </ac:cxnSpMkLst>
        </pc:cxnChg>
        <pc:cxnChg chg="mod">
          <ac:chgData name="Hensley, Amber" userId="d0b77f84-a8e2-4313-be5e-5c289572de67" providerId="ADAL" clId="{EA20C026-E48D-4AB3-AEE6-D3F2BE07984E}" dt="2025-12-02T16:10:06.452" v="210" actId="1076"/>
          <ac:cxnSpMkLst>
            <pc:docMk/>
            <pc:sldMk cId="4029426249" sldId="256"/>
            <ac:cxnSpMk id="26" creationId="{25F82DE2-8474-F983-48EE-A7EBC7FEAEC2}"/>
          </ac:cxnSpMkLst>
        </pc:cxnChg>
        <pc:cxnChg chg="mod">
          <ac:chgData name="Hensley, Amber" userId="d0b77f84-a8e2-4313-be5e-5c289572de67" providerId="ADAL" clId="{EA20C026-E48D-4AB3-AEE6-D3F2BE07984E}" dt="2025-12-02T16:08:58.359" v="159" actId="1076"/>
          <ac:cxnSpMkLst>
            <pc:docMk/>
            <pc:sldMk cId="4029426249" sldId="256"/>
            <ac:cxnSpMk id="30" creationId="{EFCA9B7A-8DCC-3CF4-B774-03AD8852221B}"/>
          </ac:cxnSpMkLst>
        </pc:cxnChg>
        <pc:cxnChg chg="mod ord">
          <ac:chgData name="Hensley, Amber" userId="d0b77f84-a8e2-4313-be5e-5c289572de67" providerId="ADAL" clId="{EA20C026-E48D-4AB3-AEE6-D3F2BE07984E}" dt="2025-12-02T16:08:26.880" v="152" actId="167"/>
          <ac:cxnSpMkLst>
            <pc:docMk/>
            <pc:sldMk cId="4029426249" sldId="256"/>
            <ac:cxnSpMk id="32" creationId="{EBF0814C-6EC6-0A1E-05A3-060F146AE9C7}"/>
          </ac:cxnSpMkLst>
        </pc:cxnChg>
        <pc:cxnChg chg="add mod">
          <ac:chgData name="Hensley, Amber" userId="d0b77f84-a8e2-4313-be5e-5c289572de67" providerId="ADAL" clId="{EA20C026-E48D-4AB3-AEE6-D3F2BE07984E}" dt="2025-12-02T16:08:41.272" v="154"/>
          <ac:cxnSpMkLst>
            <pc:docMk/>
            <pc:sldMk cId="4029426249" sldId="256"/>
            <ac:cxnSpMk id="34" creationId="{21750716-F7C8-EA5C-3F6F-610A73A6443D}"/>
          </ac:cxnSpMkLst>
        </pc:cxnChg>
        <pc:cxnChg chg="del mod">
          <ac:chgData name="Hensley, Amber" userId="d0b77f84-a8e2-4313-be5e-5c289572de67" providerId="ADAL" clId="{EA20C026-E48D-4AB3-AEE6-D3F2BE07984E}" dt="2025-12-02T16:10:24.047" v="218" actId="478"/>
          <ac:cxnSpMkLst>
            <pc:docMk/>
            <pc:sldMk cId="4029426249" sldId="256"/>
            <ac:cxnSpMk id="35" creationId="{B863B153-2F20-08C7-C29E-0317A1E6B5BA}"/>
          </ac:cxnSpMkLst>
        </pc:cxnChg>
        <pc:cxnChg chg="mod">
          <ac:chgData name="Hensley, Amber" userId="d0b77f84-a8e2-4313-be5e-5c289572de67" providerId="ADAL" clId="{EA20C026-E48D-4AB3-AEE6-D3F2BE07984E}" dt="2025-12-02T16:08:00.350" v="144" actId="1076"/>
          <ac:cxnSpMkLst>
            <pc:docMk/>
            <pc:sldMk cId="4029426249" sldId="256"/>
            <ac:cxnSpMk id="36" creationId="{3D44A47E-38A5-2E39-214F-CCCF7BD693A5}"/>
          </ac:cxnSpMkLst>
        </pc:cxnChg>
        <pc:cxnChg chg="add mod ord">
          <ac:chgData name="Hensley, Amber" userId="d0b77f84-a8e2-4313-be5e-5c289572de67" providerId="ADAL" clId="{EA20C026-E48D-4AB3-AEE6-D3F2BE07984E}" dt="2025-12-02T16:10:29.907" v="221" actId="167"/>
          <ac:cxnSpMkLst>
            <pc:docMk/>
            <pc:sldMk cId="4029426249" sldId="256"/>
            <ac:cxnSpMk id="39" creationId="{F9FC1575-1816-9716-5A16-77CC9DC3CFFF}"/>
          </ac:cxnSpMkLst>
        </pc:cxnChg>
        <pc:cxnChg chg="mod">
          <ac:chgData name="Hensley, Amber" userId="d0b77f84-a8e2-4313-be5e-5c289572de67" providerId="ADAL" clId="{EA20C026-E48D-4AB3-AEE6-D3F2BE07984E}" dt="2025-12-02T16:07:47.778" v="142" actId="1076"/>
          <ac:cxnSpMkLst>
            <pc:docMk/>
            <pc:sldMk cId="4029426249" sldId="256"/>
            <ac:cxnSpMk id="41" creationId="{95CC7DA6-83B7-AF90-AC5A-485C694F102B}"/>
          </ac:cxnSpMkLst>
        </pc:cxnChg>
        <pc:cxnChg chg="del mod">
          <ac:chgData name="Hensley, Amber" userId="d0b77f84-a8e2-4313-be5e-5c289572de67" providerId="ADAL" clId="{EA20C026-E48D-4AB3-AEE6-D3F2BE07984E}" dt="2025-12-02T16:10:23.273" v="217" actId="478"/>
          <ac:cxnSpMkLst>
            <pc:docMk/>
            <pc:sldMk cId="4029426249" sldId="256"/>
            <ac:cxnSpMk id="43" creationId="{FC682FE2-0BC7-8890-6D5B-45EC448A0074}"/>
          </ac:cxnSpMkLst>
        </pc:cxnChg>
        <pc:cxnChg chg="del mod">
          <ac:chgData name="Hensley, Amber" userId="d0b77f84-a8e2-4313-be5e-5c289572de67" providerId="ADAL" clId="{EA20C026-E48D-4AB3-AEE6-D3F2BE07984E}" dt="2025-12-02T16:10:24.795" v="220" actId="478"/>
          <ac:cxnSpMkLst>
            <pc:docMk/>
            <pc:sldMk cId="4029426249" sldId="256"/>
            <ac:cxnSpMk id="47" creationId="{ABFDB9AA-8918-3216-B943-C986D09B6AFE}"/>
          </ac:cxnSpMkLst>
        </pc:cxnChg>
        <pc:cxnChg chg="del">
          <ac:chgData name="Hensley, Amber" userId="d0b77f84-a8e2-4313-be5e-5c289572de67" providerId="ADAL" clId="{EA20C026-E48D-4AB3-AEE6-D3F2BE07984E}" dt="2025-12-02T16:10:22.676" v="216" actId="478"/>
          <ac:cxnSpMkLst>
            <pc:docMk/>
            <pc:sldMk cId="4029426249" sldId="256"/>
            <ac:cxnSpMk id="49" creationId="{9A5CFDD3-E7C8-4275-A8D8-E2243843787B}"/>
          </ac:cxnSpMkLst>
        </pc:cxnChg>
        <pc:cxnChg chg="mod">
          <ac:chgData name="Hensley, Amber" userId="d0b77f84-a8e2-4313-be5e-5c289572de67" providerId="ADAL" clId="{EA20C026-E48D-4AB3-AEE6-D3F2BE07984E}" dt="2025-12-02T16:10:41.876" v="222" actId="14100"/>
          <ac:cxnSpMkLst>
            <pc:docMk/>
            <pc:sldMk cId="4029426249" sldId="256"/>
            <ac:cxnSpMk id="50" creationId="{D7F44F05-CD34-3957-56C0-4674B5B7E3AF}"/>
          </ac:cxnSpMkLst>
        </pc:cxnChg>
        <pc:cxnChg chg="mod ord">
          <ac:chgData name="Hensley, Amber" userId="d0b77f84-a8e2-4313-be5e-5c289572de67" providerId="ADAL" clId="{EA20C026-E48D-4AB3-AEE6-D3F2BE07984E}" dt="2025-12-02T16:08:30.471" v="153" actId="167"/>
          <ac:cxnSpMkLst>
            <pc:docMk/>
            <pc:sldMk cId="4029426249" sldId="256"/>
            <ac:cxnSpMk id="54" creationId="{E479DCF2-FB98-C9AA-E4C6-504ADC6F6D38}"/>
          </ac:cxnSpMkLst>
        </pc:cxnChg>
        <pc:cxnChg chg="mod">
          <ac:chgData name="Hensley, Amber" userId="d0b77f84-a8e2-4313-be5e-5c289572de67" providerId="ADAL" clId="{EA20C026-E48D-4AB3-AEE6-D3F2BE07984E}" dt="2025-12-02T16:09:58.192" v="207" actId="1076"/>
          <ac:cxnSpMkLst>
            <pc:docMk/>
            <pc:sldMk cId="4029426249" sldId="256"/>
            <ac:cxnSpMk id="60" creationId="{0B0B3B05-424B-C907-F19C-EAC718914D8A}"/>
          </ac:cxnSpMkLst>
        </pc:cxnChg>
        <pc:cxnChg chg="mod">
          <ac:chgData name="Hensley, Amber" userId="d0b77f84-a8e2-4313-be5e-5c289572de67" providerId="ADAL" clId="{EA20C026-E48D-4AB3-AEE6-D3F2BE07984E}" dt="2025-12-02T16:10:14.103" v="212" actId="1076"/>
          <ac:cxnSpMkLst>
            <pc:docMk/>
            <pc:sldMk cId="4029426249" sldId="256"/>
            <ac:cxnSpMk id="65" creationId="{97E9E4C5-AA6C-A6ED-07AF-4D6F549C0AA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34CA6-7B53-6E4E-8E99-E4C236F710C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9FC1575-1816-9716-5A16-77CC9DC3CFFF}"/>
              </a:ext>
            </a:extLst>
          </p:cNvPr>
          <p:cNvCxnSpPr>
            <a:cxnSpLocks/>
          </p:cNvCxnSpPr>
          <p:nvPr/>
        </p:nvCxnSpPr>
        <p:spPr>
          <a:xfrm>
            <a:off x="7426433" y="2426012"/>
            <a:ext cx="0" cy="23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E479DCF2-FB98-C9AA-E4C6-504ADC6F6D38}"/>
              </a:ext>
            </a:extLst>
          </p:cNvPr>
          <p:cNvCxnSpPr>
            <a:cxnSpLocks/>
          </p:cNvCxnSpPr>
          <p:nvPr/>
        </p:nvCxnSpPr>
        <p:spPr>
          <a:xfrm>
            <a:off x="6097023" y="3488839"/>
            <a:ext cx="0" cy="23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BF0814C-6EC6-0A1E-05A3-060F146AE9C7}"/>
              </a:ext>
            </a:extLst>
          </p:cNvPr>
          <p:cNvCxnSpPr>
            <a:cxnSpLocks/>
          </p:cNvCxnSpPr>
          <p:nvPr/>
        </p:nvCxnSpPr>
        <p:spPr>
          <a:xfrm>
            <a:off x="4071703" y="3478582"/>
            <a:ext cx="2024297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D4C8722-D89B-244C-AE8E-9C367922E758}"/>
              </a:ext>
            </a:extLst>
          </p:cNvPr>
          <p:cNvCxnSpPr>
            <a:cxnSpLocks/>
          </p:cNvCxnSpPr>
          <p:nvPr/>
        </p:nvCxnSpPr>
        <p:spPr>
          <a:xfrm>
            <a:off x="9674410" y="4683187"/>
            <a:ext cx="164592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DED78EA-E431-2924-2391-15DC2EAB8EB7}"/>
              </a:ext>
            </a:extLst>
          </p:cNvPr>
          <p:cNvCxnSpPr>
            <a:cxnSpLocks/>
          </p:cNvCxnSpPr>
          <p:nvPr/>
        </p:nvCxnSpPr>
        <p:spPr>
          <a:xfrm flipV="1">
            <a:off x="8997635" y="3472224"/>
            <a:ext cx="1790" cy="1273983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37D4748-F027-BC1A-C8FB-02F89B691930}"/>
              </a:ext>
            </a:extLst>
          </p:cNvPr>
          <p:cNvCxnSpPr>
            <a:cxnSpLocks/>
          </p:cNvCxnSpPr>
          <p:nvPr/>
        </p:nvCxnSpPr>
        <p:spPr>
          <a:xfrm>
            <a:off x="4809292" y="2408848"/>
            <a:ext cx="0" cy="23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3F43901-E71C-7A7A-67C6-F7AE23C73C7C}"/>
              </a:ext>
            </a:extLst>
          </p:cNvPr>
          <p:cNvCxnSpPr>
            <a:cxnSpLocks/>
          </p:cNvCxnSpPr>
          <p:nvPr/>
        </p:nvCxnSpPr>
        <p:spPr>
          <a:xfrm>
            <a:off x="9756560" y="4300241"/>
            <a:ext cx="164592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2CE70FA-7E11-D267-9C6F-F9C6C98E95A8}"/>
              </a:ext>
            </a:extLst>
          </p:cNvPr>
          <p:cNvCxnSpPr>
            <a:cxnSpLocks/>
          </p:cNvCxnSpPr>
          <p:nvPr/>
        </p:nvCxnSpPr>
        <p:spPr>
          <a:xfrm flipV="1">
            <a:off x="3340100" y="3513973"/>
            <a:ext cx="0" cy="931579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5CC7DA6-83B7-AF90-AC5A-485C694F102B}"/>
              </a:ext>
            </a:extLst>
          </p:cNvPr>
          <p:cNvCxnSpPr>
            <a:cxnSpLocks/>
          </p:cNvCxnSpPr>
          <p:nvPr/>
        </p:nvCxnSpPr>
        <p:spPr>
          <a:xfrm>
            <a:off x="4071703" y="3478582"/>
            <a:ext cx="0" cy="4166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C2ECF1C8-B56F-E64C-5CF0-E92F1C4610FD}"/>
              </a:ext>
            </a:extLst>
          </p:cNvPr>
          <p:cNvSpPr txBox="1"/>
          <p:nvPr/>
        </p:nvSpPr>
        <p:spPr>
          <a:xfrm>
            <a:off x="5795260" y="3599176"/>
            <a:ext cx="914400" cy="649224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Facility Ops</a:t>
            </a:r>
            <a:br>
              <a:rPr lang="en-US" sz="900" dirty="0"/>
            </a:br>
            <a:r>
              <a:rPr lang="en-US" sz="900" dirty="0"/>
              <a:t>Jamie Shirk, </a:t>
            </a:r>
          </a:p>
          <a:p>
            <a:pPr algn="ctr"/>
            <a:r>
              <a:rPr lang="en-US" sz="900" dirty="0"/>
              <a:t>Coordinator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97E9E4C5-AA6C-A6ED-07AF-4D6F549C0AA4}"/>
              </a:ext>
            </a:extLst>
          </p:cNvPr>
          <p:cNvCxnSpPr>
            <a:cxnSpLocks/>
          </p:cNvCxnSpPr>
          <p:nvPr/>
        </p:nvCxnSpPr>
        <p:spPr>
          <a:xfrm flipH="1">
            <a:off x="7191261" y="4427234"/>
            <a:ext cx="223647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BD3EC99-B628-0646-4690-ECD419DE248A}"/>
              </a:ext>
            </a:extLst>
          </p:cNvPr>
          <p:cNvCxnSpPr>
            <a:cxnSpLocks/>
          </p:cNvCxnSpPr>
          <p:nvPr/>
        </p:nvCxnSpPr>
        <p:spPr>
          <a:xfrm flipH="1">
            <a:off x="10953847" y="5456301"/>
            <a:ext cx="527418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2658F4E-1640-B76A-54E5-E95FD6526156}"/>
              </a:ext>
            </a:extLst>
          </p:cNvPr>
          <p:cNvCxnSpPr>
            <a:cxnSpLocks/>
          </p:cNvCxnSpPr>
          <p:nvPr/>
        </p:nvCxnSpPr>
        <p:spPr>
          <a:xfrm>
            <a:off x="11116953" y="3449916"/>
            <a:ext cx="0" cy="23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7F44F05-CD34-3957-56C0-4674B5B7E3AF}"/>
              </a:ext>
            </a:extLst>
          </p:cNvPr>
          <p:cNvCxnSpPr>
            <a:cxnSpLocks/>
          </p:cNvCxnSpPr>
          <p:nvPr/>
        </p:nvCxnSpPr>
        <p:spPr>
          <a:xfrm>
            <a:off x="9940885" y="3049103"/>
            <a:ext cx="0" cy="4039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D44A47E-38A5-2E39-214F-CCCF7BD693A5}"/>
              </a:ext>
            </a:extLst>
          </p:cNvPr>
          <p:cNvCxnSpPr>
            <a:cxnSpLocks/>
          </p:cNvCxnSpPr>
          <p:nvPr/>
        </p:nvCxnSpPr>
        <p:spPr>
          <a:xfrm>
            <a:off x="5177284" y="3488839"/>
            <a:ext cx="0" cy="23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7571B9DE-5F8E-48B0-ADF1-62833520FAA2}"/>
              </a:ext>
            </a:extLst>
          </p:cNvPr>
          <p:cNvCxnSpPr>
            <a:cxnSpLocks/>
          </p:cNvCxnSpPr>
          <p:nvPr/>
        </p:nvCxnSpPr>
        <p:spPr>
          <a:xfrm>
            <a:off x="6223474" y="1565268"/>
            <a:ext cx="0" cy="8501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7B2A6D8-3F29-7B5A-A9E1-B130E8D0F84E}"/>
              </a:ext>
            </a:extLst>
          </p:cNvPr>
          <p:cNvCxnSpPr>
            <a:cxnSpLocks/>
          </p:cNvCxnSpPr>
          <p:nvPr/>
        </p:nvCxnSpPr>
        <p:spPr>
          <a:xfrm>
            <a:off x="2012579" y="2587102"/>
            <a:ext cx="0" cy="22860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98311C55-96CB-A86D-18D1-2C1F9672FF76}"/>
              </a:ext>
            </a:extLst>
          </p:cNvPr>
          <p:cNvSpPr txBox="1"/>
          <p:nvPr/>
        </p:nvSpPr>
        <p:spPr>
          <a:xfrm>
            <a:off x="1881153" y="4355190"/>
            <a:ext cx="914400" cy="649224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Fitness</a:t>
            </a:r>
          </a:p>
          <a:p>
            <a:pPr algn="ctr"/>
            <a:r>
              <a:rPr lang="en-US" sz="900" dirty="0"/>
              <a:t>Adam Brown, </a:t>
            </a:r>
          </a:p>
          <a:p>
            <a:pPr algn="ctr"/>
            <a:r>
              <a:rPr lang="en-US" sz="900" dirty="0"/>
              <a:t>Coordinator</a:t>
            </a:r>
          </a:p>
        </p:txBody>
      </p: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C6850795-3622-CFAA-A24D-C7020A6325A2}"/>
              </a:ext>
            </a:extLst>
          </p:cNvPr>
          <p:cNvCxnSpPr>
            <a:cxnSpLocks/>
          </p:cNvCxnSpPr>
          <p:nvPr/>
        </p:nvCxnSpPr>
        <p:spPr>
          <a:xfrm>
            <a:off x="1734240" y="5418559"/>
            <a:ext cx="164592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57A42DA5-7F1A-2806-F19F-3A1E0EDF863B}"/>
              </a:ext>
            </a:extLst>
          </p:cNvPr>
          <p:cNvSpPr txBox="1"/>
          <p:nvPr/>
        </p:nvSpPr>
        <p:spPr>
          <a:xfrm>
            <a:off x="1872036" y="5076462"/>
            <a:ext cx="914400" cy="649224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Strength &amp; Conditioning</a:t>
            </a:r>
          </a:p>
          <a:p>
            <a:pPr algn="ctr"/>
            <a:r>
              <a:rPr lang="en-US" sz="900" dirty="0"/>
              <a:t>VACANT, </a:t>
            </a:r>
          </a:p>
          <a:p>
            <a:pPr algn="ctr"/>
            <a:r>
              <a:rPr lang="en-US" sz="900" dirty="0"/>
              <a:t>Coordinator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CC0AEE9-00D5-F650-3BB0-7E5A1E96EC6F}"/>
              </a:ext>
            </a:extLst>
          </p:cNvPr>
          <p:cNvCxnSpPr>
            <a:cxnSpLocks/>
          </p:cNvCxnSpPr>
          <p:nvPr/>
        </p:nvCxnSpPr>
        <p:spPr>
          <a:xfrm flipH="1">
            <a:off x="10953847" y="4746207"/>
            <a:ext cx="223647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599F23B5-97A0-0CC7-726B-33BFCE07A6F3}"/>
              </a:ext>
            </a:extLst>
          </p:cNvPr>
          <p:cNvCxnSpPr>
            <a:cxnSpLocks/>
          </p:cNvCxnSpPr>
          <p:nvPr/>
        </p:nvCxnSpPr>
        <p:spPr>
          <a:xfrm>
            <a:off x="1721212" y="4696900"/>
            <a:ext cx="164592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08642" y="6431230"/>
            <a:ext cx="2743200" cy="365125"/>
          </a:xfrm>
        </p:spPr>
        <p:txBody>
          <a:bodyPr/>
          <a:lstStyle/>
          <a:p>
            <a:fld id="{8AA273C8-B648-C041-B1F9-DE9BE830EA3A}" type="datetime1">
              <a:rPr lang="en-US" smtClean="0"/>
              <a:t>12/2/2025</a:t>
            </a:fld>
            <a:r>
              <a:rPr lang="en-US" dirty="0"/>
              <a:t> A. Hensley</a:t>
            </a:r>
          </a:p>
        </p:txBody>
      </p:sp>
      <p:sp>
        <p:nvSpPr>
          <p:cNvPr id="9" name="Footer Placeholder 8" descr="Organizational chart for MizzouRec. For details, please call Chris Provorse, director, 573-882-5544.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67113" y="153147"/>
            <a:ext cx="10547759" cy="570895"/>
          </a:xfrm>
        </p:spPr>
        <p:txBody>
          <a:bodyPr/>
          <a:lstStyle/>
          <a:p>
            <a:r>
              <a:rPr lang="en-US" sz="4000" dirty="0">
                <a:solidFill>
                  <a:schemeClr val="tx1"/>
                </a:solidFill>
                <a:latin typeface="Impact" panose="020B0806030902050204" pitchFamily="34" charset="0"/>
              </a:rPr>
              <a:t>		</a:t>
            </a:r>
            <a:r>
              <a:rPr lang="en-US" sz="4000" dirty="0" err="1">
                <a:solidFill>
                  <a:schemeClr val="tx1"/>
                </a:solidFill>
                <a:latin typeface="Impact" panose="020B0806030902050204" pitchFamily="34" charset="0"/>
              </a:rPr>
              <a:t>MizzouRec</a:t>
            </a:r>
            <a:endParaRPr lang="en-US" sz="4000" dirty="0">
              <a:solidFill>
                <a:schemeClr val="tx1"/>
              </a:solidFill>
              <a:latin typeface="Impact" panose="020B0806030902050204" pitchFamily="34" charset="0"/>
            </a:endParaRP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997BF697-4A8E-4149-9055-18D92EFEE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3632" y="5949295"/>
            <a:ext cx="3123904" cy="614008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364C73BE-0F14-4B9F-9D08-04394371732C}"/>
              </a:ext>
            </a:extLst>
          </p:cNvPr>
          <p:cNvSpPr txBox="1"/>
          <p:nvPr/>
        </p:nvSpPr>
        <p:spPr>
          <a:xfrm>
            <a:off x="4358431" y="724042"/>
            <a:ext cx="3657600" cy="461665"/>
          </a:xfrm>
          <a:prstGeom prst="rect">
            <a:avLst/>
          </a:prstGeom>
          <a:solidFill>
            <a:srgbClr val="FFC337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Vice Chancellor for Student Affairs</a:t>
            </a:r>
            <a:br>
              <a:rPr lang="en-US" sz="1200" dirty="0"/>
            </a:br>
            <a:r>
              <a:rPr lang="en-US" sz="1200" dirty="0"/>
              <a:t>Dr. Angela King Taylor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E67014A-B089-401F-B1F1-94944051DD1C}"/>
              </a:ext>
            </a:extLst>
          </p:cNvPr>
          <p:cNvSpPr txBox="1"/>
          <p:nvPr/>
        </p:nvSpPr>
        <p:spPr>
          <a:xfrm>
            <a:off x="4809292" y="1791023"/>
            <a:ext cx="2755878" cy="461665"/>
          </a:xfrm>
          <a:prstGeom prst="rect">
            <a:avLst/>
          </a:prstGeom>
          <a:solidFill>
            <a:srgbClr val="FFC337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Director</a:t>
            </a:r>
            <a:br>
              <a:rPr lang="en-US" sz="1200" dirty="0"/>
            </a:br>
            <a:r>
              <a:rPr lang="en-US" sz="1200" dirty="0"/>
              <a:t>Jerrod Jackson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57CBCED-779E-4979-873F-A4B4EFE5990B}"/>
              </a:ext>
            </a:extLst>
          </p:cNvPr>
          <p:cNvSpPr txBox="1"/>
          <p:nvPr/>
        </p:nvSpPr>
        <p:spPr>
          <a:xfrm>
            <a:off x="1039774" y="2590732"/>
            <a:ext cx="1828800" cy="830997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Programs</a:t>
            </a:r>
          </a:p>
          <a:p>
            <a:pPr algn="ctr"/>
            <a:r>
              <a:rPr lang="en-US" sz="1200" b="1" dirty="0"/>
              <a:t>Associate Director</a:t>
            </a:r>
            <a:br>
              <a:rPr lang="en-US" sz="1200" dirty="0"/>
            </a:br>
            <a:r>
              <a:rPr lang="en-US" sz="1200" dirty="0"/>
              <a:t>Pangku Cardona</a:t>
            </a:r>
          </a:p>
          <a:p>
            <a:pPr algn="ctr"/>
            <a:endParaRPr lang="en-US" sz="1200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2904E89-8788-41A8-B95D-4F62E7B2663D}"/>
              </a:ext>
            </a:extLst>
          </p:cNvPr>
          <p:cNvSpPr txBox="1"/>
          <p:nvPr/>
        </p:nvSpPr>
        <p:spPr>
          <a:xfrm>
            <a:off x="10690629" y="3643054"/>
            <a:ext cx="1097280" cy="649224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700" b="1" dirty="0"/>
              <a:t>Student &amp; Member Experience</a:t>
            </a:r>
            <a:br>
              <a:rPr lang="en-US" sz="900" dirty="0"/>
            </a:br>
            <a:r>
              <a:rPr lang="en-US" sz="900" dirty="0"/>
              <a:t>Aarica Stephenson, </a:t>
            </a:r>
          </a:p>
          <a:p>
            <a:pPr algn="ctr"/>
            <a:r>
              <a:rPr lang="en-US" sz="900" dirty="0"/>
              <a:t>Asst. Director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4EABD96-BC42-4411-A8EE-E07BE7C9B15E}"/>
              </a:ext>
            </a:extLst>
          </p:cNvPr>
          <p:cNvSpPr txBox="1"/>
          <p:nvPr/>
        </p:nvSpPr>
        <p:spPr>
          <a:xfrm>
            <a:off x="399634" y="3617030"/>
            <a:ext cx="914400" cy="649224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Sport &amp; Competition</a:t>
            </a:r>
            <a:br>
              <a:rPr lang="en-US" sz="900" dirty="0"/>
            </a:br>
            <a:r>
              <a:rPr lang="en-US" sz="900" dirty="0"/>
              <a:t>Ethan Cobb, </a:t>
            </a:r>
          </a:p>
          <a:p>
            <a:pPr algn="ctr"/>
            <a:r>
              <a:rPr lang="en-US" sz="900" dirty="0"/>
              <a:t>Asst. Director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7DD5321F-D537-48AC-B6D8-6C6D2781A3FB}"/>
              </a:ext>
            </a:extLst>
          </p:cNvPr>
          <p:cNvSpPr txBox="1"/>
          <p:nvPr/>
        </p:nvSpPr>
        <p:spPr>
          <a:xfrm>
            <a:off x="1496974" y="3633928"/>
            <a:ext cx="914400" cy="649224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Fitness &amp; Wellness</a:t>
            </a:r>
            <a:br>
              <a:rPr lang="en-US" sz="900" dirty="0"/>
            </a:br>
            <a:r>
              <a:rPr lang="en-US" sz="900" dirty="0"/>
              <a:t>Jacob Tatta, </a:t>
            </a:r>
          </a:p>
          <a:p>
            <a:pPr algn="ctr"/>
            <a:r>
              <a:rPr lang="en-US" sz="900" dirty="0"/>
              <a:t>Asst. Director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2C4AAD7-32BB-4FFF-AF36-D4D44C62FA0F}"/>
              </a:ext>
            </a:extLst>
          </p:cNvPr>
          <p:cNvSpPr txBox="1"/>
          <p:nvPr/>
        </p:nvSpPr>
        <p:spPr>
          <a:xfrm>
            <a:off x="11044248" y="4372288"/>
            <a:ext cx="952903" cy="6463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Member &amp; Guest Services</a:t>
            </a:r>
          </a:p>
          <a:p>
            <a:pPr algn="ctr"/>
            <a:r>
              <a:rPr lang="en-US" sz="900" dirty="0"/>
              <a:t>Patricia Cazares,</a:t>
            </a:r>
          </a:p>
          <a:p>
            <a:pPr algn="ctr"/>
            <a:r>
              <a:rPr lang="en-US" sz="900" dirty="0"/>
              <a:t> Coordinator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3AFD4AA-ED1E-4B25-8938-DD88679EF63B}"/>
              </a:ext>
            </a:extLst>
          </p:cNvPr>
          <p:cNvSpPr txBox="1"/>
          <p:nvPr/>
        </p:nvSpPr>
        <p:spPr>
          <a:xfrm>
            <a:off x="4170711" y="2596455"/>
            <a:ext cx="1596661" cy="6463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Facility Operations</a:t>
            </a:r>
            <a:br>
              <a:rPr lang="en-US" sz="1200" dirty="0"/>
            </a:br>
            <a:r>
              <a:rPr lang="en-US" sz="1200" b="1" dirty="0"/>
              <a:t>Assistant Director</a:t>
            </a:r>
          </a:p>
          <a:p>
            <a:pPr algn="ctr"/>
            <a:r>
              <a:rPr lang="en-US" sz="1200" dirty="0"/>
              <a:t>Connie Hassell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8A08E1AC-054F-4F69-BF4F-B701C57B9EE3}"/>
              </a:ext>
            </a:extLst>
          </p:cNvPr>
          <p:cNvCxnSpPr>
            <a:cxnSpLocks/>
          </p:cNvCxnSpPr>
          <p:nvPr/>
        </p:nvCxnSpPr>
        <p:spPr>
          <a:xfrm>
            <a:off x="817242" y="3462599"/>
            <a:ext cx="2530826" cy="39458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8DA4DC8F-729D-48AE-8BA4-5A111BDAC089}"/>
              </a:ext>
            </a:extLst>
          </p:cNvPr>
          <p:cNvCxnSpPr>
            <a:cxnSpLocks/>
          </p:cNvCxnSpPr>
          <p:nvPr/>
        </p:nvCxnSpPr>
        <p:spPr>
          <a:xfrm>
            <a:off x="843340" y="3454050"/>
            <a:ext cx="0" cy="170294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6CA967BF-A30F-45F9-8CED-2F5F17963254}"/>
              </a:ext>
            </a:extLst>
          </p:cNvPr>
          <p:cNvCxnSpPr>
            <a:cxnSpLocks/>
          </p:cNvCxnSpPr>
          <p:nvPr/>
        </p:nvCxnSpPr>
        <p:spPr>
          <a:xfrm>
            <a:off x="9940885" y="3472224"/>
            <a:ext cx="0" cy="179317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3788E90D-3C72-3173-3859-E22440B92671}"/>
              </a:ext>
            </a:extLst>
          </p:cNvPr>
          <p:cNvSpPr txBox="1"/>
          <p:nvPr/>
        </p:nvSpPr>
        <p:spPr>
          <a:xfrm>
            <a:off x="6733687" y="2547740"/>
            <a:ext cx="1368855" cy="6463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Aquatics</a:t>
            </a:r>
            <a:br>
              <a:rPr lang="en-US" sz="1200" dirty="0"/>
            </a:br>
            <a:r>
              <a:rPr lang="en-US" sz="1200" b="1" dirty="0"/>
              <a:t>Assistant Director</a:t>
            </a:r>
          </a:p>
          <a:p>
            <a:pPr algn="ctr"/>
            <a:r>
              <a:rPr lang="en-US" sz="1200" dirty="0"/>
              <a:t>Suzanne </a:t>
            </a:r>
            <a:r>
              <a:rPr lang="en-US" sz="1200" dirty="0" err="1"/>
              <a:t>McBee</a:t>
            </a:r>
            <a:endParaRPr lang="en-US" sz="120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C781EF1-28DE-9E4F-D2CE-61EFB98EC01C}"/>
              </a:ext>
            </a:extLst>
          </p:cNvPr>
          <p:cNvSpPr txBox="1"/>
          <p:nvPr/>
        </p:nvSpPr>
        <p:spPr>
          <a:xfrm>
            <a:off x="642294" y="4338656"/>
            <a:ext cx="914400" cy="6463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Sports</a:t>
            </a:r>
          </a:p>
          <a:p>
            <a:pPr algn="ctr"/>
            <a:r>
              <a:rPr lang="en-US" sz="900" dirty="0"/>
              <a:t>Connor </a:t>
            </a:r>
            <a:r>
              <a:rPr lang="en-US" sz="900" dirty="0" err="1"/>
              <a:t>VanOverberge</a:t>
            </a:r>
            <a:r>
              <a:rPr lang="en-US" sz="900" dirty="0"/>
              <a:t>,</a:t>
            </a:r>
          </a:p>
          <a:p>
            <a:pPr algn="ctr"/>
            <a:r>
              <a:rPr lang="en-US" sz="900" dirty="0"/>
              <a:t>Coordinator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D6FCF0F-CAE9-45A1-0B25-6FDF5D53251E}"/>
              </a:ext>
            </a:extLst>
          </p:cNvPr>
          <p:cNvSpPr txBox="1"/>
          <p:nvPr/>
        </p:nvSpPr>
        <p:spPr>
          <a:xfrm>
            <a:off x="9755384" y="4377429"/>
            <a:ext cx="914400" cy="649224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Youth Programs</a:t>
            </a:r>
          </a:p>
          <a:p>
            <a:pPr algn="ctr"/>
            <a:r>
              <a:rPr lang="en-US" sz="900" dirty="0"/>
              <a:t>VACANT,</a:t>
            </a:r>
          </a:p>
          <a:p>
            <a:pPr algn="ctr"/>
            <a:r>
              <a:rPr lang="en-US" sz="900" dirty="0"/>
              <a:t>Coordinator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0E5DFFD-4809-953A-50D2-91A597B10D3B}"/>
              </a:ext>
            </a:extLst>
          </p:cNvPr>
          <p:cNvSpPr txBox="1"/>
          <p:nvPr/>
        </p:nvSpPr>
        <p:spPr>
          <a:xfrm>
            <a:off x="3681124" y="3621517"/>
            <a:ext cx="963730" cy="646331"/>
          </a:xfrm>
          <a:prstGeom prst="rect">
            <a:avLst/>
          </a:prstGeom>
          <a:solidFill>
            <a:srgbClr val="FFC000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Maintenance</a:t>
            </a:r>
          </a:p>
          <a:p>
            <a:pPr algn="ctr"/>
            <a:r>
              <a:rPr lang="en-US" sz="900" dirty="0"/>
              <a:t>Mitch Workman,</a:t>
            </a:r>
          </a:p>
          <a:p>
            <a:pPr algn="ctr"/>
            <a:r>
              <a:rPr lang="en-US" sz="900" dirty="0"/>
              <a:t>Equip. Mechanic</a:t>
            </a:r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0FE87B44-E277-6D06-6145-C86E347FC60C}"/>
              </a:ext>
            </a:extLst>
          </p:cNvPr>
          <p:cNvCxnSpPr>
            <a:cxnSpLocks/>
          </p:cNvCxnSpPr>
          <p:nvPr/>
        </p:nvCxnSpPr>
        <p:spPr>
          <a:xfrm flipH="1">
            <a:off x="1713187" y="4321355"/>
            <a:ext cx="10839" cy="1103146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2DC6A90D-93E4-ED03-441D-A213372D43FA}"/>
              </a:ext>
            </a:extLst>
          </p:cNvPr>
          <p:cNvCxnSpPr>
            <a:cxnSpLocks/>
          </p:cNvCxnSpPr>
          <p:nvPr/>
        </p:nvCxnSpPr>
        <p:spPr>
          <a:xfrm>
            <a:off x="484215" y="4278298"/>
            <a:ext cx="0" cy="1898748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5D4A93-6DCB-263C-150D-5620923702F7}"/>
              </a:ext>
            </a:extLst>
          </p:cNvPr>
          <p:cNvCxnSpPr>
            <a:cxnSpLocks/>
            <a:endCxn id="76" idx="1"/>
          </p:cNvCxnSpPr>
          <p:nvPr/>
        </p:nvCxnSpPr>
        <p:spPr>
          <a:xfrm flipV="1">
            <a:off x="503061" y="4661822"/>
            <a:ext cx="139233" cy="1446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D9AA27B6-AF29-0CD5-A87E-098D7A4EC091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484215" y="5398180"/>
            <a:ext cx="151757" cy="2893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ADD5290-F07C-B2A7-8A68-82899F966319}"/>
              </a:ext>
            </a:extLst>
          </p:cNvPr>
          <p:cNvSpPr txBox="1"/>
          <p:nvPr/>
        </p:nvSpPr>
        <p:spPr>
          <a:xfrm>
            <a:off x="9444599" y="3665517"/>
            <a:ext cx="992572" cy="649224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Venture Out &amp; Youth Programs</a:t>
            </a:r>
            <a:br>
              <a:rPr lang="en-US" sz="900" dirty="0"/>
            </a:br>
            <a:r>
              <a:rPr lang="en-US" sz="900" dirty="0"/>
              <a:t>Matty Long, </a:t>
            </a:r>
          </a:p>
          <a:p>
            <a:pPr algn="ctr"/>
            <a:r>
              <a:rPr lang="en-US" sz="900" dirty="0"/>
              <a:t>Asst. Director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B9D3C3-5E12-D235-F0B7-971DAB84610F}"/>
              </a:ext>
            </a:extLst>
          </p:cNvPr>
          <p:cNvSpPr txBox="1"/>
          <p:nvPr/>
        </p:nvSpPr>
        <p:spPr>
          <a:xfrm>
            <a:off x="8542225" y="4395371"/>
            <a:ext cx="914400" cy="6463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Events</a:t>
            </a:r>
          </a:p>
          <a:p>
            <a:pPr algn="ctr"/>
            <a:r>
              <a:rPr lang="en-US" sz="900" dirty="0"/>
              <a:t>Sophia Leftwich,</a:t>
            </a:r>
          </a:p>
          <a:p>
            <a:pPr algn="ctr"/>
            <a:r>
              <a:rPr lang="en-US" sz="900" dirty="0"/>
              <a:t>Coordinator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2227A8-9136-71C3-00F3-06705A2338EB}"/>
              </a:ext>
            </a:extLst>
          </p:cNvPr>
          <p:cNvSpPr txBox="1"/>
          <p:nvPr/>
        </p:nvSpPr>
        <p:spPr>
          <a:xfrm>
            <a:off x="11044249" y="5131689"/>
            <a:ext cx="914400" cy="615553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/>
              <a:t>Student Experience</a:t>
            </a:r>
          </a:p>
          <a:p>
            <a:pPr algn="ctr"/>
            <a:r>
              <a:rPr lang="en-US" sz="900" dirty="0"/>
              <a:t>Owen Szarka, Coordinator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379C90-04F0-1A7F-9782-1BFB9386B8CC}"/>
              </a:ext>
            </a:extLst>
          </p:cNvPr>
          <p:cNvSpPr txBox="1"/>
          <p:nvPr/>
        </p:nvSpPr>
        <p:spPr>
          <a:xfrm>
            <a:off x="7400120" y="4124060"/>
            <a:ext cx="914400" cy="784830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Aquatic</a:t>
            </a:r>
          </a:p>
          <a:p>
            <a:pPr algn="ctr"/>
            <a:r>
              <a:rPr lang="en-US" sz="900" b="1" dirty="0"/>
              <a:t>Programs</a:t>
            </a:r>
          </a:p>
          <a:p>
            <a:pPr algn="ctr"/>
            <a:r>
              <a:rPr lang="en-US" sz="900" dirty="0"/>
              <a:t>Lawrence Johnson, Jr.,</a:t>
            </a:r>
          </a:p>
          <a:p>
            <a:pPr algn="ctr"/>
            <a:r>
              <a:rPr lang="en-US" sz="900" dirty="0"/>
              <a:t>Coordinator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CDCCFE-8658-3EE6-85E8-058D13E3E1B9}"/>
              </a:ext>
            </a:extLst>
          </p:cNvPr>
          <p:cNvSpPr txBox="1"/>
          <p:nvPr/>
        </p:nvSpPr>
        <p:spPr>
          <a:xfrm>
            <a:off x="8949757" y="2587438"/>
            <a:ext cx="1828800" cy="461665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Associate Director</a:t>
            </a:r>
            <a:br>
              <a:rPr lang="en-US" sz="1200" dirty="0"/>
            </a:br>
            <a:r>
              <a:rPr lang="en-US" sz="1200" dirty="0"/>
              <a:t>Kate Nail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9286A61-C138-9B8F-52E7-49FF8D5DCF7B}"/>
              </a:ext>
            </a:extLst>
          </p:cNvPr>
          <p:cNvCxnSpPr>
            <a:cxnSpLocks/>
          </p:cNvCxnSpPr>
          <p:nvPr/>
        </p:nvCxnSpPr>
        <p:spPr>
          <a:xfrm>
            <a:off x="1954174" y="2391993"/>
            <a:ext cx="7922822" cy="26877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EBF59F7-5AD4-85FE-21A6-9A4E01525701}"/>
              </a:ext>
            </a:extLst>
          </p:cNvPr>
          <p:cNvCxnSpPr>
            <a:cxnSpLocks/>
            <a:endCxn id="94" idx="0"/>
          </p:cNvCxnSpPr>
          <p:nvPr/>
        </p:nvCxnSpPr>
        <p:spPr>
          <a:xfrm flipH="1">
            <a:off x="1954174" y="2364768"/>
            <a:ext cx="1131" cy="225964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761886F-219A-C777-F6EE-DCB4353DF818}"/>
              </a:ext>
            </a:extLst>
          </p:cNvPr>
          <p:cNvCxnSpPr>
            <a:cxnSpLocks/>
          </p:cNvCxnSpPr>
          <p:nvPr/>
        </p:nvCxnSpPr>
        <p:spPr>
          <a:xfrm>
            <a:off x="9876996" y="2401980"/>
            <a:ext cx="0" cy="179317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CA77994-6467-F155-1830-BA7E3585B1E5}"/>
              </a:ext>
            </a:extLst>
          </p:cNvPr>
          <p:cNvCxnSpPr>
            <a:cxnSpLocks/>
            <a:stCxn id="94" idx="2"/>
            <a:endCxn id="107" idx="0"/>
          </p:cNvCxnSpPr>
          <p:nvPr/>
        </p:nvCxnSpPr>
        <p:spPr>
          <a:xfrm>
            <a:off x="1954174" y="3421729"/>
            <a:ext cx="0" cy="212199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FCA9B7A-8DCC-3CF4-B774-03AD8852221B}"/>
              </a:ext>
            </a:extLst>
          </p:cNvPr>
          <p:cNvCxnSpPr>
            <a:cxnSpLocks/>
          </p:cNvCxnSpPr>
          <p:nvPr/>
        </p:nvCxnSpPr>
        <p:spPr>
          <a:xfrm>
            <a:off x="4967068" y="3251955"/>
            <a:ext cx="0" cy="2303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574E978-E064-CAE3-6E8A-AD9A45FA8AED}"/>
              </a:ext>
            </a:extLst>
          </p:cNvPr>
          <p:cNvCxnSpPr>
            <a:cxnSpLocks/>
          </p:cNvCxnSpPr>
          <p:nvPr/>
        </p:nvCxnSpPr>
        <p:spPr>
          <a:xfrm flipV="1">
            <a:off x="8999425" y="3459921"/>
            <a:ext cx="2138793" cy="12303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B0B3B05-424B-C907-F19C-EAC718914D8A}"/>
              </a:ext>
            </a:extLst>
          </p:cNvPr>
          <p:cNvCxnSpPr>
            <a:cxnSpLocks/>
          </p:cNvCxnSpPr>
          <p:nvPr/>
        </p:nvCxnSpPr>
        <p:spPr>
          <a:xfrm flipH="1">
            <a:off x="7191261" y="3217478"/>
            <a:ext cx="3635" cy="1209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CCFBFDB0-FA49-5572-76E8-C5B328B38493}"/>
              </a:ext>
            </a:extLst>
          </p:cNvPr>
          <p:cNvCxnSpPr>
            <a:cxnSpLocks/>
          </p:cNvCxnSpPr>
          <p:nvPr/>
        </p:nvCxnSpPr>
        <p:spPr>
          <a:xfrm>
            <a:off x="10953847" y="4314741"/>
            <a:ext cx="0" cy="11415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D19287C-01BE-2735-EF5F-E71636817202}"/>
              </a:ext>
            </a:extLst>
          </p:cNvPr>
          <p:cNvSpPr txBox="1"/>
          <p:nvPr/>
        </p:nvSpPr>
        <p:spPr>
          <a:xfrm>
            <a:off x="635972" y="5076461"/>
            <a:ext cx="914400" cy="649224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ESports</a:t>
            </a:r>
          </a:p>
          <a:p>
            <a:pPr algn="ctr"/>
            <a:r>
              <a:rPr lang="en-US" sz="900" dirty="0"/>
              <a:t>Colin Graham,</a:t>
            </a:r>
          </a:p>
          <a:p>
            <a:pPr algn="ctr"/>
            <a:r>
              <a:rPr lang="en-US" sz="900" dirty="0"/>
              <a:t>Coordinator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BFDFC8-7D80-22BD-364D-230F298E16B5}"/>
              </a:ext>
            </a:extLst>
          </p:cNvPr>
          <p:cNvSpPr txBox="1"/>
          <p:nvPr/>
        </p:nvSpPr>
        <p:spPr>
          <a:xfrm>
            <a:off x="2901040" y="4369395"/>
            <a:ext cx="914400" cy="649224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Wheelchair Basketball</a:t>
            </a:r>
          </a:p>
          <a:p>
            <a:pPr algn="ctr"/>
            <a:r>
              <a:rPr lang="en-US" sz="900" dirty="0"/>
              <a:t>Ron Lykins,</a:t>
            </a:r>
          </a:p>
          <a:p>
            <a:pPr algn="ctr"/>
            <a:r>
              <a:rPr lang="en-US" sz="900" dirty="0"/>
              <a:t>Head Coach</a:t>
            </a:r>
          </a:p>
          <a:p>
            <a:pPr algn="ctr"/>
            <a:endParaRPr lang="en-US" sz="9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E159A59-FB73-F414-19FC-9EB55DBEF420}"/>
              </a:ext>
            </a:extLst>
          </p:cNvPr>
          <p:cNvCxnSpPr>
            <a:cxnSpLocks/>
          </p:cNvCxnSpPr>
          <p:nvPr/>
        </p:nvCxnSpPr>
        <p:spPr>
          <a:xfrm>
            <a:off x="9683837" y="4349764"/>
            <a:ext cx="0" cy="3334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5F82DE2-8474-F983-48EE-A7EBC7FEAEC2}"/>
              </a:ext>
            </a:extLst>
          </p:cNvPr>
          <p:cNvCxnSpPr>
            <a:cxnSpLocks/>
          </p:cNvCxnSpPr>
          <p:nvPr/>
        </p:nvCxnSpPr>
        <p:spPr>
          <a:xfrm flipH="1">
            <a:off x="7202786" y="3457870"/>
            <a:ext cx="223647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59A24F98-7EC6-60A1-D8F9-40E3F8EC56EE}"/>
              </a:ext>
            </a:extLst>
          </p:cNvPr>
          <p:cNvSpPr txBox="1"/>
          <p:nvPr/>
        </p:nvSpPr>
        <p:spPr>
          <a:xfrm>
            <a:off x="7393580" y="3279413"/>
            <a:ext cx="914400" cy="649224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Aquatic Operations</a:t>
            </a:r>
          </a:p>
          <a:p>
            <a:pPr algn="ctr"/>
            <a:r>
              <a:rPr lang="en-US" sz="900" dirty="0"/>
              <a:t>Zoe Bahl,</a:t>
            </a:r>
          </a:p>
          <a:p>
            <a:pPr algn="ctr"/>
            <a:r>
              <a:rPr lang="en-US" sz="900" dirty="0"/>
              <a:t>Coordinator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4DBC67A-09B9-5644-5D8F-EB9B15F0C785}"/>
              </a:ext>
            </a:extLst>
          </p:cNvPr>
          <p:cNvSpPr txBox="1"/>
          <p:nvPr/>
        </p:nvSpPr>
        <p:spPr>
          <a:xfrm>
            <a:off x="635972" y="5817159"/>
            <a:ext cx="914400" cy="6463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Athletic Trainer</a:t>
            </a:r>
          </a:p>
          <a:p>
            <a:pPr algn="ctr"/>
            <a:r>
              <a:rPr lang="en-US" sz="900" dirty="0"/>
              <a:t>Katherine Reeves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BD9525D-3728-F625-056A-DD9FACAF59D2}"/>
              </a:ext>
            </a:extLst>
          </p:cNvPr>
          <p:cNvCxnSpPr>
            <a:cxnSpLocks/>
          </p:cNvCxnSpPr>
          <p:nvPr/>
        </p:nvCxnSpPr>
        <p:spPr>
          <a:xfrm>
            <a:off x="477702" y="6177046"/>
            <a:ext cx="164592" cy="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3C93C45-7E0A-D11D-47D3-C0C6FAF52C76}"/>
              </a:ext>
            </a:extLst>
          </p:cNvPr>
          <p:cNvSpPr txBox="1"/>
          <p:nvPr/>
        </p:nvSpPr>
        <p:spPr>
          <a:xfrm>
            <a:off x="4775687" y="3604025"/>
            <a:ext cx="914400" cy="646331"/>
          </a:xfrm>
          <a:prstGeom prst="rect">
            <a:avLst/>
          </a:prstGeom>
          <a:solidFill>
            <a:srgbClr val="FFC337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Facility Ops</a:t>
            </a:r>
            <a:br>
              <a:rPr lang="en-US" sz="900" dirty="0"/>
            </a:br>
            <a:r>
              <a:rPr lang="en-US" sz="900" dirty="0"/>
              <a:t>Aubry Boulware, </a:t>
            </a:r>
          </a:p>
          <a:p>
            <a:pPr algn="ctr"/>
            <a:r>
              <a:rPr lang="en-US" sz="900" dirty="0"/>
              <a:t>Coordinator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9CAD08-EED9-073B-A36E-14D73A7F9172}"/>
              </a:ext>
            </a:extLst>
          </p:cNvPr>
          <p:cNvSpPr txBox="1"/>
          <p:nvPr/>
        </p:nvSpPr>
        <p:spPr>
          <a:xfrm>
            <a:off x="4702232" y="1235267"/>
            <a:ext cx="3100457" cy="461665"/>
          </a:xfrm>
          <a:prstGeom prst="rect">
            <a:avLst/>
          </a:prstGeom>
          <a:solidFill>
            <a:srgbClr val="FFC337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Senior Director for Student Affairs</a:t>
            </a:r>
            <a:br>
              <a:rPr lang="en-US" sz="1200" dirty="0"/>
            </a:br>
            <a:r>
              <a:rPr lang="en-US" sz="1200" dirty="0"/>
              <a:t>Dr. Tyler Page</a:t>
            </a:r>
          </a:p>
        </p:txBody>
      </p: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3" ma:contentTypeDescription="Create a new document." ma:contentTypeScope="" ma:versionID="83b54c4b5cdc06330f2ebefff862acfd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b9ccccb47156c2dca0624d04bf70c2d7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DAC472-8CBD-4D72-BE72-8B184A0979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b05261-5fdd-42b5-b67b-5eaa9437f703"/>
    <ds:schemaRef ds:uri="5f26d33e-1af5-4a5a-9e95-37d813d919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9960B5-C7F9-4616-B502-D04D316A8FA9}">
  <ds:schemaRefs>
    <ds:schemaRef ds:uri="http://purl.org/dc/terms/"/>
    <ds:schemaRef ds:uri="73b05261-5fdd-42b5-b67b-5eaa9437f703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5f26d33e-1af5-4a5a-9e95-37d813d9191d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6AB2B14-5A73-4C87-B94B-9769F05F4A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191</Words>
  <Application>Microsoft Office PowerPoint</Application>
  <PresentationFormat>Widescreen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51</cp:revision>
  <dcterms:created xsi:type="dcterms:W3CDTF">2021-10-13T19:41:11Z</dcterms:created>
  <dcterms:modified xsi:type="dcterms:W3CDTF">2025-12-02T16:11:10Z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</Properties>
</file>