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337"/>
    <a:srgbClr val="D89E2E"/>
    <a:srgbClr val="F3B1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AA69B4-59F0-4F29-8101-78C89E0EC600}" v="6" dt="2025-12-02T16:16:45.2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34"/>
    <p:restoredTop sz="96327"/>
  </p:normalViewPr>
  <p:slideViewPr>
    <p:cSldViewPr snapToObjects="1">
      <p:cViewPr varScale="1">
        <p:scale>
          <a:sx n="106" d="100"/>
          <a:sy n="106" d="100"/>
        </p:scale>
        <p:origin x="85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nsley, Amber" userId="d0b77f84-a8e2-4313-be5e-5c289572de67" providerId="ADAL" clId="{EA20C026-E48D-4AB3-AEE6-D3F2BE07984E}"/>
    <pc:docChg chg="undo custSel modSld">
      <pc:chgData name="Hensley, Amber" userId="d0b77f84-a8e2-4313-be5e-5c289572de67" providerId="ADAL" clId="{EA20C026-E48D-4AB3-AEE6-D3F2BE07984E}" dt="2025-12-02T16:32:04.506" v="237" actId="113"/>
      <pc:docMkLst>
        <pc:docMk/>
      </pc:docMkLst>
      <pc:sldChg chg="addSp modSp mod">
        <pc:chgData name="Hensley, Amber" userId="d0b77f84-a8e2-4313-be5e-5c289572de67" providerId="ADAL" clId="{EA20C026-E48D-4AB3-AEE6-D3F2BE07984E}" dt="2025-12-02T16:32:04.506" v="237" actId="113"/>
        <pc:sldMkLst>
          <pc:docMk/>
          <pc:sldMk cId="4029426249" sldId="256"/>
        </pc:sldMkLst>
        <pc:spChg chg="add mod">
          <ac:chgData name="Hensley, Amber" userId="d0b77f84-a8e2-4313-be5e-5c289572de67" providerId="ADAL" clId="{EA20C026-E48D-4AB3-AEE6-D3F2BE07984E}" dt="2025-12-02T16:14:43.694" v="137"/>
          <ac:spMkLst>
            <pc:docMk/>
            <pc:sldMk cId="4029426249" sldId="256"/>
            <ac:spMk id="5" creationId="{43C56C06-85CD-2739-F9CD-60784ACC56A9}"/>
          </ac:spMkLst>
        </pc:spChg>
        <pc:spChg chg="mod">
          <ac:chgData name="Hensley, Amber" userId="d0b77f84-a8e2-4313-be5e-5c289572de67" providerId="ADAL" clId="{EA20C026-E48D-4AB3-AEE6-D3F2BE07984E}" dt="2025-12-02T16:15:47.282" v="193" actId="20577"/>
          <ac:spMkLst>
            <pc:docMk/>
            <pc:sldMk cId="4029426249" sldId="256"/>
            <ac:spMk id="8" creationId="{FE33B29A-95C5-CF49-AB27-65B204228633}"/>
          </ac:spMkLst>
        </pc:spChg>
        <pc:spChg chg="mod">
          <ac:chgData name="Hensley, Amber" userId="d0b77f84-a8e2-4313-be5e-5c289572de67" providerId="ADAL" clId="{EA20C026-E48D-4AB3-AEE6-D3F2BE07984E}" dt="2025-12-02T16:13:43.485" v="124" actId="14100"/>
          <ac:spMkLst>
            <pc:docMk/>
            <pc:sldMk cId="4029426249" sldId="256"/>
            <ac:spMk id="9" creationId="{2A7E6B54-CB76-0B40-A20C-AB2AEA7C3D81}"/>
          </ac:spMkLst>
        </pc:spChg>
        <pc:spChg chg="add mod">
          <ac:chgData name="Hensley, Amber" userId="d0b77f84-a8e2-4313-be5e-5c289572de67" providerId="ADAL" clId="{EA20C026-E48D-4AB3-AEE6-D3F2BE07984E}" dt="2025-12-02T16:14:43.694" v="137"/>
          <ac:spMkLst>
            <pc:docMk/>
            <pc:sldMk cId="4029426249" sldId="256"/>
            <ac:spMk id="10" creationId="{FC08F21D-95EE-31E0-5121-E3D3607AD2F2}"/>
          </ac:spMkLst>
        </pc:spChg>
        <pc:spChg chg="add mod">
          <ac:chgData name="Hensley, Amber" userId="d0b77f84-a8e2-4313-be5e-5c289572de67" providerId="ADAL" clId="{EA20C026-E48D-4AB3-AEE6-D3F2BE07984E}" dt="2025-12-02T16:15:24.905" v="184" actId="20577"/>
          <ac:spMkLst>
            <pc:docMk/>
            <pc:sldMk cId="4029426249" sldId="256"/>
            <ac:spMk id="11" creationId="{ED4F66F7-415B-95EF-CEA3-E904162CEC6C}"/>
          </ac:spMkLst>
        </pc:spChg>
        <pc:spChg chg="mod">
          <ac:chgData name="Hensley, Amber" userId="d0b77f84-a8e2-4313-be5e-5c289572de67" providerId="ADAL" clId="{EA20C026-E48D-4AB3-AEE6-D3F2BE07984E}" dt="2025-12-02T16:14:08.038" v="132" actId="20577"/>
          <ac:spMkLst>
            <pc:docMk/>
            <pc:sldMk cId="4029426249" sldId="256"/>
            <ac:spMk id="14" creationId="{DF8870D5-E392-BEA3-D6C9-A52301D370CF}"/>
          </ac:spMkLst>
        </pc:spChg>
        <pc:spChg chg="add mod">
          <ac:chgData name="Hensley, Amber" userId="d0b77f84-a8e2-4313-be5e-5c289572de67" providerId="ADAL" clId="{EA20C026-E48D-4AB3-AEE6-D3F2BE07984E}" dt="2025-12-02T16:16:58.579" v="229" actId="1076"/>
          <ac:spMkLst>
            <pc:docMk/>
            <pc:sldMk cId="4029426249" sldId="256"/>
            <ac:spMk id="15" creationId="{C8FF61F0-5330-961F-99B3-70FD1E43F602}"/>
          </ac:spMkLst>
        </pc:spChg>
        <pc:spChg chg="mod">
          <ac:chgData name="Hensley, Amber" userId="d0b77f84-a8e2-4313-be5e-5c289572de67" providerId="ADAL" clId="{EA20C026-E48D-4AB3-AEE6-D3F2BE07984E}" dt="2025-12-02T16:32:04.506" v="237" actId="113"/>
          <ac:spMkLst>
            <pc:docMk/>
            <pc:sldMk cId="4029426249" sldId="256"/>
            <ac:spMk id="78" creationId="{03BA436D-5375-42F0-B96C-85FCE771A54C}"/>
          </ac:spMkLst>
        </pc:spChg>
        <pc:grpChg chg="add mod">
          <ac:chgData name="Hensley, Amber" userId="d0b77f84-a8e2-4313-be5e-5c289572de67" providerId="ADAL" clId="{EA20C026-E48D-4AB3-AEE6-D3F2BE07984E}" dt="2025-12-02T16:14:43.694" v="137"/>
          <ac:grpSpMkLst>
            <pc:docMk/>
            <pc:sldMk cId="4029426249" sldId="256"/>
            <ac:grpSpMk id="4" creationId="{84EEC025-18C9-18F8-3B95-53C90627FD0A}"/>
          </ac:grpSpMkLst>
        </pc:grpChg>
        <pc:cxnChg chg="add mod ord">
          <ac:chgData name="Hensley, Amber" userId="d0b77f84-a8e2-4313-be5e-5c289572de67" providerId="ADAL" clId="{EA20C026-E48D-4AB3-AEE6-D3F2BE07984E}" dt="2025-12-02T16:15:08.854" v="143" actId="167"/>
          <ac:cxnSpMkLst>
            <pc:docMk/>
            <pc:sldMk cId="4029426249" sldId="256"/>
            <ac:cxnSpMk id="12" creationId="{8DBD3B81-789D-D5E0-A8EE-0144BCBB70B5}"/>
          </ac:cxnSpMkLst>
        </pc:cxnChg>
        <pc:cxnChg chg="add mod">
          <ac:chgData name="Hensley, Amber" userId="d0b77f84-a8e2-4313-be5e-5c289572de67" providerId="ADAL" clId="{EA20C026-E48D-4AB3-AEE6-D3F2BE07984E}" dt="2025-12-02T16:16:53.268" v="228" actId="1076"/>
          <ac:cxnSpMkLst>
            <pc:docMk/>
            <pc:sldMk cId="4029426249" sldId="256"/>
            <ac:cxnSpMk id="18" creationId="{178C816A-4D27-2DDB-2BD6-34AFC5C4E0ED}"/>
          </ac:cxnSpMkLst>
        </pc:cxnChg>
        <pc:cxnChg chg="mod">
          <ac:chgData name="Hensley, Amber" userId="d0b77f84-a8e2-4313-be5e-5c289572de67" providerId="ADAL" clId="{EA20C026-E48D-4AB3-AEE6-D3F2BE07984E}" dt="2025-12-02T16:14:25.596" v="133" actId="14100"/>
          <ac:cxnSpMkLst>
            <pc:docMk/>
            <pc:sldMk cId="4029426249" sldId="256"/>
            <ac:cxnSpMk id="247" creationId="{3E5003F8-155D-24DB-779B-E83DCF08ECFB}"/>
          </ac:cxnSpMkLst>
        </pc:cxn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3">
  <dgm:title val=""/>
  <dgm:desc val=""/>
  <dgm:catLst>
    <dgm:cat type="accent4" pri="11300"/>
  </dgm:catLst>
  <dgm:styleLbl name="node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shade val="80000"/>
      </a:schemeClr>
      <a:schemeClr val="accent4">
        <a:tint val="7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/>
    <dgm:txEffectClrLst/>
  </dgm:styleLbl>
  <dgm:styleLbl name="ln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9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8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F0A060-7D62-DA42-8788-B345EFF1057B}" type="doc">
      <dgm:prSet loTypeId="urn:microsoft.com/office/officeart/2005/8/layout/orgChart1" loCatId="" qsTypeId="urn:microsoft.com/office/officeart/2005/8/quickstyle/simple1" qsCatId="simple" csTypeId="urn:microsoft.com/office/officeart/2005/8/colors/accent4_3" csCatId="accent4" phldr="1"/>
      <dgm:spPr/>
      <dgm:t>
        <a:bodyPr/>
        <a:lstStyle/>
        <a:p>
          <a:endParaRPr lang="en-US"/>
        </a:p>
      </dgm:t>
    </dgm:pt>
    <dgm:pt modelId="{CEA7CBEF-433A-3F4A-BF45-6462F1D13470}" type="pres">
      <dgm:prSet presAssocID="{0CF0A060-7D62-DA42-8788-B345EFF1057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</dgm:ptLst>
  <dgm:cxnLst>
    <dgm:cxn modelId="{45D04B57-11AE-0B4A-919B-4C6D597DBDD6}" type="presOf" srcId="{0CF0A060-7D62-DA42-8788-B345EFF1057B}" destId="{CEA7CBEF-433A-3F4A-BF45-6462F1D13470}" srcOrd="0" destOrd="0" presId="urn:microsoft.com/office/officeart/2005/8/layout/orgChart1"/>
  </dgm:cxnLst>
  <dgm:bg/>
  <dgm:whole>
    <a:ln>
      <a:prstDash val="dash"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1134CA6-7B53-6E4E-8E99-E4C236F710CB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298CD93-3384-BF49-AB07-3C6C7E3BF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533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98CD93-3384-BF49-AB07-3C6C7E3BFBF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2072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D18C2-C32D-1B4B-8201-208BA7C949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58A166-BB75-6442-AE36-0521BD1FF7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52E028-A538-3441-9766-24A60C48B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5661-ECA9-A94D-BB4D-17BAD019B3F1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9BE52A-C8FE-8A46-AD48-F6EC17D4F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DCCC3C-F016-8F4C-B5EB-EAA9F472E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531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B1E45-6533-6C46-8A77-88C855FB0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4C6E5A-16B8-AC45-876B-6EABAD02DE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606BE2-E152-E240-BD40-7B39BFA5C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57011-24F9-C245-8E49-D12BC046224A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F96E1-34F2-5C47-9637-CA0846535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8F615B-6FB2-834A-B052-7E12533AD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231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A78745-7EB3-C742-8367-C62C1E2AA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F361B6-45FD-C343-A7C4-0BD21FCD11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FF709-B1BB-984E-80C3-26F8EB6CE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C28CA-6B10-C94D-98B4-B188C5BE1E61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ECED7C-1B53-F345-A006-32CC7E3D0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A36B3-8F10-414E-8591-21D66F5A4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38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9658A-34B1-EC4A-AF22-CCF043296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00CBFC-08C5-9141-9D0D-4499842337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97E110-6670-1F43-9566-31F14FCEE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84F5C-7434-9345-A6E2-7ECBB5BD4250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C79B91-0BDB-8748-8F8C-C0086FC58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E01A0E-CA32-3841-ABD2-F82C1F9F4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06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79808-980E-A347-85A0-C82227475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8913F7-DF0A-CC4A-A7CB-272DFE0A0E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15BAB-61DD-CA4F-A083-5AD81DE27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3FA5D-05F7-324B-8532-64F81D39BCAB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F425CC-E390-0E4B-A4E3-7E5E042BA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7BEE6-14C9-FE4D-9587-A384724EE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53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C3712-1FD9-4F4A-920A-209AFF620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7A5C5E-9DCC-8D4C-A121-8A8368B3E3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65C0D0-0B8D-E948-90FC-42599B814F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579810-5F60-0E4C-8ADC-F52A401B3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C4FE0-38ED-BB4D-81D0-C90442907DEB}" type="datetime1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395D92-0EBC-5C44-BEF2-32CBA1094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8D2CF7-8A9B-2940-8D9D-EED670C15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84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490DF-8EDD-6A44-A7D5-8B3D15EE2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BB6C5E-5573-FE46-A889-B9FC007119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A25662-8FC7-5A47-822F-88A2CE552C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CD543C-0217-DB40-968E-8053B9CC94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B00B20-9B10-424B-8F42-7F27D7EEED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CF0DAF-473B-4E4C-ABA7-E2442D314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4D82-275B-DA49-9FCA-A59C7A755269}" type="datetime1">
              <a:rPr lang="en-US" smtClean="0"/>
              <a:t>12/2/2025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032AC5-16F7-734D-8690-D789BFD9F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2DC2F9-9D49-BD4C-97AE-5FD39FB3A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826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D10C8-D0D4-6846-9E17-D1C8FB633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626B73-60A8-3447-88CA-C879C99AD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B8393-E056-1D4F-B6D9-04A4FC22B0AD}" type="datetime1">
              <a:rPr lang="en-US" smtClean="0"/>
              <a:t>12/2/2025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C8B008-CB14-8349-914C-37949EE77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9B2DF5-5CD0-4447-9277-04A17F0BE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974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C58C88-77CE-A746-9A71-ECE4E976D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42536-5863-174F-A330-23BF5CC5884C}" type="datetime1">
              <a:rPr lang="en-US" smtClean="0"/>
              <a:t>12/2/2025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D609B6-0079-0B49-BBC6-2FF141384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6AED66-D1B5-5342-AA6C-665EFD2EA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768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18E86-9D2E-8842-B7B0-DA778769B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70CC7F-DCC4-6244-9BA4-1E3B0C5D0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1B9672-03FD-584F-BB32-4394246543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26579D-F01F-C448-A603-C03A43000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E6421-AC72-1F47-8CB9-53A451897C0C}" type="datetime1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DCBFA1-4942-1540-AB0F-A69127684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A6B5E9-3105-A14C-93C5-B6B68B337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025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03618-A762-6645-8C01-390FC0654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264306-A948-F149-8A86-F3D06689B8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8AB58C-9446-0C4D-94B8-8FF1C26624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E35038-D8E2-E742-8592-6C4F33DDE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71A35-17D8-6843-B883-47ADA22F725E}" type="datetime1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3B714C-B5FE-214C-B2E3-2DA32E962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6B7907-C636-CD4F-9D4C-2192B6A10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987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CA759F-0F82-7040-A1D8-500F51C36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07B613-6A8D-5747-B067-3B8A2927C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7C5519-5569-BE47-B6D4-C30E2E3002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24CB7-5E3E-DE48-94FB-01259374BACA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25A6ED-A380-DF4F-9FAC-FD37CF1464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23A79B-05C8-8348-BA83-A65D1B3D92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07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7000">
              <a:srgbClr val="FFE19B"/>
            </a:gs>
            <a:gs pos="100000">
              <a:srgbClr val="FFC337"/>
            </a:gs>
            <a:gs pos="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DBD3B81-789D-D5E0-A8EE-0144BCBB70B5}"/>
              </a:ext>
            </a:extLst>
          </p:cNvPr>
          <p:cNvCxnSpPr>
            <a:cxnSpLocks/>
          </p:cNvCxnSpPr>
          <p:nvPr/>
        </p:nvCxnSpPr>
        <p:spPr>
          <a:xfrm>
            <a:off x="1295400" y="2652287"/>
            <a:ext cx="0" cy="35710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FE33B29A-95C5-CF49-AB27-65B20422863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3430" y="6096000"/>
            <a:ext cx="1371600" cy="548640"/>
          </a:xfrm>
        </p:spPr>
        <p:txBody>
          <a:bodyPr/>
          <a:lstStyle/>
          <a:p>
            <a:r>
              <a:rPr lang="en-US" sz="1000" dirty="0"/>
              <a:t>12/02/2025</a:t>
            </a:r>
          </a:p>
          <a:p>
            <a:r>
              <a:rPr lang="en-US" sz="1000" dirty="0"/>
              <a:t>A. Hensley</a:t>
            </a:r>
          </a:p>
          <a:p>
            <a:endParaRPr lang="en-US" sz="1000" dirty="0"/>
          </a:p>
        </p:txBody>
      </p:sp>
      <p:sp>
        <p:nvSpPr>
          <p:cNvPr id="9" name="Footer Placeholder 8" descr="Organizational chart for MizzouRec. For details, please call Laura Salerno, associate director, 573-884-5600.">
            <a:extLst>
              <a:ext uri="{FF2B5EF4-FFF2-40B4-BE49-F238E27FC236}">
                <a16:creationId xmlns:a16="http://schemas.microsoft.com/office/drawing/2014/main" id="{2A7E6B54-CB76-0B40-A20C-AB2AEA7C3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52599" y="24930"/>
            <a:ext cx="9448801" cy="1053820"/>
          </a:xfrm>
        </p:spPr>
        <p:txBody>
          <a:bodyPr/>
          <a:lstStyle/>
          <a:p>
            <a:pPr algn="l"/>
            <a:r>
              <a:rPr lang="en-US" sz="4000" dirty="0">
                <a:solidFill>
                  <a:schemeClr val="tx1"/>
                </a:solidFill>
                <a:latin typeface="Impact" panose="020B0806030902050204" pitchFamily="34" charset="0"/>
              </a:rPr>
              <a:t>Student Affairs Facilities and Capital Assets</a:t>
            </a:r>
          </a:p>
        </p:txBody>
      </p:sp>
      <p:grpSp>
        <p:nvGrpSpPr>
          <p:cNvPr id="324" name="Group 323">
            <a:extLst>
              <a:ext uri="{FF2B5EF4-FFF2-40B4-BE49-F238E27FC236}">
                <a16:creationId xmlns:a16="http://schemas.microsoft.com/office/drawing/2014/main" id="{7BCBB610-974E-BD99-7863-73683BDE005E}"/>
              </a:ext>
            </a:extLst>
          </p:cNvPr>
          <p:cNvGrpSpPr/>
          <p:nvPr/>
        </p:nvGrpSpPr>
        <p:grpSpPr>
          <a:xfrm>
            <a:off x="488882" y="1040449"/>
            <a:ext cx="8954550" cy="1611838"/>
            <a:chOff x="306878" y="715445"/>
            <a:chExt cx="9077391" cy="1633925"/>
          </a:xfrm>
        </p:grpSpPr>
        <p:cxnSp>
          <p:nvCxnSpPr>
            <p:cNvPr id="261" name="Straight Connector 260">
              <a:extLst>
                <a:ext uri="{FF2B5EF4-FFF2-40B4-BE49-F238E27FC236}">
                  <a16:creationId xmlns:a16="http://schemas.microsoft.com/office/drawing/2014/main" id="{DAB8A42D-0FDF-BCF9-1285-8184875AA703}"/>
                </a:ext>
              </a:extLst>
            </p:cNvPr>
            <p:cNvCxnSpPr>
              <a:cxnSpLocks/>
              <a:endCxn id="7" idx="0"/>
            </p:cNvCxnSpPr>
            <p:nvPr/>
          </p:nvCxnSpPr>
          <p:spPr>
            <a:xfrm flipH="1">
              <a:off x="6280164" y="919569"/>
              <a:ext cx="601" cy="63306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aphicFrame>
          <p:nvGraphicFramePr>
            <p:cNvPr id="6" name="Diagram 5" descr="Organizational chart for MizzouRec. For details, please call Laura Salerno, associate director, 573-884-5600.">
              <a:extLst>
                <a:ext uri="{FF2B5EF4-FFF2-40B4-BE49-F238E27FC236}">
                  <a16:creationId xmlns:a16="http://schemas.microsoft.com/office/drawing/2014/main" id="{39D02F9D-E952-3943-928E-89FA783D5C72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482068986"/>
                </p:ext>
              </p:extLst>
            </p:nvPr>
          </p:nvGraphicFramePr>
          <p:xfrm>
            <a:off x="306878" y="782002"/>
            <a:ext cx="1371600" cy="54864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03BA436D-5375-42F0-B96C-85FCE771A54C}"/>
                </a:ext>
              </a:extLst>
            </p:cNvPr>
            <p:cNvSpPr/>
            <p:nvPr/>
          </p:nvSpPr>
          <p:spPr>
            <a:xfrm>
              <a:off x="5585417" y="715445"/>
              <a:ext cx="1371600" cy="54864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b="1" dirty="0">
                  <a:solidFill>
                    <a:schemeClr val="tx1"/>
                  </a:solidFill>
                </a:rPr>
                <a:t>Tyler Page</a:t>
              </a:r>
              <a:br>
                <a:rPr lang="en-US" sz="1000" b="1" dirty="0">
                  <a:solidFill>
                    <a:schemeClr val="tx1"/>
                  </a:solidFill>
                </a:rPr>
              </a:br>
              <a:r>
                <a:rPr lang="en-US" sz="1000" dirty="0">
                  <a:solidFill>
                    <a:schemeClr val="tx1"/>
                  </a:solidFill>
                </a:rPr>
                <a:t>Senior Director</a:t>
              </a:r>
            </a:p>
          </p:txBody>
        </p:sp>
        <p:cxnSp>
          <p:nvCxnSpPr>
            <p:cNvPr id="247" name="Straight Connector 246">
              <a:extLst>
                <a:ext uri="{FF2B5EF4-FFF2-40B4-BE49-F238E27FC236}">
                  <a16:creationId xmlns:a16="http://schemas.microsoft.com/office/drawing/2014/main" id="{3E5003F8-155D-24DB-779B-E83DCF08ECFB}"/>
                </a:ext>
              </a:extLst>
            </p:cNvPr>
            <p:cNvCxnSpPr>
              <a:cxnSpLocks/>
            </p:cNvCxnSpPr>
            <p:nvPr/>
          </p:nvCxnSpPr>
          <p:spPr>
            <a:xfrm>
              <a:off x="1124460" y="2349370"/>
              <a:ext cx="825980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id="{CAC774EB-DE12-6E88-DA08-1B81DD71634F}"/>
              </a:ext>
            </a:extLst>
          </p:cNvPr>
          <p:cNvSpPr/>
          <p:nvPr/>
        </p:nvSpPr>
        <p:spPr>
          <a:xfrm>
            <a:off x="5663847" y="1829118"/>
            <a:ext cx="1371600" cy="54864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Jessica Brownfield</a:t>
            </a:r>
            <a:br>
              <a:rPr lang="en-US" sz="10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Associate Director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D4E0742-0EAB-E00D-D9A0-1C3BEB484407}"/>
              </a:ext>
            </a:extLst>
          </p:cNvPr>
          <p:cNvCxnSpPr>
            <a:cxnSpLocks/>
          </p:cNvCxnSpPr>
          <p:nvPr/>
        </p:nvCxnSpPr>
        <p:spPr>
          <a:xfrm>
            <a:off x="3626675" y="2641794"/>
            <a:ext cx="0" cy="35710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F4CC859-B13D-EFA6-291D-3646F20B4A75}"/>
              </a:ext>
            </a:extLst>
          </p:cNvPr>
          <p:cNvCxnSpPr>
            <a:cxnSpLocks/>
          </p:cNvCxnSpPr>
          <p:nvPr/>
        </p:nvCxnSpPr>
        <p:spPr>
          <a:xfrm>
            <a:off x="9443432" y="2641793"/>
            <a:ext cx="0" cy="35710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B69CD94C-04DB-6377-9EF3-5847820FA76B}"/>
              </a:ext>
            </a:extLst>
          </p:cNvPr>
          <p:cNvCxnSpPr>
            <a:cxnSpLocks/>
          </p:cNvCxnSpPr>
          <p:nvPr/>
        </p:nvCxnSpPr>
        <p:spPr>
          <a:xfrm>
            <a:off x="6381927" y="2668898"/>
            <a:ext cx="2591" cy="30290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7B57DBC5-347F-AEDF-6B0B-766736EFB1FE}"/>
              </a:ext>
            </a:extLst>
          </p:cNvPr>
          <p:cNvCxnSpPr>
            <a:cxnSpLocks/>
          </p:cNvCxnSpPr>
          <p:nvPr/>
        </p:nvCxnSpPr>
        <p:spPr>
          <a:xfrm>
            <a:off x="6381334" y="2391643"/>
            <a:ext cx="0" cy="27725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3016E4E-6245-3351-56B3-5E1E5FB19AC0}"/>
              </a:ext>
            </a:extLst>
          </p:cNvPr>
          <p:cNvCxnSpPr>
            <a:cxnSpLocks/>
          </p:cNvCxnSpPr>
          <p:nvPr/>
        </p:nvCxnSpPr>
        <p:spPr>
          <a:xfrm flipV="1">
            <a:off x="8997294" y="4079688"/>
            <a:ext cx="301138" cy="114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AB5CC273-C06B-15AA-5330-7A8964879C40}"/>
              </a:ext>
            </a:extLst>
          </p:cNvPr>
          <p:cNvSpPr/>
          <p:nvPr/>
        </p:nvSpPr>
        <p:spPr>
          <a:xfrm>
            <a:off x="5688431" y="2946881"/>
            <a:ext cx="1385806" cy="64784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VACANT</a:t>
            </a:r>
            <a:br>
              <a:rPr lang="en-US" sz="10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Office Assistant</a:t>
            </a: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BF3088B8-A94A-56EB-66AC-2CED87D7D2B2}"/>
              </a:ext>
            </a:extLst>
          </p:cNvPr>
          <p:cNvCxnSpPr>
            <a:cxnSpLocks/>
          </p:cNvCxnSpPr>
          <p:nvPr/>
        </p:nvCxnSpPr>
        <p:spPr>
          <a:xfrm>
            <a:off x="8991600" y="3594726"/>
            <a:ext cx="5694" cy="48360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" name="Picture 2" descr="A black text on a black background&#10;&#10;Description automatically generated">
            <a:extLst>
              <a:ext uri="{FF2B5EF4-FFF2-40B4-BE49-F238E27FC236}">
                <a16:creationId xmlns:a16="http://schemas.microsoft.com/office/drawing/2014/main" id="{816054D4-0885-11FE-EEFF-69D18D8743E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488772" y="6051937"/>
            <a:ext cx="3219798" cy="636766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C8B54E38-F6C6-9CE7-4CD0-B2B42F27A585}"/>
              </a:ext>
            </a:extLst>
          </p:cNvPr>
          <p:cNvSpPr/>
          <p:nvPr/>
        </p:nvSpPr>
        <p:spPr>
          <a:xfrm>
            <a:off x="2863227" y="2952857"/>
            <a:ext cx="1481652" cy="65496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Meghan Deal</a:t>
            </a:r>
            <a:br>
              <a:rPr lang="en-US" sz="1050" b="1" dirty="0">
                <a:solidFill>
                  <a:schemeClr val="tx1"/>
                </a:solidFill>
              </a:rPr>
            </a:br>
            <a:r>
              <a:rPr lang="en-US" sz="1050" dirty="0">
                <a:solidFill>
                  <a:schemeClr val="tx1"/>
                </a:solidFill>
              </a:rPr>
              <a:t>Interior Designer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F8870D5-E392-BEA3-D6C9-A52301D370CF}"/>
              </a:ext>
            </a:extLst>
          </p:cNvPr>
          <p:cNvSpPr/>
          <p:nvPr/>
        </p:nvSpPr>
        <p:spPr>
          <a:xfrm>
            <a:off x="9272518" y="3754412"/>
            <a:ext cx="1771627" cy="64784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Max Shaw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Security Systems Coordinator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71AC3DA-6321-4B29-9785-DFB877442CF4}"/>
              </a:ext>
            </a:extLst>
          </p:cNvPr>
          <p:cNvSpPr/>
          <p:nvPr/>
        </p:nvSpPr>
        <p:spPr>
          <a:xfrm>
            <a:off x="8587947" y="2956275"/>
            <a:ext cx="1481651" cy="64784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Matt Arnold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Assistant Director </a:t>
            </a:r>
          </a:p>
          <a:p>
            <a:pPr algn="ctr"/>
            <a:r>
              <a:rPr lang="en-US" sz="1000" dirty="0">
                <a:solidFill>
                  <a:schemeClr val="tx1"/>
                </a:solidFill>
              </a:rPr>
              <a:t>Security Systems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D4F66F7-415B-95EF-CEA3-E904162CEC6C}"/>
              </a:ext>
            </a:extLst>
          </p:cNvPr>
          <p:cNvSpPr/>
          <p:nvPr/>
        </p:nvSpPr>
        <p:spPr>
          <a:xfrm>
            <a:off x="663372" y="2949159"/>
            <a:ext cx="1481652" cy="65496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Laura Salerno</a:t>
            </a:r>
            <a:br>
              <a:rPr lang="en-US" sz="1050" b="1" dirty="0">
                <a:solidFill>
                  <a:schemeClr val="tx1"/>
                </a:solidFill>
              </a:rPr>
            </a:br>
            <a:r>
              <a:rPr lang="en-US" sz="1050" dirty="0">
                <a:solidFill>
                  <a:schemeClr val="tx1"/>
                </a:solidFill>
              </a:rPr>
              <a:t>Associate Director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8FF61F0-5330-961F-99B3-70FD1E43F602}"/>
              </a:ext>
            </a:extLst>
          </p:cNvPr>
          <p:cNvSpPr/>
          <p:nvPr/>
        </p:nvSpPr>
        <p:spPr>
          <a:xfrm>
            <a:off x="7908518" y="1382083"/>
            <a:ext cx="1385806" cy="64784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Tracy Sill</a:t>
            </a:r>
            <a:br>
              <a:rPr lang="en-US" sz="10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Executive</a:t>
            </a:r>
            <a:r>
              <a:rPr lang="en-US" sz="1000" b="1" dirty="0">
                <a:solidFill>
                  <a:schemeClr val="tx1"/>
                </a:solidFill>
              </a:rPr>
              <a:t> </a:t>
            </a:r>
            <a:r>
              <a:rPr lang="en-US" sz="1000" dirty="0">
                <a:solidFill>
                  <a:schemeClr val="tx1"/>
                </a:solidFill>
              </a:rPr>
              <a:t>Assistant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178C816A-4D27-2DDB-2BD6-34AFC5C4E0ED}"/>
              </a:ext>
            </a:extLst>
          </p:cNvPr>
          <p:cNvCxnSpPr>
            <a:cxnSpLocks/>
          </p:cNvCxnSpPr>
          <p:nvPr/>
        </p:nvCxnSpPr>
        <p:spPr>
          <a:xfrm>
            <a:off x="6384518" y="1677201"/>
            <a:ext cx="152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9426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201C13F187BF4C86178CC0AE2E758E" ma:contentTypeVersion="15" ma:contentTypeDescription="Create a new document." ma:contentTypeScope="" ma:versionID="d8aff4b492b8c88749a2f5be4e915e0f">
  <xsd:schema xmlns:xsd="http://www.w3.org/2001/XMLSchema" xmlns:xs="http://www.w3.org/2001/XMLSchema" xmlns:p="http://schemas.microsoft.com/office/2006/metadata/properties" xmlns:ns2="637ec3a8-890a-4388-9cc2-385fb4daad9f" xmlns:ns3="f44c67b6-9abf-4d42-a236-58c6daecc5a6" targetNamespace="http://schemas.microsoft.com/office/2006/metadata/properties" ma:root="true" ma:fieldsID="ed8356a8ba298d969c138a710d97958b" ns2:_="" ns3:_="">
    <xsd:import namespace="637ec3a8-890a-4388-9cc2-385fb4daad9f"/>
    <xsd:import namespace="f44c67b6-9abf-4d42-a236-58c6daecc5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7ec3a8-890a-4388-9cc2-385fb4daad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3e20e570-3a27-4eff-9ea0-d3488a33fbf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4c67b6-9abf-4d42-a236-58c6daecc5a6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cc1d3abb-4e20-4276-b913-aa8e1e69840c}" ma:internalName="TaxCatchAll" ma:showField="CatchAllData" ma:web="f44c67b6-9abf-4d42-a236-58c6daecc5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44c67b6-9abf-4d42-a236-58c6daecc5a6" xsi:nil="true"/>
    <lcf76f155ced4ddcb4097134ff3c332f xmlns="637ec3a8-890a-4388-9cc2-385fb4daad9f">
      <Terms xmlns="http://schemas.microsoft.com/office/infopath/2007/PartnerControls"/>
    </lcf76f155ced4ddcb4097134ff3c332f>
    <SharedWithUsers xmlns="f44c67b6-9abf-4d42-a236-58c6daecc5a6">
      <UserInfo>
        <DisplayName>Schwinke, Theodore B.</DisplayName>
        <AccountId>16</AccountId>
        <AccountType/>
      </UserInfo>
      <UserInfo>
        <DisplayName>Hensley, Amber</DisplayName>
        <AccountId>1341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1D2AD47F-4891-4EC4-887B-674C97A60FA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5816482-E91C-44FB-A61B-D955B3226F1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37ec3a8-890a-4388-9cc2-385fb4daad9f"/>
    <ds:schemaRef ds:uri="f44c67b6-9abf-4d42-a236-58c6daecc5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08DDE34-FD49-4298-9600-17DA956E1B4B}">
  <ds:schemaRefs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purl.org/dc/terms/"/>
    <ds:schemaRef ds:uri="http://purl.org/dc/elements/1.1/"/>
    <ds:schemaRef ds:uri="http://schemas.microsoft.com/office/infopath/2007/PartnerControls"/>
    <ds:schemaRef ds:uri="http://purl.org/dc/dcmitype/"/>
    <ds:schemaRef ds:uri="f44c67b6-9abf-4d42-a236-58c6daecc5a6"/>
    <ds:schemaRef ds:uri="637ec3a8-890a-4388-9cc2-385fb4daad9f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747</TotalTime>
  <Words>51</Words>
  <Application>Microsoft Office PowerPoint</Application>
  <PresentationFormat>Widescreen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Impact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Barwick, Alyssa</dc:creator>
  <cp:lastModifiedBy>Hensley, Amber</cp:lastModifiedBy>
  <cp:revision>41</cp:revision>
  <cp:lastPrinted>2022-07-11T17:08:37Z</cp:lastPrinted>
  <dcterms:created xsi:type="dcterms:W3CDTF">2021-10-13T19:41:11Z</dcterms:created>
  <dcterms:modified xsi:type="dcterms:W3CDTF">2025-12-02T16:32:05Z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0x01010069201C13F187BF4C86178CC0AE2E758E</vt:lpwstr>
  </property>
  <property fmtid="{D5CDD505-2E9C-101B-9397-08002B2CF9AE}" pid="3" name="MediaServiceImageTags">
    <vt:lpwstr/>
  </property>
</Properties>
</file>