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37"/>
    <a:srgbClr val="D89E2E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1D7E92-0883-458C-BB4C-EE855967CA25}" v="5" dt="2025-12-02T16:53:20.7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34"/>
    <p:restoredTop sz="96327"/>
  </p:normalViewPr>
  <p:slideViewPr>
    <p:cSldViewPr snapToGrid="0" snapToObjects="1">
      <p:cViewPr varScale="1">
        <p:scale>
          <a:sx n="111" d="100"/>
          <a:sy n="111" d="100"/>
        </p:scale>
        <p:origin x="6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EA20C026-E48D-4AB3-AEE6-D3F2BE07984E}"/>
    <pc:docChg chg="custSel modSld">
      <pc:chgData name="Hensley, Amber" userId="d0b77f84-a8e2-4313-be5e-5c289572de67" providerId="ADAL" clId="{EA20C026-E48D-4AB3-AEE6-D3F2BE07984E}" dt="2025-12-02T16:53:38.106" v="185" actId="167"/>
      <pc:docMkLst>
        <pc:docMk/>
      </pc:docMkLst>
      <pc:sldChg chg="addSp delSp modSp mod">
        <pc:chgData name="Hensley, Amber" userId="d0b77f84-a8e2-4313-be5e-5c289572de67" providerId="ADAL" clId="{EA20C026-E48D-4AB3-AEE6-D3F2BE07984E}" dt="2025-12-02T16:53:38.106" v="185" actId="167"/>
        <pc:sldMkLst>
          <pc:docMk/>
          <pc:sldMk cId="4029426249" sldId="256"/>
        </pc:sldMkLst>
        <pc:spChg chg="mod">
          <ac:chgData name="Hensley, Amber" userId="d0b77f84-a8e2-4313-be5e-5c289572de67" providerId="ADAL" clId="{EA20C026-E48D-4AB3-AEE6-D3F2BE07984E}" dt="2025-12-02T16:52:06.726" v="152" actId="1076"/>
          <ac:spMkLst>
            <pc:docMk/>
            <pc:sldMk cId="4029426249" sldId="256"/>
            <ac:spMk id="3" creationId="{BBF2C7C6-854F-97A7-9E09-BE0F6D1AF120}"/>
          </ac:spMkLst>
        </pc:spChg>
        <pc:spChg chg="add mod">
          <ac:chgData name="Hensley, Amber" userId="d0b77f84-a8e2-4313-be5e-5c289572de67" providerId="ADAL" clId="{EA20C026-E48D-4AB3-AEE6-D3F2BE07984E}" dt="2025-12-02T16:47:56.744" v="81" actId="20577"/>
          <ac:spMkLst>
            <pc:docMk/>
            <pc:sldMk cId="4029426249" sldId="256"/>
            <ac:spMk id="4" creationId="{AA0FEF62-454E-3CAB-6880-39E925827ABE}"/>
          </ac:spMkLst>
        </pc:spChg>
        <pc:spChg chg="mod">
          <ac:chgData name="Hensley, Amber" userId="d0b77f84-a8e2-4313-be5e-5c289572de67" providerId="ADAL" clId="{EA20C026-E48D-4AB3-AEE6-D3F2BE07984E}" dt="2025-12-02T16:47:59.871" v="82" actId="1076"/>
          <ac:spMkLst>
            <pc:docMk/>
            <pc:sldMk cId="4029426249" sldId="256"/>
            <ac:spMk id="17" creationId="{EAB8B94C-27A4-ECB1-6017-0F05B7BDFAAA}"/>
          </ac:spMkLst>
        </pc:spChg>
        <pc:spChg chg="mod">
          <ac:chgData name="Hensley, Amber" userId="d0b77f84-a8e2-4313-be5e-5c289572de67" providerId="ADAL" clId="{EA20C026-E48D-4AB3-AEE6-D3F2BE07984E}" dt="2025-12-02T16:52:50.925" v="166" actId="1076"/>
          <ac:spMkLst>
            <pc:docMk/>
            <pc:sldMk cId="4029426249" sldId="256"/>
            <ac:spMk id="18" creationId="{943DC63D-40BC-CD24-AC30-D20BA5338C59}"/>
          </ac:spMkLst>
        </pc:spChg>
        <pc:spChg chg="mod">
          <ac:chgData name="Hensley, Amber" userId="d0b77f84-a8e2-4313-be5e-5c289572de67" providerId="ADAL" clId="{EA20C026-E48D-4AB3-AEE6-D3F2BE07984E}" dt="2025-12-02T16:50:40.171" v="135" actId="1076"/>
          <ac:spMkLst>
            <pc:docMk/>
            <pc:sldMk cId="4029426249" sldId="256"/>
            <ac:spMk id="26" creationId="{9024DAEA-E998-E02B-6141-7F746D67AE43}"/>
          </ac:spMkLst>
        </pc:spChg>
        <pc:spChg chg="mod">
          <ac:chgData name="Hensley, Amber" userId="d0b77f84-a8e2-4313-be5e-5c289572de67" providerId="ADAL" clId="{EA20C026-E48D-4AB3-AEE6-D3F2BE07984E}" dt="2025-12-02T16:52:46.901" v="165" actId="1076"/>
          <ac:spMkLst>
            <pc:docMk/>
            <pc:sldMk cId="4029426249" sldId="256"/>
            <ac:spMk id="104" creationId="{5C9AC04C-E352-48AA-B2E6-4D880EA0AF85}"/>
          </ac:spMkLst>
        </pc:spChg>
        <pc:spChg chg="mod">
          <ac:chgData name="Hensley, Amber" userId="d0b77f84-a8e2-4313-be5e-5c289572de67" providerId="ADAL" clId="{EA20C026-E48D-4AB3-AEE6-D3F2BE07984E}" dt="2025-12-02T16:52:39.353" v="162" actId="1076"/>
          <ac:spMkLst>
            <pc:docMk/>
            <pc:sldMk cId="4029426249" sldId="256"/>
            <ac:spMk id="108" creationId="{92C4AAD7-32BB-4FFF-AF36-D4D44C62FA0F}"/>
          </ac:spMkLst>
        </pc:spChg>
        <pc:spChg chg="mod">
          <ac:chgData name="Hensley, Amber" userId="d0b77f84-a8e2-4313-be5e-5c289572de67" providerId="ADAL" clId="{EA20C026-E48D-4AB3-AEE6-D3F2BE07984E}" dt="2025-12-02T16:52:41.987" v="163" actId="1076"/>
          <ac:spMkLst>
            <pc:docMk/>
            <pc:sldMk cId="4029426249" sldId="256"/>
            <ac:spMk id="109" creationId="{387FCCD6-0C95-4788-9D54-D8E84F94419E}"/>
          </ac:spMkLst>
        </pc:spChg>
        <pc:spChg chg="mod">
          <ac:chgData name="Hensley, Amber" userId="d0b77f84-a8e2-4313-be5e-5c289572de67" providerId="ADAL" clId="{EA20C026-E48D-4AB3-AEE6-D3F2BE07984E}" dt="2025-12-02T16:52:44.852" v="164" actId="1076"/>
          <ac:spMkLst>
            <pc:docMk/>
            <pc:sldMk cId="4029426249" sldId="256"/>
            <ac:spMk id="110" creationId="{8134FA89-FDDB-4DAD-B054-8B49998D7FB8}"/>
          </ac:spMkLst>
        </pc:spChg>
        <pc:spChg chg="mod">
          <ac:chgData name="Hensley, Amber" userId="d0b77f84-a8e2-4313-be5e-5c289572de67" providerId="ADAL" clId="{EA20C026-E48D-4AB3-AEE6-D3F2BE07984E}" dt="2025-12-02T16:51:14.489" v="143" actId="1076"/>
          <ac:spMkLst>
            <pc:docMk/>
            <pc:sldMk cId="4029426249" sldId="256"/>
            <ac:spMk id="111" creationId="{93AFD4AA-ED1E-4B25-8938-DD88679EF63B}"/>
          </ac:spMkLst>
        </pc:spChg>
        <pc:spChg chg="mod">
          <ac:chgData name="Hensley, Amber" userId="d0b77f84-a8e2-4313-be5e-5c289572de67" providerId="ADAL" clId="{EA20C026-E48D-4AB3-AEE6-D3F2BE07984E}" dt="2025-12-02T16:51:44.673" v="147" actId="1076"/>
          <ac:spMkLst>
            <pc:docMk/>
            <pc:sldMk cId="4029426249" sldId="256"/>
            <ac:spMk id="112" creationId="{657FB73A-D4D3-476C-9E2E-DB1824EE7909}"/>
          </ac:spMkLst>
        </pc:spChg>
        <pc:spChg chg="mod">
          <ac:chgData name="Hensley, Amber" userId="d0b77f84-a8e2-4313-be5e-5c289572de67" providerId="ADAL" clId="{EA20C026-E48D-4AB3-AEE6-D3F2BE07984E}" dt="2025-12-02T16:51:36.555" v="146" actId="1076"/>
          <ac:spMkLst>
            <pc:docMk/>
            <pc:sldMk cId="4029426249" sldId="256"/>
            <ac:spMk id="113" creationId="{EE0F603D-B2E7-462B-95B8-706B7DE844B6}"/>
          </ac:spMkLst>
        </pc:spChg>
        <pc:spChg chg="mod">
          <ac:chgData name="Hensley, Amber" userId="d0b77f84-a8e2-4313-be5e-5c289572de67" providerId="ADAL" clId="{EA20C026-E48D-4AB3-AEE6-D3F2BE07984E}" dt="2025-12-02T16:52:00.982" v="151" actId="1076"/>
          <ac:spMkLst>
            <pc:docMk/>
            <pc:sldMk cId="4029426249" sldId="256"/>
            <ac:spMk id="114" creationId="{9F644FBE-72F8-4645-849A-162664EE0E63}"/>
          </ac:spMkLst>
        </pc:spChg>
        <pc:spChg chg="mod">
          <ac:chgData name="Hensley, Amber" userId="d0b77f84-a8e2-4313-be5e-5c289572de67" providerId="ADAL" clId="{EA20C026-E48D-4AB3-AEE6-D3F2BE07984E}" dt="2025-12-02T16:53:04.127" v="176" actId="20577"/>
          <ac:spMkLst>
            <pc:docMk/>
            <pc:sldMk cId="4029426249" sldId="256"/>
            <ac:spMk id="145" creationId="{8E2613E4-1260-404A-AC1E-0936CDC103A8}"/>
          </ac:spMkLst>
        </pc:spChg>
        <pc:picChg chg="mod">
          <ac:chgData name="Hensley, Amber" userId="d0b77f84-a8e2-4313-be5e-5c289572de67" providerId="ADAL" clId="{EA20C026-E48D-4AB3-AEE6-D3F2BE07984E}" dt="2025-12-02T16:52:55.855" v="167" actId="1076"/>
          <ac:picMkLst>
            <pc:docMk/>
            <pc:sldMk cId="4029426249" sldId="256"/>
            <ac:picMk id="14" creationId="{997BF697-4A8E-4149-9055-18D92EFEEEEF}"/>
          </ac:picMkLst>
        </pc:picChg>
        <pc:cxnChg chg="add del mod ord">
          <ac:chgData name="Hensley, Amber" userId="d0b77f84-a8e2-4313-be5e-5c289572de67" providerId="ADAL" clId="{EA20C026-E48D-4AB3-AEE6-D3F2BE07984E}" dt="2025-12-02T16:50:00.217" v="128" actId="478"/>
          <ac:cxnSpMkLst>
            <pc:docMk/>
            <pc:sldMk cId="4029426249" sldId="256"/>
            <ac:cxnSpMk id="6" creationId="{42862B4D-4ABE-76CC-475F-841EF5640D4B}"/>
          </ac:cxnSpMkLst>
        </pc:cxnChg>
        <pc:cxnChg chg="add del mod ord">
          <ac:chgData name="Hensley, Amber" userId="d0b77f84-a8e2-4313-be5e-5c289572de67" providerId="ADAL" clId="{EA20C026-E48D-4AB3-AEE6-D3F2BE07984E}" dt="2025-12-02T16:49:57.294" v="127" actId="478"/>
          <ac:cxnSpMkLst>
            <pc:docMk/>
            <pc:sldMk cId="4029426249" sldId="256"/>
            <ac:cxnSpMk id="8" creationId="{3EF9CF07-3766-F834-6C8A-AFA5D504A20E}"/>
          </ac:cxnSpMkLst>
        </pc:cxnChg>
        <pc:cxnChg chg="mod">
          <ac:chgData name="Hensley, Amber" userId="d0b77f84-a8e2-4313-be5e-5c289572de67" providerId="ADAL" clId="{EA20C026-E48D-4AB3-AEE6-D3F2BE07984E}" dt="2025-12-02T16:47:35.106" v="2" actId="14100"/>
          <ac:cxnSpMkLst>
            <pc:docMk/>
            <pc:sldMk cId="4029426249" sldId="256"/>
            <ac:cxnSpMk id="13" creationId="{97D93F55-579C-3AE7-5659-020B01CD7C16}"/>
          </ac:cxnSpMkLst>
        </pc:cxnChg>
        <pc:cxnChg chg="add mod">
          <ac:chgData name="Hensley, Amber" userId="d0b77f84-a8e2-4313-be5e-5c289572de67" providerId="ADAL" clId="{EA20C026-E48D-4AB3-AEE6-D3F2BE07984E}" dt="2025-12-02T16:53:18.091" v="179" actId="14100"/>
          <ac:cxnSpMkLst>
            <pc:docMk/>
            <pc:sldMk cId="4029426249" sldId="256"/>
            <ac:cxnSpMk id="20" creationId="{92705A06-78AF-1D9C-BA3F-64160F3FC3DA}"/>
          </ac:cxnSpMkLst>
        </pc:cxnChg>
        <pc:cxnChg chg="add mod ord">
          <ac:chgData name="Hensley, Amber" userId="d0b77f84-a8e2-4313-be5e-5c289572de67" providerId="ADAL" clId="{EA20C026-E48D-4AB3-AEE6-D3F2BE07984E}" dt="2025-12-02T16:53:38.106" v="185" actId="167"/>
          <ac:cxnSpMkLst>
            <pc:docMk/>
            <pc:sldMk cId="4029426249" sldId="256"/>
            <ac:cxnSpMk id="24" creationId="{91ADA560-9E6A-D9C0-CAC8-DDDBBA295023}"/>
          </ac:cxnSpMkLst>
        </pc:cxnChg>
        <pc:cxnChg chg="mod ord">
          <ac:chgData name="Hensley, Amber" userId="d0b77f84-a8e2-4313-be5e-5c289572de67" providerId="ADAL" clId="{EA20C026-E48D-4AB3-AEE6-D3F2BE07984E}" dt="2025-12-02T16:52:31.950" v="159" actId="167"/>
          <ac:cxnSpMkLst>
            <pc:docMk/>
            <pc:sldMk cId="4029426249" sldId="256"/>
            <ac:cxnSpMk id="121" creationId="{09A04C1D-CE71-478B-BF69-B29543E7874F}"/>
          </ac:cxnSpMkLst>
        </pc:cxnChg>
        <pc:cxnChg chg="mod">
          <ac:chgData name="Hensley, Amber" userId="d0b77f84-a8e2-4313-be5e-5c289572de67" providerId="ADAL" clId="{EA20C026-E48D-4AB3-AEE6-D3F2BE07984E}" dt="2025-12-02T16:51:34.085" v="145" actId="1076"/>
          <ac:cxnSpMkLst>
            <pc:docMk/>
            <pc:sldMk cId="4029426249" sldId="256"/>
            <ac:cxnSpMk id="123" creationId="{8E7FEBA2-FB10-4845-B1A6-87131334C670}"/>
          </ac:cxnSpMkLst>
        </pc:cxnChg>
        <pc:cxnChg chg="mod">
          <ac:chgData name="Hensley, Amber" userId="d0b77f84-a8e2-4313-be5e-5c289572de67" providerId="ADAL" clId="{EA20C026-E48D-4AB3-AEE6-D3F2BE07984E}" dt="2025-12-02T16:51:56.127" v="150" actId="1076"/>
          <ac:cxnSpMkLst>
            <pc:docMk/>
            <pc:sldMk cId="4029426249" sldId="256"/>
            <ac:cxnSpMk id="124" creationId="{A162D180-EBE8-4519-AA8F-F7D38BDDE68D}"/>
          </ac:cxnSpMkLst>
        </pc:cxnChg>
        <pc:cxnChg chg="mod">
          <ac:chgData name="Hensley, Amber" userId="d0b77f84-a8e2-4313-be5e-5c289572de67" providerId="ADAL" clId="{EA20C026-E48D-4AB3-AEE6-D3F2BE07984E}" dt="2025-12-02T16:50:14.649" v="131" actId="1076"/>
          <ac:cxnSpMkLst>
            <pc:docMk/>
            <pc:sldMk cId="4029426249" sldId="256"/>
            <ac:cxnSpMk id="131" creationId="{BFAD6613-39EE-4A93-A9AF-C1BC7A7282F8}"/>
          </ac:cxnSpMkLst>
        </pc:cxnChg>
        <pc:cxnChg chg="mod">
          <ac:chgData name="Hensley, Amber" userId="d0b77f84-a8e2-4313-be5e-5c289572de67" providerId="ADAL" clId="{EA20C026-E48D-4AB3-AEE6-D3F2BE07984E}" dt="2025-12-02T16:51:11.753" v="142" actId="1076"/>
          <ac:cxnSpMkLst>
            <pc:docMk/>
            <pc:sldMk cId="4029426249" sldId="256"/>
            <ac:cxnSpMk id="133" creationId="{0A0C87DD-82DE-4C40-B2D4-D31210896EA9}"/>
          </ac:cxnSpMkLst>
        </pc:cxnChg>
        <pc:cxnChg chg="mod">
          <ac:chgData name="Hensley, Amber" userId="d0b77f84-a8e2-4313-be5e-5c289572de67" providerId="ADAL" clId="{EA20C026-E48D-4AB3-AEE6-D3F2BE07984E}" dt="2025-12-02T16:51:30.954" v="144" actId="1076"/>
          <ac:cxnSpMkLst>
            <pc:docMk/>
            <pc:sldMk cId="4029426249" sldId="256"/>
            <ac:cxnSpMk id="139" creationId="{BB918F37-CFA5-4003-889F-7CDBEEDC9107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1134CA6-7B53-6E4E-8E99-E4C236F710C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7000">
              <a:srgbClr val="FFE19B"/>
            </a:gs>
            <a:gs pos="100000">
              <a:srgbClr val="FFC337"/>
            </a:gs>
            <a:gs pos="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1ADA560-9E6A-D9C0-CAC8-DDDBBA295023}"/>
              </a:ext>
            </a:extLst>
          </p:cNvPr>
          <p:cNvCxnSpPr>
            <a:cxnSpLocks/>
          </p:cNvCxnSpPr>
          <p:nvPr/>
        </p:nvCxnSpPr>
        <p:spPr>
          <a:xfrm>
            <a:off x="9633491" y="2038343"/>
            <a:ext cx="1037883" cy="2170339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09A04C1D-CE71-478B-BF69-B29543E7874F}"/>
              </a:ext>
            </a:extLst>
          </p:cNvPr>
          <p:cNvCxnSpPr>
            <a:cxnSpLocks/>
          </p:cNvCxnSpPr>
          <p:nvPr/>
        </p:nvCxnSpPr>
        <p:spPr>
          <a:xfrm>
            <a:off x="10347835" y="4853186"/>
            <a:ext cx="64388" cy="1421980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CF844FB-3E14-BA53-D69E-5C6D98F27B9E}"/>
              </a:ext>
            </a:extLst>
          </p:cNvPr>
          <p:cNvCxnSpPr>
            <a:cxnSpLocks/>
          </p:cNvCxnSpPr>
          <p:nvPr/>
        </p:nvCxnSpPr>
        <p:spPr>
          <a:xfrm flipH="1" flipV="1">
            <a:off x="5103361" y="3464097"/>
            <a:ext cx="447413" cy="1480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5E6A435-58C9-7747-CDE3-38E0F038EDDB}"/>
              </a:ext>
            </a:extLst>
          </p:cNvPr>
          <p:cNvCxnSpPr>
            <a:cxnSpLocks/>
          </p:cNvCxnSpPr>
          <p:nvPr/>
        </p:nvCxnSpPr>
        <p:spPr>
          <a:xfrm flipH="1">
            <a:off x="9758131" y="1782198"/>
            <a:ext cx="913243" cy="734284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492B17A6-2090-4170-A94C-F6535A10856A}"/>
              </a:ext>
            </a:extLst>
          </p:cNvPr>
          <p:cNvCxnSpPr>
            <a:cxnSpLocks/>
          </p:cNvCxnSpPr>
          <p:nvPr/>
        </p:nvCxnSpPr>
        <p:spPr>
          <a:xfrm flipH="1" flipV="1">
            <a:off x="5097186" y="2700912"/>
            <a:ext cx="447413" cy="1480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5CF7588C-19EC-518A-860D-39AD4C8EBD38}"/>
              </a:ext>
            </a:extLst>
          </p:cNvPr>
          <p:cNvCxnSpPr>
            <a:cxnSpLocks/>
          </p:cNvCxnSpPr>
          <p:nvPr/>
        </p:nvCxnSpPr>
        <p:spPr>
          <a:xfrm>
            <a:off x="11171912" y="863574"/>
            <a:ext cx="4771" cy="625106"/>
          </a:xfrm>
          <a:prstGeom prst="line">
            <a:avLst/>
          </a:prstGeom>
          <a:ln w="3175"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D251052-3443-C246-F78E-DC10C3921B1B}"/>
              </a:ext>
            </a:extLst>
          </p:cNvPr>
          <p:cNvCxnSpPr>
            <a:cxnSpLocks/>
            <a:stCxn id="52" idx="1"/>
            <a:endCxn id="96" idx="3"/>
          </p:cNvCxnSpPr>
          <p:nvPr/>
        </p:nvCxnSpPr>
        <p:spPr>
          <a:xfrm flipH="1">
            <a:off x="7490918" y="2569943"/>
            <a:ext cx="438320" cy="168802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12BC8C4-F173-B147-2145-3EE98CB89F2F}"/>
              </a:ext>
            </a:extLst>
          </p:cNvPr>
          <p:cNvCxnSpPr>
            <a:cxnSpLocks/>
          </p:cNvCxnSpPr>
          <p:nvPr/>
        </p:nvCxnSpPr>
        <p:spPr>
          <a:xfrm flipH="1">
            <a:off x="6476417" y="1563061"/>
            <a:ext cx="3432023" cy="82324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F8C4B8FF-1F3C-2EF6-2777-9AF1BE9DC3E5}"/>
              </a:ext>
            </a:extLst>
          </p:cNvPr>
          <p:cNvCxnSpPr>
            <a:cxnSpLocks/>
          </p:cNvCxnSpPr>
          <p:nvPr/>
        </p:nvCxnSpPr>
        <p:spPr>
          <a:xfrm flipH="1">
            <a:off x="7662336" y="2816627"/>
            <a:ext cx="1141288" cy="1401492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0E8B6101-B3BF-49C5-8668-4A5A1CB0F0DB}"/>
              </a:ext>
            </a:extLst>
          </p:cNvPr>
          <p:cNvCxnSpPr>
            <a:cxnSpLocks/>
          </p:cNvCxnSpPr>
          <p:nvPr/>
        </p:nvCxnSpPr>
        <p:spPr>
          <a:xfrm>
            <a:off x="7177015" y="4673583"/>
            <a:ext cx="35441" cy="1524054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BB918F37-CFA5-4003-889F-7CDBEEDC9107}"/>
              </a:ext>
            </a:extLst>
          </p:cNvPr>
          <p:cNvCxnSpPr>
            <a:cxnSpLocks/>
          </p:cNvCxnSpPr>
          <p:nvPr/>
        </p:nvCxnSpPr>
        <p:spPr>
          <a:xfrm flipH="1">
            <a:off x="4271560" y="4843870"/>
            <a:ext cx="5298" cy="1680761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8" name="TextBox 107">
            <a:extLst>
              <a:ext uri="{FF2B5EF4-FFF2-40B4-BE49-F238E27FC236}">
                <a16:creationId xmlns:a16="http://schemas.microsoft.com/office/drawing/2014/main" id="{92C4AAD7-32BB-4FFF-AF36-D4D44C62FA0F}"/>
              </a:ext>
            </a:extLst>
          </p:cNvPr>
          <p:cNvSpPr txBox="1"/>
          <p:nvPr/>
        </p:nvSpPr>
        <p:spPr>
          <a:xfrm>
            <a:off x="9620339" y="4943931"/>
            <a:ext cx="1519377" cy="230832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Student Engagement</a:t>
            </a:r>
            <a:endParaRPr lang="en-US" sz="900" dirty="0"/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8E7FEBA2-FB10-4845-B1A6-87131334C670}"/>
              </a:ext>
            </a:extLst>
          </p:cNvPr>
          <p:cNvCxnSpPr>
            <a:cxnSpLocks/>
          </p:cNvCxnSpPr>
          <p:nvPr/>
        </p:nvCxnSpPr>
        <p:spPr>
          <a:xfrm flipV="1">
            <a:off x="3995807" y="5355704"/>
            <a:ext cx="479844" cy="3670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A162D180-EBE8-4519-AA8F-F7D38BDDE68D}"/>
              </a:ext>
            </a:extLst>
          </p:cNvPr>
          <p:cNvCxnSpPr>
            <a:cxnSpLocks/>
          </p:cNvCxnSpPr>
          <p:nvPr/>
        </p:nvCxnSpPr>
        <p:spPr>
          <a:xfrm>
            <a:off x="4044623" y="6186178"/>
            <a:ext cx="404542" cy="0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Footer Placeholder 8" descr="Organizational chart for MizzouRec. For details, please call Chris Provorse, director, 573-882-5544.">
            <a:extLst>
              <a:ext uri="{FF2B5EF4-FFF2-40B4-BE49-F238E27FC236}">
                <a16:creationId xmlns:a16="http://schemas.microsoft.com/office/drawing/2014/main" id="{2A7E6B54-CB76-0B40-A20C-AB2AEA7C3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20279" y="153147"/>
            <a:ext cx="10547759" cy="570895"/>
          </a:xfrm>
        </p:spPr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Impact" panose="020B0806030902050204" pitchFamily="34" charset="0"/>
              </a:rPr>
              <a:t>MU Division of Student Affairs</a:t>
            </a:r>
          </a:p>
        </p:txBody>
      </p:sp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997BF697-4A8E-4149-9055-18D92EFEEE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1487" y="6358703"/>
            <a:ext cx="3123904" cy="614008"/>
          </a:xfrm>
          <a:prstGeom prst="rect">
            <a:avLst/>
          </a:prstGeom>
        </p:spPr>
      </p:pic>
      <p:sp>
        <p:nvSpPr>
          <p:cNvPr id="92" name="TextBox 91">
            <a:extLst>
              <a:ext uri="{FF2B5EF4-FFF2-40B4-BE49-F238E27FC236}">
                <a16:creationId xmlns:a16="http://schemas.microsoft.com/office/drawing/2014/main" id="{364C73BE-0F14-4B9F-9D08-04394371732C}"/>
              </a:ext>
            </a:extLst>
          </p:cNvPr>
          <p:cNvSpPr txBox="1"/>
          <p:nvPr/>
        </p:nvSpPr>
        <p:spPr>
          <a:xfrm>
            <a:off x="3557426" y="782880"/>
            <a:ext cx="3100457" cy="646331"/>
          </a:xfrm>
          <a:prstGeom prst="rect">
            <a:avLst/>
          </a:prstGeom>
          <a:solidFill>
            <a:srgbClr val="FFC337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PRESIDENT, </a:t>
            </a:r>
            <a:r>
              <a:rPr lang="en-US" sz="1200" dirty="0"/>
              <a:t>University of Missouri System and </a:t>
            </a:r>
            <a:r>
              <a:rPr lang="en-US" sz="1200" b="1" dirty="0"/>
              <a:t>CHANCELLOR</a:t>
            </a:r>
            <a:r>
              <a:rPr lang="en-US" sz="1200" dirty="0"/>
              <a:t>, University of MO</a:t>
            </a:r>
            <a:br>
              <a:rPr lang="en-US" sz="1200" dirty="0"/>
            </a:br>
            <a:r>
              <a:rPr lang="en-US" sz="1200" dirty="0"/>
              <a:t>Mun Choi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2E67014A-B089-401F-B1F1-94944051DD1C}"/>
              </a:ext>
            </a:extLst>
          </p:cNvPr>
          <p:cNvSpPr txBox="1"/>
          <p:nvPr/>
        </p:nvSpPr>
        <p:spPr>
          <a:xfrm>
            <a:off x="3729716" y="1579649"/>
            <a:ext cx="2755878" cy="461665"/>
          </a:xfrm>
          <a:prstGeom prst="rect">
            <a:avLst/>
          </a:prstGeom>
          <a:solidFill>
            <a:srgbClr val="FFC337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/>
              <a:t>Vice </a:t>
            </a:r>
            <a:r>
              <a:rPr lang="en-US" sz="1200" b="1" dirty="0"/>
              <a:t>Chancellor for Student Affairs</a:t>
            </a:r>
            <a:br>
              <a:rPr lang="en-US" sz="1200" dirty="0"/>
            </a:br>
            <a:r>
              <a:rPr lang="en-US" sz="1200" dirty="0"/>
              <a:t>Angela King Taylor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57CBCED-779E-4979-873F-A4B4EFE5990B}"/>
              </a:ext>
            </a:extLst>
          </p:cNvPr>
          <p:cNvSpPr txBox="1"/>
          <p:nvPr/>
        </p:nvSpPr>
        <p:spPr>
          <a:xfrm>
            <a:off x="5298214" y="3231826"/>
            <a:ext cx="2192704" cy="461665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Finance</a:t>
            </a:r>
            <a:br>
              <a:rPr lang="en-US" sz="1200" dirty="0"/>
            </a:br>
            <a:r>
              <a:rPr lang="en-US" sz="1200" dirty="0"/>
              <a:t>Chris Provorse, Director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D5F8CC8-366C-459D-A9C6-23F5B4157FFB}"/>
              </a:ext>
            </a:extLst>
          </p:cNvPr>
          <p:cNvSpPr txBox="1"/>
          <p:nvPr/>
        </p:nvSpPr>
        <p:spPr>
          <a:xfrm>
            <a:off x="9858802" y="1347252"/>
            <a:ext cx="2192704" cy="445122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Marketing &amp; Communication</a:t>
            </a:r>
            <a:br>
              <a:rPr lang="en-US" sz="1200" dirty="0"/>
            </a:br>
            <a:r>
              <a:rPr lang="en-US" sz="1200" dirty="0"/>
              <a:t>Heather Bridgeford, Director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2F6BD7D8-DDE3-4812-8C4A-15A84D1D1460}"/>
              </a:ext>
            </a:extLst>
          </p:cNvPr>
          <p:cNvSpPr txBox="1"/>
          <p:nvPr/>
        </p:nvSpPr>
        <p:spPr>
          <a:xfrm>
            <a:off x="5298214" y="2523603"/>
            <a:ext cx="2192704" cy="430283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Strategic Initiatives &amp; Assessment</a:t>
            </a:r>
            <a:br>
              <a:rPr lang="en-US" sz="1200" dirty="0"/>
            </a:br>
            <a:r>
              <a:rPr lang="en-US" sz="1200" dirty="0"/>
              <a:t>Ashli Grabau, Director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1AD334AA-786D-45C3-97A8-5EA91B337487}"/>
              </a:ext>
            </a:extLst>
          </p:cNvPr>
          <p:cNvSpPr txBox="1"/>
          <p:nvPr/>
        </p:nvSpPr>
        <p:spPr>
          <a:xfrm>
            <a:off x="7828078" y="1730592"/>
            <a:ext cx="1815611" cy="461665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Sr. Executive Assistant</a:t>
            </a:r>
            <a:br>
              <a:rPr lang="en-US" sz="1200" dirty="0"/>
            </a:br>
            <a:r>
              <a:rPr lang="en-US" sz="1200" dirty="0"/>
              <a:t>Amber C Hensley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6920903C-81D2-4341-876E-EE9B00604538}"/>
              </a:ext>
            </a:extLst>
          </p:cNvPr>
          <p:cNvSpPr txBox="1"/>
          <p:nvPr/>
        </p:nvSpPr>
        <p:spPr>
          <a:xfrm>
            <a:off x="2356416" y="3305829"/>
            <a:ext cx="1884625" cy="646331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Advancement</a:t>
            </a:r>
            <a:br>
              <a:rPr lang="en-US" sz="1200" dirty="0"/>
            </a:br>
            <a:r>
              <a:rPr lang="en-US" sz="1200" dirty="0"/>
              <a:t>Vacant</a:t>
            </a:r>
            <a:br>
              <a:rPr lang="en-US" sz="1200" dirty="0"/>
            </a:br>
            <a:r>
              <a:rPr lang="en-US" sz="1200" dirty="0"/>
              <a:t>Advancement Officer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92904E89-8788-41A8-B95D-4F62E7B2663D}"/>
              </a:ext>
            </a:extLst>
          </p:cNvPr>
          <p:cNvSpPr txBox="1"/>
          <p:nvPr/>
        </p:nvSpPr>
        <p:spPr>
          <a:xfrm>
            <a:off x="222258" y="4224166"/>
            <a:ext cx="1669152" cy="646331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Sr. Director for Student Affairs</a:t>
            </a:r>
            <a:br>
              <a:rPr lang="en-US" sz="1200" dirty="0"/>
            </a:br>
            <a:r>
              <a:rPr lang="en-US" sz="1200" dirty="0"/>
              <a:t>Tyler Page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3B8ED930-0108-41B8-BB3E-DAD99622F28C}"/>
              </a:ext>
            </a:extLst>
          </p:cNvPr>
          <p:cNvSpPr txBox="1"/>
          <p:nvPr/>
        </p:nvSpPr>
        <p:spPr>
          <a:xfrm>
            <a:off x="6297529" y="4224506"/>
            <a:ext cx="1669152" cy="461665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b="1" dirty="0"/>
              <a:t>Dean of Students</a:t>
            </a:r>
            <a:br>
              <a:rPr lang="en-US" sz="1200" dirty="0"/>
            </a:br>
            <a:r>
              <a:rPr lang="en-US" sz="1200" dirty="0"/>
              <a:t>Michelle Froese</a:t>
            </a:r>
            <a:endParaRPr lang="en-US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05F07A7E-DE4D-4D6E-A823-68AD1AE34E64}"/>
              </a:ext>
            </a:extLst>
          </p:cNvPr>
          <p:cNvSpPr txBox="1"/>
          <p:nvPr/>
        </p:nvSpPr>
        <p:spPr>
          <a:xfrm>
            <a:off x="6355114" y="4858256"/>
            <a:ext cx="1594266" cy="356097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Student Accountability &amp; Support</a:t>
            </a:r>
            <a:endParaRPr lang="en-US" sz="900" dirty="0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5C9AC04C-E352-48AA-B2E6-4D880EA0AF85}"/>
              </a:ext>
            </a:extLst>
          </p:cNvPr>
          <p:cNvSpPr txBox="1"/>
          <p:nvPr/>
        </p:nvSpPr>
        <p:spPr>
          <a:xfrm>
            <a:off x="9612970" y="5937189"/>
            <a:ext cx="1594266" cy="222560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Student Media</a:t>
            </a:r>
            <a:endParaRPr lang="en-US" sz="900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DFB0BB07-8B4F-49C4-9ED7-D7E2112456B6}"/>
              </a:ext>
            </a:extLst>
          </p:cNvPr>
          <p:cNvSpPr txBox="1"/>
          <p:nvPr/>
        </p:nvSpPr>
        <p:spPr>
          <a:xfrm>
            <a:off x="6394566" y="5375548"/>
            <a:ext cx="1600337" cy="222560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Care Team &amp; Student At Risk</a:t>
            </a:r>
            <a:endParaRPr lang="en-US" sz="900" dirty="0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8B8EEB91-4091-4BBA-9755-4CF38E44EEA7}"/>
              </a:ext>
            </a:extLst>
          </p:cNvPr>
          <p:cNvSpPr txBox="1"/>
          <p:nvPr/>
        </p:nvSpPr>
        <p:spPr>
          <a:xfrm>
            <a:off x="6334972" y="5780563"/>
            <a:ext cx="1594266" cy="222560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Mizzou Families</a:t>
            </a:r>
            <a:endParaRPr lang="en-US" sz="900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87FCCD6-0C95-4788-9D54-D8E84F94419E}"/>
              </a:ext>
            </a:extLst>
          </p:cNvPr>
          <p:cNvSpPr txBox="1"/>
          <p:nvPr/>
        </p:nvSpPr>
        <p:spPr>
          <a:xfrm>
            <a:off x="9611098" y="5294939"/>
            <a:ext cx="1519377" cy="222560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Fraternity &amp; Sorority Life</a:t>
            </a:r>
            <a:endParaRPr lang="en-US" sz="900" dirty="0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8134FA89-FDDB-4DAD-B054-8B49998D7FB8}"/>
              </a:ext>
            </a:extLst>
          </p:cNvPr>
          <p:cNvSpPr txBox="1"/>
          <p:nvPr/>
        </p:nvSpPr>
        <p:spPr>
          <a:xfrm>
            <a:off x="9643689" y="5617596"/>
            <a:ext cx="1519377" cy="230832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Service &amp; Civic Engagement</a:t>
            </a:r>
            <a:endParaRPr lang="en-US" sz="900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3AFD4AA-ED1E-4B25-8938-DD88679EF63B}"/>
              </a:ext>
            </a:extLst>
          </p:cNvPr>
          <p:cNvSpPr txBox="1"/>
          <p:nvPr/>
        </p:nvSpPr>
        <p:spPr>
          <a:xfrm>
            <a:off x="3265275" y="4218119"/>
            <a:ext cx="1779212" cy="830997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Student Health </a:t>
            </a:r>
            <a:br>
              <a:rPr lang="en-US" sz="1200" b="1" dirty="0"/>
            </a:br>
            <a:r>
              <a:rPr lang="en-US" sz="1200" b="1" dirty="0"/>
              <a:t>&amp; Well-Being</a:t>
            </a:r>
            <a:br>
              <a:rPr lang="en-US" sz="1200" dirty="0"/>
            </a:br>
            <a:r>
              <a:rPr lang="en-US" sz="1200" dirty="0"/>
              <a:t>Jamie Shutter, Executive Director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657FB73A-D4D3-476C-9E2E-DB1824EE7909}"/>
              </a:ext>
            </a:extLst>
          </p:cNvPr>
          <p:cNvSpPr txBox="1"/>
          <p:nvPr/>
        </p:nvSpPr>
        <p:spPr>
          <a:xfrm>
            <a:off x="4430216" y="5191666"/>
            <a:ext cx="1519377" cy="369332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Student Health Center</a:t>
            </a:r>
          </a:p>
          <a:p>
            <a:pPr algn="ctr"/>
            <a:r>
              <a:rPr lang="en-US" sz="900" dirty="0"/>
              <a:t>Blair Mitchell, Director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E0F603D-B2E7-462B-95B8-706B7DE844B6}"/>
              </a:ext>
            </a:extLst>
          </p:cNvPr>
          <p:cNvSpPr txBox="1"/>
          <p:nvPr/>
        </p:nvSpPr>
        <p:spPr>
          <a:xfrm>
            <a:off x="2580902" y="5207980"/>
            <a:ext cx="1519377" cy="369332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Counseling Center</a:t>
            </a:r>
          </a:p>
          <a:p>
            <a:pPr algn="ctr"/>
            <a:r>
              <a:rPr lang="en-US" sz="900" dirty="0"/>
              <a:t>Christine Even, Director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9F644FBE-72F8-4645-849A-162664EE0E63}"/>
              </a:ext>
            </a:extLst>
          </p:cNvPr>
          <p:cNvSpPr txBox="1"/>
          <p:nvPr/>
        </p:nvSpPr>
        <p:spPr>
          <a:xfrm>
            <a:off x="2580902" y="5961443"/>
            <a:ext cx="1519377" cy="507831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Wellness Resource Center</a:t>
            </a:r>
          </a:p>
          <a:p>
            <a:pPr algn="ctr"/>
            <a:r>
              <a:rPr lang="en-US" sz="900" dirty="0"/>
              <a:t>Megan Jones, Associate Director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BF240E8-CBBA-4CE4-8647-CB2F75FFF861}"/>
              </a:ext>
            </a:extLst>
          </p:cNvPr>
          <p:cNvSpPr txBox="1"/>
          <p:nvPr/>
        </p:nvSpPr>
        <p:spPr>
          <a:xfrm>
            <a:off x="221479" y="2779622"/>
            <a:ext cx="1519377" cy="222560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MU Advancement</a:t>
            </a:r>
            <a:endParaRPr lang="en-US" sz="900" dirty="0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917A9363-99AA-490A-8333-243416CF26EF}"/>
              </a:ext>
            </a:extLst>
          </p:cNvPr>
          <p:cNvCxnSpPr>
            <a:cxnSpLocks/>
          </p:cNvCxnSpPr>
          <p:nvPr/>
        </p:nvCxnSpPr>
        <p:spPr>
          <a:xfrm>
            <a:off x="963952" y="3012979"/>
            <a:ext cx="11646" cy="61404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652EFA6C-4AA0-4112-A6EF-F25BE630C143}"/>
              </a:ext>
            </a:extLst>
          </p:cNvPr>
          <p:cNvCxnSpPr>
            <a:cxnSpLocks/>
          </p:cNvCxnSpPr>
          <p:nvPr/>
        </p:nvCxnSpPr>
        <p:spPr>
          <a:xfrm flipH="1">
            <a:off x="961370" y="3627022"/>
            <a:ext cx="1395046" cy="1972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7571B9DE-5F8E-48B0-ADF1-62833520FAA2}"/>
              </a:ext>
            </a:extLst>
          </p:cNvPr>
          <p:cNvCxnSpPr>
            <a:cxnSpLocks/>
            <a:stCxn id="92" idx="2"/>
            <a:endCxn id="93" idx="0"/>
          </p:cNvCxnSpPr>
          <p:nvPr/>
        </p:nvCxnSpPr>
        <p:spPr>
          <a:xfrm>
            <a:off x="5107655" y="1429211"/>
            <a:ext cx="0" cy="1504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60348B2E-4F56-4592-97A7-568F010B18E9}"/>
              </a:ext>
            </a:extLst>
          </p:cNvPr>
          <p:cNvCxnSpPr>
            <a:cxnSpLocks/>
            <a:stCxn id="93" idx="2"/>
          </p:cNvCxnSpPr>
          <p:nvPr/>
        </p:nvCxnSpPr>
        <p:spPr>
          <a:xfrm flipH="1">
            <a:off x="5097187" y="2041314"/>
            <a:ext cx="10468" cy="2000059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8A08E1AC-054F-4F69-BF4F-B701C57B9EE3}"/>
              </a:ext>
            </a:extLst>
          </p:cNvPr>
          <p:cNvCxnSpPr>
            <a:cxnSpLocks/>
          </p:cNvCxnSpPr>
          <p:nvPr/>
        </p:nvCxnSpPr>
        <p:spPr>
          <a:xfrm>
            <a:off x="949737" y="4041373"/>
            <a:ext cx="9337538" cy="11048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BFAD6613-39EE-4A93-A9AF-C1BC7A7282F8}"/>
              </a:ext>
            </a:extLst>
          </p:cNvPr>
          <p:cNvCxnSpPr>
            <a:cxnSpLocks/>
          </p:cNvCxnSpPr>
          <p:nvPr/>
        </p:nvCxnSpPr>
        <p:spPr>
          <a:xfrm>
            <a:off x="10280755" y="4046897"/>
            <a:ext cx="0" cy="179317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0A0C87DD-82DE-4C40-B2D4-D31210896EA9}"/>
              </a:ext>
            </a:extLst>
          </p:cNvPr>
          <p:cNvCxnSpPr>
            <a:cxnSpLocks/>
          </p:cNvCxnSpPr>
          <p:nvPr/>
        </p:nvCxnSpPr>
        <p:spPr>
          <a:xfrm>
            <a:off x="4241041" y="4056092"/>
            <a:ext cx="0" cy="178699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E734477A-3977-4D33-B387-37CB37A12CC2}"/>
              </a:ext>
            </a:extLst>
          </p:cNvPr>
          <p:cNvCxnSpPr>
            <a:cxnSpLocks/>
          </p:cNvCxnSpPr>
          <p:nvPr/>
        </p:nvCxnSpPr>
        <p:spPr>
          <a:xfrm>
            <a:off x="4582734" y="2456490"/>
            <a:ext cx="518890" cy="3707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2BC21E7B-1763-4E3A-BC61-F16F687B4C38}"/>
              </a:ext>
            </a:extLst>
          </p:cNvPr>
          <p:cNvCxnSpPr>
            <a:cxnSpLocks/>
          </p:cNvCxnSpPr>
          <p:nvPr/>
        </p:nvCxnSpPr>
        <p:spPr>
          <a:xfrm flipV="1">
            <a:off x="6476417" y="1896247"/>
            <a:ext cx="1351661" cy="8411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5" name="TextBox 144">
            <a:extLst>
              <a:ext uri="{FF2B5EF4-FFF2-40B4-BE49-F238E27FC236}">
                <a16:creationId xmlns:a16="http://schemas.microsoft.com/office/drawing/2014/main" id="{8E2613E4-1260-404A-AC1E-0936CDC103A8}"/>
              </a:ext>
            </a:extLst>
          </p:cNvPr>
          <p:cNvSpPr txBox="1"/>
          <p:nvPr/>
        </p:nvSpPr>
        <p:spPr>
          <a:xfrm>
            <a:off x="186179" y="6486591"/>
            <a:ext cx="1983553" cy="261610"/>
          </a:xfrm>
          <a:prstGeom prst="rect">
            <a:avLst/>
          </a:prstGeom>
          <a:solidFill>
            <a:srgbClr val="FFC337"/>
          </a:solidFill>
        </p:spPr>
        <p:txBody>
          <a:bodyPr wrap="square" rtlCol="0">
            <a:spAutoFit/>
          </a:bodyPr>
          <a:lstStyle/>
          <a:p>
            <a:r>
              <a:rPr lang="en-US" sz="1100" dirty="0"/>
              <a:t>Updated 12/02/25  A. Hensley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03773BB-8B6A-D2B5-8A1C-DED002049C59}"/>
              </a:ext>
            </a:extLst>
          </p:cNvPr>
          <p:cNvSpPr txBox="1"/>
          <p:nvPr/>
        </p:nvSpPr>
        <p:spPr>
          <a:xfrm>
            <a:off x="10412223" y="491924"/>
            <a:ext cx="1519377" cy="369332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Marketing &amp; Communications</a:t>
            </a:r>
            <a:endParaRPr lang="en-US" sz="900" dirty="0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2D963C6A-DF21-5825-E7D9-B5BDC0507A08}"/>
              </a:ext>
            </a:extLst>
          </p:cNvPr>
          <p:cNvCxnSpPr>
            <a:cxnSpLocks/>
          </p:cNvCxnSpPr>
          <p:nvPr/>
        </p:nvCxnSpPr>
        <p:spPr>
          <a:xfrm flipH="1" flipV="1">
            <a:off x="4241041" y="3644954"/>
            <a:ext cx="856146" cy="5006"/>
          </a:xfrm>
          <a:prstGeom prst="line">
            <a:avLst/>
          </a:prstGeom>
          <a:ln w="3175"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46FA8339-77C9-A50C-923E-BFA566398E4A}"/>
              </a:ext>
            </a:extLst>
          </p:cNvPr>
          <p:cNvSpPr txBox="1"/>
          <p:nvPr/>
        </p:nvSpPr>
        <p:spPr>
          <a:xfrm>
            <a:off x="7929238" y="2339110"/>
            <a:ext cx="1815611" cy="461665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Executive Assistant</a:t>
            </a:r>
            <a:br>
              <a:rPr lang="en-US" sz="1200" dirty="0"/>
            </a:br>
            <a:r>
              <a:rPr lang="en-US" sz="1200" dirty="0"/>
              <a:t>Sarah Oldfather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024DAEA-E998-E02B-6141-7F746D67AE43}"/>
              </a:ext>
            </a:extLst>
          </p:cNvPr>
          <p:cNvSpPr txBox="1"/>
          <p:nvPr/>
        </p:nvSpPr>
        <p:spPr>
          <a:xfrm>
            <a:off x="9296464" y="4208682"/>
            <a:ext cx="2152361" cy="646331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Sr. Director, Student Engagement &amp; Leadership</a:t>
            </a:r>
            <a:br>
              <a:rPr lang="en-US" sz="1200" dirty="0"/>
            </a:br>
            <a:r>
              <a:rPr lang="en-US" sz="1200" dirty="0"/>
              <a:t>Amy Loyd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FB6E6315-EDDC-B303-EB3E-025D245C4453}"/>
              </a:ext>
            </a:extLst>
          </p:cNvPr>
          <p:cNvCxnSpPr>
            <a:cxnSpLocks/>
          </p:cNvCxnSpPr>
          <p:nvPr/>
        </p:nvCxnSpPr>
        <p:spPr>
          <a:xfrm flipV="1">
            <a:off x="8855763" y="2192257"/>
            <a:ext cx="0" cy="150438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E8ED37D-5DC2-3467-7CF2-A615D4F97DE8}"/>
              </a:ext>
            </a:extLst>
          </p:cNvPr>
          <p:cNvCxnSpPr>
            <a:cxnSpLocks/>
          </p:cNvCxnSpPr>
          <p:nvPr/>
        </p:nvCxnSpPr>
        <p:spPr>
          <a:xfrm>
            <a:off x="7154474" y="4055474"/>
            <a:ext cx="0" cy="179317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BF2C7C6-854F-97A7-9E09-BE0F6D1AF120}"/>
              </a:ext>
            </a:extLst>
          </p:cNvPr>
          <p:cNvSpPr txBox="1"/>
          <p:nvPr/>
        </p:nvSpPr>
        <p:spPr>
          <a:xfrm>
            <a:off x="4443737" y="5905834"/>
            <a:ext cx="1519377" cy="507831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RSVP Center</a:t>
            </a:r>
          </a:p>
          <a:p>
            <a:pPr algn="ctr"/>
            <a:r>
              <a:rPr lang="en-US" sz="900" dirty="0"/>
              <a:t>Katryna Sardis, Associate Director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B195AC6-AE07-59DD-9B32-B5521D439CFE}"/>
              </a:ext>
            </a:extLst>
          </p:cNvPr>
          <p:cNvCxnSpPr>
            <a:cxnSpLocks/>
          </p:cNvCxnSpPr>
          <p:nvPr/>
        </p:nvCxnSpPr>
        <p:spPr>
          <a:xfrm>
            <a:off x="961370" y="4046897"/>
            <a:ext cx="0" cy="179317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7D93F55-579C-3AE7-5659-020B01CD7C16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950651" y="4869601"/>
            <a:ext cx="48172" cy="1355360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31B9F5D4-8252-0FD5-524E-4E60F124A304}"/>
              </a:ext>
            </a:extLst>
          </p:cNvPr>
          <p:cNvSpPr txBox="1"/>
          <p:nvPr/>
        </p:nvSpPr>
        <p:spPr>
          <a:xfrm>
            <a:off x="80358" y="5059292"/>
            <a:ext cx="1669152" cy="230832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Housing</a:t>
            </a:r>
            <a:endParaRPr lang="en-US" sz="9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232BE08-09B9-A3FB-B56C-C6553A445AC5}"/>
              </a:ext>
            </a:extLst>
          </p:cNvPr>
          <p:cNvSpPr txBox="1"/>
          <p:nvPr/>
        </p:nvSpPr>
        <p:spPr>
          <a:xfrm>
            <a:off x="49146" y="5478272"/>
            <a:ext cx="1759334" cy="230832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Off-campus Student Services</a:t>
            </a:r>
            <a:endParaRPr lang="en-US" sz="9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AB8B94C-27A4-ECB1-6017-0F05B7BDFAAA}"/>
              </a:ext>
            </a:extLst>
          </p:cNvPr>
          <p:cNvSpPr txBox="1"/>
          <p:nvPr/>
        </p:nvSpPr>
        <p:spPr>
          <a:xfrm>
            <a:off x="76892" y="5851616"/>
            <a:ext cx="1785765" cy="230832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err="1"/>
              <a:t>MizzouRec</a:t>
            </a:r>
            <a:endParaRPr lang="en-US" sz="900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43DC63D-40BC-CD24-AC30-D20BA5338C59}"/>
              </a:ext>
            </a:extLst>
          </p:cNvPr>
          <p:cNvSpPr txBox="1"/>
          <p:nvPr/>
        </p:nvSpPr>
        <p:spPr>
          <a:xfrm>
            <a:off x="9485718" y="6276518"/>
            <a:ext cx="1882320" cy="230832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Resource Centers</a:t>
            </a:r>
            <a:endParaRPr lang="en-US" sz="9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F490D8F-FEA7-0418-0958-5A7827618677}"/>
              </a:ext>
            </a:extLst>
          </p:cNvPr>
          <p:cNvSpPr txBox="1"/>
          <p:nvPr/>
        </p:nvSpPr>
        <p:spPr>
          <a:xfrm>
            <a:off x="6386823" y="6159750"/>
            <a:ext cx="1594266" cy="230832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Disability Center</a:t>
            </a:r>
            <a:endParaRPr lang="en-US" sz="9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085545A-39CE-06B4-DD24-E97A82A746E1}"/>
              </a:ext>
            </a:extLst>
          </p:cNvPr>
          <p:cNvSpPr txBox="1"/>
          <p:nvPr/>
        </p:nvSpPr>
        <p:spPr>
          <a:xfrm>
            <a:off x="2390030" y="2149180"/>
            <a:ext cx="2192704" cy="646331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Human Resources</a:t>
            </a:r>
            <a:br>
              <a:rPr lang="en-US" sz="1200" dirty="0"/>
            </a:br>
            <a:r>
              <a:rPr lang="en-US" sz="1200" dirty="0"/>
              <a:t>Krista Jennings, Associate Director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9EA3757-3C57-F145-4DE8-CD599BB44E65}"/>
              </a:ext>
            </a:extLst>
          </p:cNvPr>
          <p:cNvCxnSpPr>
            <a:cxnSpLocks/>
            <a:endCxn id="94" idx="3"/>
          </p:cNvCxnSpPr>
          <p:nvPr/>
        </p:nvCxnSpPr>
        <p:spPr>
          <a:xfrm flipH="1">
            <a:off x="7490918" y="2806752"/>
            <a:ext cx="824641" cy="655907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A0FEF62-454E-3CAB-6880-39E925827ABE}"/>
              </a:ext>
            </a:extLst>
          </p:cNvPr>
          <p:cNvSpPr txBox="1"/>
          <p:nvPr/>
        </p:nvSpPr>
        <p:spPr>
          <a:xfrm>
            <a:off x="105940" y="6224961"/>
            <a:ext cx="1785765" cy="230832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Facilities &amp; Capital Assets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2705A06-78AF-1D9C-BA3F-64160F3FC3DA}"/>
              </a:ext>
            </a:extLst>
          </p:cNvPr>
          <p:cNvCxnSpPr>
            <a:cxnSpLocks/>
          </p:cNvCxnSpPr>
          <p:nvPr/>
        </p:nvCxnSpPr>
        <p:spPr>
          <a:xfrm>
            <a:off x="9286380" y="2812718"/>
            <a:ext cx="759219" cy="1405401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9426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73b05261-5fdd-42b5-b67b-5eaa9437f703" xsi:nil="true"/>
    <Is_Collaboration_Space_Locked xmlns="73b05261-5fdd-42b5-b67b-5eaa9437f703" xsi:nil="true"/>
    <FolderType xmlns="73b05261-5fdd-42b5-b67b-5eaa9437f703" xsi:nil="true"/>
    <Members xmlns="73b05261-5fdd-42b5-b67b-5eaa9437f703">
      <UserInfo>
        <DisplayName/>
        <AccountId xsi:nil="true"/>
        <AccountType/>
      </UserInfo>
    </Members>
    <Has_Leaders_Only_SectionGroup xmlns="73b05261-5fdd-42b5-b67b-5eaa9437f703" xsi:nil="true"/>
    <NotebookType xmlns="73b05261-5fdd-42b5-b67b-5eaa9437f703" xsi:nil="true"/>
    <Leaders xmlns="73b05261-5fdd-42b5-b67b-5eaa9437f703">
      <UserInfo>
        <DisplayName/>
        <AccountId xsi:nil="true"/>
        <AccountType/>
      </UserInfo>
    </Leaders>
    <TeamsChannelId xmlns="73b05261-5fdd-42b5-b67b-5eaa9437f703" xsi:nil="true"/>
    <IsNotebookLocked xmlns="73b05261-5fdd-42b5-b67b-5eaa9437f703" xsi:nil="true"/>
    <Invited_Members xmlns="73b05261-5fdd-42b5-b67b-5eaa9437f703" xsi:nil="true"/>
    <CultureName xmlns="73b05261-5fdd-42b5-b67b-5eaa9437f703" xsi:nil="true"/>
    <Owner xmlns="73b05261-5fdd-42b5-b67b-5eaa9437f703">
      <UserInfo>
        <DisplayName/>
        <AccountId xsi:nil="true"/>
        <AccountType/>
      </UserInfo>
    </Owner>
    <Distribution_Groups xmlns="73b05261-5fdd-42b5-b67b-5eaa9437f703" xsi:nil="true"/>
    <AppVersion xmlns="73b05261-5fdd-42b5-b67b-5eaa9437f703" xsi:nil="true"/>
    <Invited_Leaders xmlns="73b05261-5fdd-42b5-b67b-5eaa9437f703" xsi:nil="true"/>
    <Math_Settings xmlns="73b05261-5fdd-42b5-b67b-5eaa9437f703" xsi:nil="true"/>
    <Templates xmlns="73b05261-5fdd-42b5-b67b-5eaa9437f703" xsi:nil="true"/>
    <LMS_Mappings xmlns="73b05261-5fdd-42b5-b67b-5eaa9437f703" xsi:nil="true"/>
    <Member_Groups xmlns="73b05261-5fdd-42b5-b67b-5eaa9437f703">
      <UserInfo>
        <DisplayName/>
        <AccountId xsi:nil="true"/>
        <AccountType/>
      </UserInfo>
    </Member_Groups>
    <Self_Registration_Enabled xmlns="73b05261-5fdd-42b5-b67b-5eaa9437f703" xsi:nil="true"/>
    <TaxCatchAll xmlns="5f26d33e-1af5-4a5a-9e95-37d813d9191d" xsi:nil="true"/>
    <lcf76f155ced4ddcb4097134ff3c332f xmlns="73b05261-5fdd-42b5-b67b-5eaa9437f703">
      <Terms xmlns="http://schemas.microsoft.com/office/infopath/2007/PartnerControls"/>
    </lcf76f155ced4ddcb4097134ff3c332f>
    <SharedWithUsers xmlns="5f26d33e-1af5-4a5a-9e95-37d813d9191d">
      <UserInfo>
        <DisplayName>Schwinke, Theodore</DisplayName>
        <AccountId>16</AccountId>
        <AccountType/>
      </UserInfo>
      <UserInfo>
        <DisplayName>Bridgeford, Heather</DisplayName>
        <AccountId>6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255430A7DE64093FC80D308ECB337" ma:contentTypeVersion="36" ma:contentTypeDescription="Create a new document." ma:contentTypeScope="" ma:versionID="e868a782e4b6334508dab36b323fea44">
  <xsd:schema xmlns:xsd="http://www.w3.org/2001/XMLSchema" xmlns:xs="http://www.w3.org/2001/XMLSchema" xmlns:p="http://schemas.microsoft.com/office/2006/metadata/properties" xmlns:ns2="73b05261-5fdd-42b5-b67b-5eaa9437f703" xmlns:ns3="5f26d33e-1af5-4a5a-9e95-37d813d9191d" targetNamespace="http://schemas.microsoft.com/office/2006/metadata/properties" ma:root="true" ma:fieldsID="2df6496608b21328a8120224eaa348f0" ns2:_="" ns3:_="">
    <xsd:import namespace="73b05261-5fdd-42b5-b67b-5eaa9437f703"/>
    <xsd:import namespace="5f26d33e-1af5-4a5a-9e95-37d813d9191d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05261-5fdd-42b5-b67b-5eaa9437f70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OCR" ma:index="3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6d33e-1af5-4a5a-9e95-37d813d9191d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7e6bd2e2-58ba-47e4-91ac-8bf8b6961025}" ma:internalName="TaxCatchAll" ma:showField="CatchAllData" ma:web="5f26d33e-1af5-4a5a-9e95-37d813d91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9960B5-C7F9-4616-B502-D04D316A8FA9}">
  <ds:schemaRefs>
    <ds:schemaRef ds:uri="http://purl.org/dc/dcmitype/"/>
    <ds:schemaRef ds:uri="http://schemas.microsoft.com/office/2006/metadata/properties"/>
    <ds:schemaRef ds:uri="73b05261-5fdd-42b5-b67b-5eaa9437f703"/>
    <ds:schemaRef ds:uri="5f26d33e-1af5-4a5a-9e95-37d813d9191d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2111FE39-0361-400B-BF94-AA4E39F47E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b05261-5fdd-42b5-b67b-5eaa9437f703"/>
    <ds:schemaRef ds:uri="5f26d33e-1af5-4a5a-9e95-37d813d919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6AB2B14-5A73-4C87-B94B-9769F05F4A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1372</TotalTime>
  <Words>191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Impact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62</cp:revision>
  <cp:lastPrinted>2022-08-31T21:25:00Z</cp:lastPrinted>
  <dcterms:created xsi:type="dcterms:W3CDTF">2021-10-13T19:41:11Z</dcterms:created>
  <dcterms:modified xsi:type="dcterms:W3CDTF">2025-12-02T16:53:47Z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0x010100DAC255430A7DE64093FC80D308ECB337</vt:lpwstr>
  </property>
  <property fmtid="{D5CDD505-2E9C-101B-9397-08002B2CF9AE}" pid="3" name="MediaServiceImageTags">
    <vt:lpwstr/>
  </property>
</Properties>
</file>