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7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337"/>
    <a:srgbClr val="F3B12E"/>
    <a:srgbClr val="D89E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872E82-F281-4F50-8731-B4720AFDB670}" v="751" dt="2026-04-20T18:03:07.0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08" autoAdjust="0"/>
    <p:restoredTop sz="89104" autoAdjust="0"/>
  </p:normalViewPr>
  <p:slideViewPr>
    <p:cSldViewPr snapToGrid="0">
      <p:cViewPr varScale="1">
        <p:scale>
          <a:sx n="98" d="100"/>
          <a:sy n="98" d="100"/>
        </p:scale>
        <p:origin x="15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sley, Amber" userId="d0b77f84-a8e2-4313-be5e-5c289572de67" providerId="ADAL" clId="{EA20C026-E48D-4AB3-AEE6-D3F2BE07984E}"/>
    <pc:docChg chg="undo custSel modSld">
      <pc:chgData name="Hensley, Amber" userId="d0b77f84-a8e2-4313-be5e-5c289572de67" providerId="ADAL" clId="{EA20C026-E48D-4AB3-AEE6-D3F2BE07984E}" dt="2026-04-20T18:03:07.054" v="2940" actId="113"/>
      <pc:docMkLst>
        <pc:docMk/>
      </pc:docMkLst>
      <pc:sldChg chg="addSp delSp modSp mod">
        <pc:chgData name="Hensley, Amber" userId="d0b77f84-a8e2-4313-be5e-5c289572de67" providerId="ADAL" clId="{EA20C026-E48D-4AB3-AEE6-D3F2BE07984E}" dt="2026-04-20T18:03:07.054" v="2940" actId="113"/>
        <pc:sldMkLst>
          <pc:docMk/>
          <pc:sldMk cId="1278542029" sldId="257"/>
        </pc:sldMkLst>
        <pc:spChg chg="mod">
          <ac:chgData name="Hensley, Amber" userId="d0b77f84-a8e2-4313-be5e-5c289572de67" providerId="ADAL" clId="{EA20C026-E48D-4AB3-AEE6-D3F2BE07984E}" dt="2026-04-15T21:01:00.390" v="1771" actId="20577"/>
          <ac:spMkLst>
            <pc:docMk/>
            <pc:sldMk cId="1278542029" sldId="257"/>
            <ac:spMk id="2" creationId="{46459924-C671-9D75-59D8-57646D8A6A95}"/>
          </ac:spMkLst>
        </pc:spChg>
        <pc:graphicFrameChg chg="mod modGraphic">
          <ac:chgData name="Hensley, Amber" userId="d0b77f84-a8e2-4313-be5e-5c289572de67" providerId="ADAL" clId="{EA20C026-E48D-4AB3-AEE6-D3F2BE07984E}" dt="2026-04-20T18:03:07.054" v="2940" actId="113"/>
          <ac:graphicFrameMkLst>
            <pc:docMk/>
            <pc:sldMk cId="1278542029" sldId="257"/>
            <ac:graphicFrameMk id="8" creationId="{7E65578E-E68F-FCA6-148B-78C76249FE5A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419A28-4F53-6B48-92F8-8B67901AEEEA}" type="doc">
      <dgm:prSet loTypeId="urn:microsoft.com/office/officeart/2005/8/layout/orgChart1" loCatId="" qsTypeId="urn:microsoft.com/office/officeart/2005/8/quickstyle/simple3" qsCatId="simple" csTypeId="urn:microsoft.com/office/officeart/2005/8/colors/accent4_1" csCatId="accent4" phldr="1"/>
      <dgm:spPr/>
      <dgm:t>
        <a:bodyPr/>
        <a:lstStyle/>
        <a:p>
          <a:endParaRPr lang="en-US"/>
        </a:p>
      </dgm:t>
    </dgm:pt>
    <dgm:pt modelId="{056F51DD-1CFE-3E48-8162-3F625FCAA516}">
      <dgm:prSet phldrT="[Text]"/>
      <dgm:spPr/>
      <dgm:t>
        <a:bodyPr/>
        <a:lstStyle/>
        <a:p>
          <a:r>
            <a:rPr lang="en-US" b="1" dirty="0"/>
            <a:t>Dr. Angela King Taylor</a:t>
          </a:r>
          <a:br>
            <a:rPr lang="en-US" dirty="0"/>
          </a:br>
          <a:r>
            <a:rPr lang="en-US" dirty="0"/>
            <a:t>Vice Chancellor of Student Affairs</a:t>
          </a:r>
        </a:p>
      </dgm:t>
    </dgm:pt>
    <dgm:pt modelId="{DAF0D3DF-CC56-4846-BDF0-1E2B6B840B7A}" type="sibTrans" cxnId="{15E5F4CD-82C4-8D44-B305-BDD4640F6731}">
      <dgm:prSet/>
      <dgm:spPr/>
      <dgm:t>
        <a:bodyPr/>
        <a:lstStyle/>
        <a:p>
          <a:endParaRPr lang="en-US"/>
        </a:p>
      </dgm:t>
    </dgm:pt>
    <dgm:pt modelId="{470899E3-7BE8-E344-AE52-8AF348CF2747}" type="parTrans" cxnId="{15E5F4CD-82C4-8D44-B305-BDD4640F6731}">
      <dgm:prSet/>
      <dgm:spPr/>
      <dgm:t>
        <a:bodyPr/>
        <a:lstStyle/>
        <a:p>
          <a:endParaRPr lang="en-US"/>
        </a:p>
      </dgm:t>
    </dgm:pt>
    <dgm:pt modelId="{0DA09B90-D34F-7345-8235-2557920E9064}">
      <dgm:prSet/>
      <dgm:spPr/>
      <dgm:t>
        <a:bodyPr/>
        <a:lstStyle/>
        <a:p>
          <a:r>
            <a:rPr lang="en-US" b="1" dirty="0"/>
            <a:t>Lori Fox</a:t>
          </a:r>
          <a:br>
            <a:rPr lang="en-US" dirty="0"/>
          </a:br>
          <a:r>
            <a:rPr lang="en-US" dirty="0"/>
            <a:t>Assistant Dean</a:t>
          </a:r>
        </a:p>
        <a:p>
          <a:r>
            <a:rPr lang="en-US" dirty="0"/>
            <a:t>Care Team</a:t>
          </a:r>
        </a:p>
      </dgm:t>
    </dgm:pt>
    <dgm:pt modelId="{DD432E19-1C08-9147-91DD-F729D1E47D43}" type="parTrans" cxnId="{85AA0A19-E113-9347-9E36-F6830D29CF5C}">
      <dgm:prSet/>
      <dgm:spPr/>
      <dgm:t>
        <a:bodyPr/>
        <a:lstStyle/>
        <a:p>
          <a:endParaRPr lang="en-US"/>
        </a:p>
      </dgm:t>
    </dgm:pt>
    <dgm:pt modelId="{203C342F-55C2-B84B-9D5F-FEEA8055FA34}" type="sibTrans" cxnId="{85AA0A19-E113-9347-9E36-F6830D29CF5C}">
      <dgm:prSet/>
      <dgm:spPr/>
      <dgm:t>
        <a:bodyPr/>
        <a:lstStyle/>
        <a:p>
          <a:endParaRPr lang="en-US"/>
        </a:p>
      </dgm:t>
    </dgm:pt>
    <dgm:pt modelId="{29187687-CD06-CD49-9C37-2941A0ED4D74}">
      <dgm:prSet/>
      <dgm:spPr/>
      <dgm:t>
        <a:bodyPr/>
        <a:lstStyle/>
        <a:p>
          <a:r>
            <a:rPr lang="en-US" b="1" dirty="0"/>
            <a:t>Erika Aaron</a:t>
          </a:r>
          <a:br>
            <a:rPr lang="en-US" dirty="0"/>
          </a:br>
          <a:r>
            <a:rPr lang="en-US" dirty="0"/>
            <a:t>Sr. Program Manager, Mizzou Families</a:t>
          </a:r>
        </a:p>
      </dgm:t>
    </dgm:pt>
    <dgm:pt modelId="{B5C1A3A0-5516-6040-B7B0-E6B5358E2EFA}" type="parTrans" cxnId="{3147E2D7-91D2-4844-B115-E0E41CE20192}">
      <dgm:prSet/>
      <dgm:spPr/>
      <dgm:t>
        <a:bodyPr/>
        <a:lstStyle/>
        <a:p>
          <a:endParaRPr lang="en-US"/>
        </a:p>
      </dgm:t>
    </dgm:pt>
    <dgm:pt modelId="{A38B3433-9470-3D43-B781-2FB1E6AB0E4E}" type="sibTrans" cxnId="{3147E2D7-91D2-4844-B115-E0E41CE20192}">
      <dgm:prSet/>
      <dgm:spPr/>
      <dgm:t>
        <a:bodyPr/>
        <a:lstStyle/>
        <a:p>
          <a:endParaRPr lang="en-US"/>
        </a:p>
      </dgm:t>
    </dgm:pt>
    <dgm:pt modelId="{7304CBD3-DAF4-9B42-8208-6C2CBA5E153D}">
      <dgm:prSet/>
      <dgm:spPr/>
      <dgm:t>
        <a:bodyPr/>
        <a:lstStyle/>
        <a:p>
          <a:r>
            <a:rPr lang="en-US" b="1" dirty="0"/>
            <a:t>Julie Drury</a:t>
          </a:r>
          <a:br>
            <a:rPr lang="en-US" dirty="0"/>
          </a:br>
          <a:r>
            <a:rPr lang="en-US" dirty="0"/>
            <a:t>Assistant Dean</a:t>
          </a:r>
        </a:p>
        <a:p>
          <a:r>
            <a:rPr lang="en-US" dirty="0"/>
            <a:t>Office of Student Accountability &amp; Support</a:t>
          </a:r>
        </a:p>
      </dgm:t>
    </dgm:pt>
    <dgm:pt modelId="{58412347-2D40-CE4D-8620-F90623F33963}" type="sibTrans" cxnId="{75B100F0-EDD4-8D4C-B955-832AB44EB4FA}">
      <dgm:prSet/>
      <dgm:spPr/>
      <dgm:t>
        <a:bodyPr/>
        <a:lstStyle/>
        <a:p>
          <a:endParaRPr lang="en-US"/>
        </a:p>
      </dgm:t>
    </dgm:pt>
    <dgm:pt modelId="{DDEA2856-CB0C-1B4C-8C31-C13E9F8841A5}" type="parTrans" cxnId="{75B100F0-EDD4-8D4C-B955-832AB44EB4FA}">
      <dgm:prSet/>
      <dgm:spPr/>
      <dgm:t>
        <a:bodyPr/>
        <a:lstStyle/>
        <a:p>
          <a:endParaRPr lang="en-US"/>
        </a:p>
      </dgm:t>
    </dgm:pt>
    <dgm:pt modelId="{D563D215-E0BC-D94D-9BC1-E5DE9A6AFCBD}">
      <dgm:prSet/>
      <dgm:spPr/>
      <dgm:t>
        <a:bodyPr/>
        <a:lstStyle/>
        <a:p>
          <a:r>
            <a:rPr lang="en-US" b="1" dirty="0"/>
            <a:t>Ashley Brickley</a:t>
          </a:r>
          <a:br>
            <a:rPr lang="en-US" dirty="0"/>
          </a:br>
          <a:r>
            <a:rPr lang="en-US" dirty="0"/>
            <a:t>Director, Disability Center</a:t>
          </a:r>
        </a:p>
      </dgm:t>
    </dgm:pt>
    <dgm:pt modelId="{2C7D6B8E-BE36-F047-B90F-9F2732E029B4}" type="parTrans" cxnId="{D5E6147F-9AAE-6C4D-8DEF-6BD7FE3D9F7E}">
      <dgm:prSet/>
      <dgm:spPr/>
      <dgm:t>
        <a:bodyPr/>
        <a:lstStyle/>
        <a:p>
          <a:endParaRPr lang="en-US"/>
        </a:p>
      </dgm:t>
    </dgm:pt>
    <dgm:pt modelId="{449440D0-F33C-B545-B86C-4CD9250A0A5E}" type="sibTrans" cxnId="{D5E6147F-9AAE-6C4D-8DEF-6BD7FE3D9F7E}">
      <dgm:prSet/>
      <dgm:spPr/>
      <dgm:t>
        <a:bodyPr/>
        <a:lstStyle/>
        <a:p>
          <a:endParaRPr lang="en-US"/>
        </a:p>
      </dgm:t>
    </dgm:pt>
    <dgm:pt modelId="{A878F939-1D51-1546-A813-95873A426DAA}">
      <dgm:prSet/>
      <dgm:spPr/>
      <dgm:t>
        <a:bodyPr/>
        <a:lstStyle/>
        <a:p>
          <a:r>
            <a:rPr lang="en-US" b="1" dirty="0"/>
            <a:t>Kristin Mossman</a:t>
          </a:r>
          <a:br>
            <a:rPr lang="en-US" dirty="0"/>
          </a:br>
          <a:r>
            <a:rPr lang="en-US" dirty="0"/>
            <a:t>Assistant Director, Operations</a:t>
          </a:r>
        </a:p>
      </dgm:t>
    </dgm:pt>
    <dgm:pt modelId="{CB177FFA-0246-7A4E-8140-9918B66510F8}" type="parTrans" cxnId="{36A4A5DD-481D-C84D-9B56-5694E5C6CC6D}">
      <dgm:prSet/>
      <dgm:spPr/>
      <dgm:t>
        <a:bodyPr/>
        <a:lstStyle/>
        <a:p>
          <a:endParaRPr lang="en-US"/>
        </a:p>
      </dgm:t>
    </dgm:pt>
    <dgm:pt modelId="{DAA6E889-66A8-E34E-94A1-0643FE3DA9C1}" type="sibTrans" cxnId="{36A4A5DD-481D-C84D-9B56-5694E5C6CC6D}">
      <dgm:prSet/>
      <dgm:spPr/>
      <dgm:t>
        <a:bodyPr/>
        <a:lstStyle/>
        <a:p>
          <a:endParaRPr lang="en-US"/>
        </a:p>
      </dgm:t>
    </dgm:pt>
    <dgm:pt modelId="{3752704F-5CD2-A24D-87C3-92D66FBE33F7}">
      <dgm:prSet/>
      <dgm:spPr/>
      <dgm:t>
        <a:bodyPr/>
        <a:lstStyle/>
        <a:p>
          <a:r>
            <a:rPr lang="en-US" b="1" dirty="0"/>
            <a:t>Angela Branson</a:t>
          </a:r>
        </a:p>
        <a:p>
          <a:r>
            <a:rPr lang="en-US" dirty="0"/>
            <a:t>Assistant Director, Accommodations</a:t>
          </a:r>
        </a:p>
      </dgm:t>
    </dgm:pt>
    <dgm:pt modelId="{A081116B-A9B5-ED4F-A738-16FC85204589}" type="parTrans" cxnId="{B8CA81BE-3876-624A-844E-F26385CB7D5F}">
      <dgm:prSet/>
      <dgm:spPr/>
      <dgm:t>
        <a:bodyPr/>
        <a:lstStyle/>
        <a:p>
          <a:endParaRPr lang="en-US"/>
        </a:p>
      </dgm:t>
    </dgm:pt>
    <dgm:pt modelId="{E9484AC9-0859-3943-8DF2-90546FD27F62}" type="sibTrans" cxnId="{B8CA81BE-3876-624A-844E-F26385CB7D5F}">
      <dgm:prSet/>
      <dgm:spPr/>
      <dgm:t>
        <a:bodyPr/>
        <a:lstStyle/>
        <a:p>
          <a:endParaRPr lang="en-US"/>
        </a:p>
      </dgm:t>
    </dgm:pt>
    <dgm:pt modelId="{DE6A9D5C-4973-4245-B808-DE49C983455E}">
      <dgm:prSet/>
      <dgm:spPr/>
      <dgm:t>
        <a:bodyPr/>
        <a:lstStyle/>
        <a:p>
          <a:r>
            <a:rPr lang="en-US" b="1" dirty="0"/>
            <a:t>Jay Ellis</a:t>
          </a:r>
          <a:br>
            <a:rPr lang="en-US" dirty="0"/>
          </a:br>
          <a:r>
            <a:rPr lang="en-US" dirty="0"/>
            <a:t>Accommodations Coordinator</a:t>
          </a:r>
        </a:p>
      </dgm:t>
    </dgm:pt>
    <dgm:pt modelId="{7DF69E74-39BB-2348-B864-B714FE9AC3DD}" type="parTrans" cxnId="{84D50F23-F202-154E-9417-59B77B4F87C6}">
      <dgm:prSet/>
      <dgm:spPr/>
      <dgm:t>
        <a:bodyPr/>
        <a:lstStyle/>
        <a:p>
          <a:endParaRPr lang="en-US"/>
        </a:p>
      </dgm:t>
    </dgm:pt>
    <dgm:pt modelId="{5DFE4AEE-022D-B748-A5B5-B42B152A183C}" type="sibTrans" cxnId="{84D50F23-F202-154E-9417-59B77B4F87C6}">
      <dgm:prSet/>
      <dgm:spPr/>
      <dgm:t>
        <a:bodyPr/>
        <a:lstStyle/>
        <a:p>
          <a:endParaRPr lang="en-US"/>
        </a:p>
      </dgm:t>
    </dgm:pt>
    <dgm:pt modelId="{62E3B9AF-6827-1845-9507-3AD378EB726F}">
      <dgm:prSet/>
      <dgm:spPr/>
      <dgm:t>
        <a:bodyPr/>
        <a:lstStyle/>
        <a:p>
          <a:r>
            <a:rPr lang="en-US" b="1" dirty="0"/>
            <a:t>Sara Nelson</a:t>
          </a:r>
          <a:br>
            <a:rPr lang="en-US" dirty="0"/>
          </a:br>
          <a:r>
            <a:rPr lang="en-US" dirty="0"/>
            <a:t>Office Support Assistant</a:t>
          </a:r>
        </a:p>
      </dgm:t>
    </dgm:pt>
    <dgm:pt modelId="{E216AE83-C25A-1847-AE6E-B93C133E8B32}" type="parTrans" cxnId="{B4B57451-8126-FC4E-9C50-B5045D863193}">
      <dgm:prSet/>
      <dgm:spPr/>
      <dgm:t>
        <a:bodyPr/>
        <a:lstStyle/>
        <a:p>
          <a:endParaRPr lang="en-US"/>
        </a:p>
      </dgm:t>
    </dgm:pt>
    <dgm:pt modelId="{B6F1374B-E8F3-6648-8224-13D2A25B0073}" type="sibTrans" cxnId="{B4B57451-8126-FC4E-9C50-B5045D863193}">
      <dgm:prSet/>
      <dgm:spPr/>
      <dgm:t>
        <a:bodyPr/>
        <a:lstStyle/>
        <a:p>
          <a:endParaRPr lang="en-US"/>
        </a:p>
      </dgm:t>
    </dgm:pt>
    <dgm:pt modelId="{12152E2F-AB58-0443-BA6F-4804FE6DCAAF}">
      <dgm:prSet/>
      <dgm:spPr/>
      <dgm:t>
        <a:bodyPr/>
        <a:lstStyle/>
        <a:p>
          <a:r>
            <a:rPr lang="en-US" b="1" dirty="0"/>
            <a:t>Michelle Froese</a:t>
          </a:r>
          <a:br>
            <a:rPr lang="en-US" dirty="0"/>
          </a:br>
          <a:r>
            <a:rPr lang="en-US" dirty="0"/>
            <a:t>Dean of Students</a:t>
          </a:r>
        </a:p>
      </dgm:t>
    </dgm:pt>
    <dgm:pt modelId="{7B9BBD4F-C1BF-4640-B7EF-B300E6A4321A}" type="sibTrans" cxnId="{DA618BC8-1B6F-BB4C-9443-661188890A1A}">
      <dgm:prSet/>
      <dgm:spPr/>
      <dgm:t>
        <a:bodyPr/>
        <a:lstStyle/>
        <a:p>
          <a:endParaRPr lang="en-US"/>
        </a:p>
      </dgm:t>
    </dgm:pt>
    <dgm:pt modelId="{5EB74FE9-56AE-8448-A4A0-24ED395D6D0C}" type="parTrans" cxnId="{DA618BC8-1B6F-BB4C-9443-661188890A1A}">
      <dgm:prSet/>
      <dgm:spPr/>
      <dgm:t>
        <a:bodyPr/>
        <a:lstStyle/>
        <a:p>
          <a:endParaRPr lang="en-US"/>
        </a:p>
      </dgm:t>
    </dgm:pt>
    <dgm:pt modelId="{6F64901C-EF77-4CE8-84E2-9F010D249520}">
      <dgm:prSet/>
      <dgm:spPr/>
      <dgm:t>
        <a:bodyPr/>
        <a:lstStyle/>
        <a:p>
          <a:r>
            <a:rPr lang="en-US" dirty="0"/>
            <a:t>Student Employees</a:t>
          </a:r>
        </a:p>
      </dgm:t>
    </dgm:pt>
    <dgm:pt modelId="{E56A2113-749D-4D26-8A1D-E8B8208978B8}" type="parTrans" cxnId="{A07585CE-9075-4E27-8558-B523A1203C7D}">
      <dgm:prSet/>
      <dgm:spPr/>
      <dgm:t>
        <a:bodyPr/>
        <a:lstStyle/>
        <a:p>
          <a:endParaRPr lang="en-US"/>
        </a:p>
      </dgm:t>
    </dgm:pt>
    <dgm:pt modelId="{1AE68BE5-3CA5-4AE3-8B4A-2EB782A93898}" type="sibTrans" cxnId="{A07585CE-9075-4E27-8558-B523A1203C7D}">
      <dgm:prSet/>
      <dgm:spPr/>
      <dgm:t>
        <a:bodyPr/>
        <a:lstStyle/>
        <a:p>
          <a:endParaRPr lang="en-US"/>
        </a:p>
      </dgm:t>
    </dgm:pt>
    <dgm:pt modelId="{666D2A96-52D5-416C-ACDE-D43381EA82BE}">
      <dgm:prSet/>
      <dgm:spPr/>
      <dgm:t>
        <a:bodyPr/>
        <a:lstStyle/>
        <a:p>
          <a:r>
            <a:rPr lang="en-US" b="1" dirty="0"/>
            <a:t>Brady McDowell</a:t>
          </a:r>
        </a:p>
        <a:p>
          <a:r>
            <a:rPr lang="en-US" dirty="0"/>
            <a:t>Exams Coordinator</a:t>
          </a:r>
        </a:p>
      </dgm:t>
    </dgm:pt>
    <dgm:pt modelId="{98E2C6C2-B732-47F0-94BC-71DE1BD78BDE}" type="parTrans" cxnId="{BC3C5E9A-044A-4FBC-91C8-1C8EA7BF3F28}">
      <dgm:prSet/>
      <dgm:spPr/>
      <dgm:t>
        <a:bodyPr/>
        <a:lstStyle/>
        <a:p>
          <a:endParaRPr lang="en-US"/>
        </a:p>
      </dgm:t>
    </dgm:pt>
    <dgm:pt modelId="{4B117720-B05C-4413-82F9-ACC012E1A8A0}" type="sibTrans" cxnId="{BC3C5E9A-044A-4FBC-91C8-1C8EA7BF3F28}">
      <dgm:prSet/>
      <dgm:spPr/>
      <dgm:t>
        <a:bodyPr/>
        <a:lstStyle/>
        <a:p>
          <a:endParaRPr lang="en-US"/>
        </a:p>
      </dgm:t>
    </dgm:pt>
    <dgm:pt modelId="{AD638349-758D-412F-8C44-2BAC3A94D597}">
      <dgm:prSet/>
      <dgm:spPr/>
      <dgm:t>
        <a:bodyPr/>
        <a:lstStyle/>
        <a:p>
          <a:r>
            <a:rPr lang="en-US" b="1" dirty="0"/>
            <a:t>Sabrina Behrens</a:t>
          </a:r>
        </a:p>
        <a:p>
          <a:r>
            <a:rPr lang="en-US" dirty="0"/>
            <a:t>Accommodated Exam Specialist</a:t>
          </a:r>
        </a:p>
      </dgm:t>
    </dgm:pt>
    <dgm:pt modelId="{51261555-8E43-4CC1-B44C-53C90FC1C559}" type="parTrans" cxnId="{2FEC8252-0CC0-4929-ADA6-2269081493A2}">
      <dgm:prSet/>
      <dgm:spPr/>
      <dgm:t>
        <a:bodyPr/>
        <a:lstStyle/>
        <a:p>
          <a:endParaRPr lang="en-US"/>
        </a:p>
      </dgm:t>
    </dgm:pt>
    <dgm:pt modelId="{E3BB4DFE-28C7-47DA-A1B7-C4C1CBBCF81A}" type="sibTrans" cxnId="{2FEC8252-0CC0-4929-ADA6-2269081493A2}">
      <dgm:prSet/>
      <dgm:spPr/>
      <dgm:t>
        <a:bodyPr/>
        <a:lstStyle/>
        <a:p>
          <a:endParaRPr lang="en-US"/>
        </a:p>
      </dgm:t>
    </dgm:pt>
    <dgm:pt modelId="{02847000-C116-41A2-BBA3-F2CF18FB7B1F}">
      <dgm:prSet/>
      <dgm:spPr/>
      <dgm:t>
        <a:bodyPr/>
        <a:lstStyle/>
        <a:p>
          <a:r>
            <a:rPr lang="en-US" b="1" dirty="0"/>
            <a:t>Paul Graf, Jr.</a:t>
          </a:r>
        </a:p>
        <a:p>
          <a:r>
            <a:rPr lang="en-US" dirty="0"/>
            <a:t>Testing Services Specialist</a:t>
          </a:r>
        </a:p>
      </dgm:t>
    </dgm:pt>
    <dgm:pt modelId="{6D53618E-11E4-4D11-9A92-7F811C297114}" type="parTrans" cxnId="{BF0C1541-A2A7-48D7-BFFB-54ABE1AA317F}">
      <dgm:prSet/>
      <dgm:spPr/>
      <dgm:t>
        <a:bodyPr/>
        <a:lstStyle/>
        <a:p>
          <a:endParaRPr lang="en-US"/>
        </a:p>
      </dgm:t>
    </dgm:pt>
    <dgm:pt modelId="{963CFED4-4D3B-4819-8433-2F704D32B7DD}" type="sibTrans" cxnId="{BF0C1541-A2A7-48D7-BFFB-54ABE1AA317F}">
      <dgm:prSet/>
      <dgm:spPr/>
      <dgm:t>
        <a:bodyPr/>
        <a:lstStyle/>
        <a:p>
          <a:endParaRPr lang="en-US"/>
        </a:p>
      </dgm:t>
    </dgm:pt>
    <dgm:pt modelId="{927881F5-76BD-4F70-92B3-8DF26BB1B506}">
      <dgm:prSet/>
      <dgm:spPr/>
      <dgm:t>
        <a:bodyPr/>
        <a:lstStyle/>
        <a:p>
          <a:r>
            <a:rPr lang="en-US" dirty="0"/>
            <a:t>Student Employees</a:t>
          </a:r>
        </a:p>
      </dgm:t>
    </dgm:pt>
    <dgm:pt modelId="{13896294-811D-4D14-BE3D-3EF1EF396181}" type="parTrans" cxnId="{2A31FA58-86B0-4329-9971-9D8AA66F0B5B}">
      <dgm:prSet/>
      <dgm:spPr/>
      <dgm:t>
        <a:bodyPr/>
        <a:lstStyle/>
        <a:p>
          <a:endParaRPr lang="en-US"/>
        </a:p>
      </dgm:t>
    </dgm:pt>
    <dgm:pt modelId="{6ECB87B3-6216-4AC5-919A-3F9111FF099B}" type="sibTrans" cxnId="{2A31FA58-86B0-4329-9971-9D8AA66F0B5B}">
      <dgm:prSet/>
      <dgm:spPr/>
      <dgm:t>
        <a:bodyPr/>
        <a:lstStyle/>
        <a:p>
          <a:endParaRPr lang="en-US"/>
        </a:p>
      </dgm:t>
    </dgm:pt>
    <dgm:pt modelId="{8AEA44D3-7554-4A1C-BEA6-BAADEC69FD6C}">
      <dgm:prSet/>
      <dgm:spPr/>
      <dgm:t>
        <a:bodyPr/>
        <a:lstStyle/>
        <a:p>
          <a:r>
            <a:rPr lang="en-US" b="1" dirty="0"/>
            <a:t>Sidney Everhart</a:t>
          </a:r>
        </a:p>
        <a:p>
          <a:r>
            <a:rPr lang="en-US" dirty="0"/>
            <a:t>Coordinator, Mizzou Families</a:t>
          </a:r>
        </a:p>
      </dgm:t>
    </dgm:pt>
    <dgm:pt modelId="{6C25477A-112D-4B7C-BAB3-E0137F3994C4}" type="parTrans" cxnId="{5660450F-3201-4981-830C-B7686C0E183B}">
      <dgm:prSet/>
      <dgm:spPr/>
      <dgm:t>
        <a:bodyPr/>
        <a:lstStyle/>
        <a:p>
          <a:endParaRPr lang="en-US"/>
        </a:p>
      </dgm:t>
    </dgm:pt>
    <dgm:pt modelId="{A3704B6F-24DF-4DE7-9A8A-958790EA249F}" type="sibTrans" cxnId="{5660450F-3201-4981-830C-B7686C0E183B}">
      <dgm:prSet/>
      <dgm:spPr/>
      <dgm:t>
        <a:bodyPr/>
        <a:lstStyle/>
        <a:p>
          <a:endParaRPr lang="en-US"/>
        </a:p>
      </dgm:t>
    </dgm:pt>
    <dgm:pt modelId="{5F54BAED-2B6B-405F-95F1-65323F6257C4}">
      <dgm:prSet/>
      <dgm:spPr/>
      <dgm:t>
        <a:bodyPr/>
        <a:lstStyle/>
        <a:p>
          <a:r>
            <a:rPr lang="en-US" b="1" dirty="0"/>
            <a:t>Selena Meints</a:t>
          </a:r>
        </a:p>
        <a:p>
          <a:r>
            <a:rPr lang="en-US" dirty="0"/>
            <a:t>Coordinator, First Generation Initiatives</a:t>
          </a:r>
        </a:p>
      </dgm:t>
    </dgm:pt>
    <dgm:pt modelId="{09EE7AEE-FAF0-4F3A-A754-445D28E36479}" type="parTrans" cxnId="{C6DACF86-CAE0-494D-B217-239EF6191114}">
      <dgm:prSet/>
      <dgm:spPr/>
      <dgm:t>
        <a:bodyPr/>
        <a:lstStyle/>
        <a:p>
          <a:endParaRPr lang="en-US"/>
        </a:p>
      </dgm:t>
    </dgm:pt>
    <dgm:pt modelId="{3BD3A46A-FF33-4A8F-AE6F-1610D1C3C3F1}" type="sibTrans" cxnId="{C6DACF86-CAE0-494D-B217-239EF6191114}">
      <dgm:prSet/>
      <dgm:spPr/>
      <dgm:t>
        <a:bodyPr/>
        <a:lstStyle/>
        <a:p>
          <a:endParaRPr lang="en-US"/>
        </a:p>
      </dgm:t>
    </dgm:pt>
    <dgm:pt modelId="{54C299E4-2EE2-4BCB-9A1E-1B785E0D0609}">
      <dgm:prSet/>
      <dgm:spPr/>
      <dgm:t>
        <a:bodyPr/>
        <a:lstStyle/>
        <a:p>
          <a:r>
            <a:rPr lang="en-US" b="1" dirty="0"/>
            <a:t>Beth Lauchstaedt</a:t>
          </a:r>
        </a:p>
        <a:p>
          <a:r>
            <a:rPr lang="en-US" dirty="0"/>
            <a:t>Assistant Director</a:t>
          </a:r>
        </a:p>
        <a:p>
          <a:r>
            <a:rPr lang="en-US" dirty="0"/>
            <a:t>Care Team</a:t>
          </a:r>
        </a:p>
      </dgm:t>
    </dgm:pt>
    <dgm:pt modelId="{63B088C2-BC93-443F-998E-37A032FEB67A}" type="parTrans" cxnId="{1575C7D7-12E7-456F-BAC4-81244C135061}">
      <dgm:prSet/>
      <dgm:spPr/>
      <dgm:t>
        <a:bodyPr/>
        <a:lstStyle/>
        <a:p>
          <a:endParaRPr lang="en-US"/>
        </a:p>
      </dgm:t>
    </dgm:pt>
    <dgm:pt modelId="{E4DB8A84-643F-415A-8369-7006189504B6}" type="sibTrans" cxnId="{1575C7D7-12E7-456F-BAC4-81244C135061}">
      <dgm:prSet/>
      <dgm:spPr/>
      <dgm:t>
        <a:bodyPr/>
        <a:lstStyle/>
        <a:p>
          <a:endParaRPr lang="en-US"/>
        </a:p>
      </dgm:t>
    </dgm:pt>
    <dgm:pt modelId="{31434E0C-0757-4CD5-9F09-BA20EE035BB3}">
      <dgm:prSet/>
      <dgm:spPr/>
      <dgm:t>
        <a:bodyPr/>
        <a:lstStyle/>
        <a:p>
          <a:r>
            <a:rPr lang="en-US" b="1" dirty="0"/>
            <a:t>Alaina Karaffa</a:t>
          </a:r>
        </a:p>
        <a:p>
          <a:r>
            <a:rPr lang="en-US" dirty="0"/>
            <a:t>Care Coordinator</a:t>
          </a:r>
        </a:p>
      </dgm:t>
    </dgm:pt>
    <dgm:pt modelId="{56E205CC-5C1E-4795-BA24-53E96B6ADA55}" type="parTrans" cxnId="{9F9B062E-D104-4A22-A602-F79F36EFC6A1}">
      <dgm:prSet/>
      <dgm:spPr/>
      <dgm:t>
        <a:bodyPr/>
        <a:lstStyle/>
        <a:p>
          <a:endParaRPr lang="en-US"/>
        </a:p>
      </dgm:t>
    </dgm:pt>
    <dgm:pt modelId="{7B2FBA0B-4440-4D02-A553-3AD91BFC159E}" type="sibTrans" cxnId="{9F9B062E-D104-4A22-A602-F79F36EFC6A1}">
      <dgm:prSet/>
      <dgm:spPr/>
      <dgm:t>
        <a:bodyPr/>
        <a:lstStyle/>
        <a:p>
          <a:endParaRPr lang="en-US"/>
        </a:p>
      </dgm:t>
    </dgm:pt>
    <dgm:pt modelId="{CCEB0272-47C8-4F81-B6C9-6E6F0784C057}">
      <dgm:prSet/>
      <dgm:spPr/>
      <dgm:t>
        <a:bodyPr/>
        <a:lstStyle/>
        <a:p>
          <a:r>
            <a:rPr lang="en-US" b="1" dirty="0"/>
            <a:t>Cody Alexander </a:t>
          </a:r>
        </a:p>
        <a:p>
          <a:r>
            <a:rPr lang="en-US" dirty="0"/>
            <a:t>Care Coordinator</a:t>
          </a:r>
        </a:p>
      </dgm:t>
    </dgm:pt>
    <dgm:pt modelId="{8A12A898-1065-4644-8CC4-E637BE7CC986}" type="parTrans" cxnId="{65BBE6DC-F756-4196-908F-31EAD7AFAD4C}">
      <dgm:prSet/>
      <dgm:spPr/>
      <dgm:t>
        <a:bodyPr/>
        <a:lstStyle/>
        <a:p>
          <a:endParaRPr lang="en-US"/>
        </a:p>
      </dgm:t>
    </dgm:pt>
    <dgm:pt modelId="{41241464-1E56-4712-AB89-79BA70FCF3DF}" type="sibTrans" cxnId="{65BBE6DC-F756-4196-908F-31EAD7AFAD4C}">
      <dgm:prSet/>
      <dgm:spPr/>
      <dgm:t>
        <a:bodyPr/>
        <a:lstStyle/>
        <a:p>
          <a:endParaRPr lang="en-US"/>
        </a:p>
      </dgm:t>
    </dgm:pt>
    <dgm:pt modelId="{B1C290D3-2B7F-4926-A822-C10559CB61D7}">
      <dgm:prSet/>
      <dgm:spPr/>
      <dgm:t>
        <a:bodyPr/>
        <a:lstStyle/>
        <a:p>
          <a:r>
            <a:rPr lang="en-US" b="1" dirty="0"/>
            <a:t>Steven Qualls </a:t>
          </a:r>
        </a:p>
        <a:p>
          <a:r>
            <a:rPr lang="en-US" dirty="0"/>
            <a:t>Care Coordinator</a:t>
          </a:r>
        </a:p>
      </dgm:t>
    </dgm:pt>
    <dgm:pt modelId="{50C8735C-D6BD-40AA-A28D-67F70242E828}" type="parTrans" cxnId="{86F426C0-A681-4D65-A429-A84889F1CC1E}">
      <dgm:prSet/>
      <dgm:spPr/>
      <dgm:t>
        <a:bodyPr/>
        <a:lstStyle/>
        <a:p>
          <a:endParaRPr lang="en-US"/>
        </a:p>
      </dgm:t>
    </dgm:pt>
    <dgm:pt modelId="{DBA871D9-5C37-46C5-BB3C-A85995CAA7BD}" type="sibTrans" cxnId="{86F426C0-A681-4D65-A429-A84889F1CC1E}">
      <dgm:prSet/>
      <dgm:spPr/>
      <dgm:t>
        <a:bodyPr/>
        <a:lstStyle/>
        <a:p>
          <a:endParaRPr lang="en-US"/>
        </a:p>
      </dgm:t>
    </dgm:pt>
    <dgm:pt modelId="{7F6AF21B-633B-49BB-8DB3-5753E77210FA}">
      <dgm:prSet/>
      <dgm:spPr/>
      <dgm:t>
        <a:bodyPr/>
        <a:lstStyle/>
        <a:p>
          <a:r>
            <a:rPr lang="en-US" b="1" dirty="0"/>
            <a:t>Taylor Huskey </a:t>
          </a:r>
        </a:p>
        <a:p>
          <a:r>
            <a:rPr lang="en-US" dirty="0"/>
            <a:t>Care Coordinator</a:t>
          </a:r>
        </a:p>
      </dgm:t>
    </dgm:pt>
    <dgm:pt modelId="{D93C1CCD-5E4A-4A25-9CEC-ACBB75BA09DE}" type="parTrans" cxnId="{D00C0085-DD0D-42BE-A48F-7988AD131916}">
      <dgm:prSet/>
      <dgm:spPr/>
      <dgm:t>
        <a:bodyPr/>
        <a:lstStyle/>
        <a:p>
          <a:endParaRPr lang="en-US"/>
        </a:p>
      </dgm:t>
    </dgm:pt>
    <dgm:pt modelId="{FA88D5CD-C780-4E64-BA92-C302403BCC52}" type="sibTrans" cxnId="{D00C0085-DD0D-42BE-A48F-7988AD131916}">
      <dgm:prSet/>
      <dgm:spPr/>
      <dgm:t>
        <a:bodyPr/>
        <a:lstStyle/>
        <a:p>
          <a:endParaRPr lang="en-US"/>
        </a:p>
      </dgm:t>
    </dgm:pt>
    <dgm:pt modelId="{4A176A3B-2533-4AC7-8D9C-947202206DEC}">
      <dgm:prSet/>
      <dgm:spPr/>
      <dgm:t>
        <a:bodyPr/>
        <a:lstStyle/>
        <a:p>
          <a:r>
            <a:rPr lang="en-US" b="1" dirty="0"/>
            <a:t>Cheyenne Francis </a:t>
          </a:r>
          <a:r>
            <a:rPr lang="en-US" dirty="0"/>
            <a:t>Assistant Director Student Accountability &amp; Support</a:t>
          </a:r>
        </a:p>
      </dgm:t>
    </dgm:pt>
    <dgm:pt modelId="{0CF97EA8-87C2-4D9A-B0FC-0BFDB7A1EEA7}" type="parTrans" cxnId="{B6A6F764-7F09-4C76-ADC7-8264624748B1}">
      <dgm:prSet/>
      <dgm:spPr/>
      <dgm:t>
        <a:bodyPr/>
        <a:lstStyle/>
        <a:p>
          <a:endParaRPr lang="en-US"/>
        </a:p>
      </dgm:t>
    </dgm:pt>
    <dgm:pt modelId="{C6212CFE-1C39-4F71-8E96-284F1F0D2804}" type="sibTrans" cxnId="{B6A6F764-7F09-4C76-ADC7-8264624748B1}">
      <dgm:prSet/>
      <dgm:spPr/>
      <dgm:t>
        <a:bodyPr/>
        <a:lstStyle/>
        <a:p>
          <a:endParaRPr lang="en-US"/>
        </a:p>
      </dgm:t>
    </dgm:pt>
    <dgm:pt modelId="{FCB5E6F2-DC6C-491F-9EA6-21B92E11712A}">
      <dgm:prSet/>
      <dgm:spPr/>
      <dgm:t>
        <a:bodyPr/>
        <a:lstStyle/>
        <a:p>
          <a:r>
            <a:rPr lang="en-US" b="1" dirty="0"/>
            <a:t>Leigh Ann Clayton </a:t>
          </a:r>
          <a:r>
            <a:rPr lang="en-US" dirty="0"/>
            <a:t>Student Accountability Coordinator</a:t>
          </a:r>
        </a:p>
      </dgm:t>
    </dgm:pt>
    <dgm:pt modelId="{3CA596CF-A437-4E84-A542-8574D10ED611}" type="parTrans" cxnId="{97132F7A-FEB4-422D-A64F-01CF2133F614}">
      <dgm:prSet/>
      <dgm:spPr/>
      <dgm:t>
        <a:bodyPr/>
        <a:lstStyle/>
        <a:p>
          <a:endParaRPr lang="en-US"/>
        </a:p>
      </dgm:t>
    </dgm:pt>
    <dgm:pt modelId="{7AB52365-979C-4161-BD5B-59351D5524C9}" type="sibTrans" cxnId="{97132F7A-FEB4-422D-A64F-01CF2133F614}">
      <dgm:prSet/>
      <dgm:spPr/>
      <dgm:t>
        <a:bodyPr/>
        <a:lstStyle/>
        <a:p>
          <a:endParaRPr lang="en-US"/>
        </a:p>
      </dgm:t>
    </dgm:pt>
    <dgm:pt modelId="{793EB38E-4A69-476D-9578-29820982C9D4}">
      <dgm:prSet/>
      <dgm:spPr/>
      <dgm:t>
        <a:bodyPr/>
        <a:lstStyle/>
        <a:p>
          <a:r>
            <a:rPr lang="en-US" b="1" dirty="0"/>
            <a:t>Joshua Brown </a:t>
          </a:r>
        </a:p>
        <a:p>
          <a:r>
            <a:rPr lang="en-US" dirty="0"/>
            <a:t>Student Support Specialist</a:t>
          </a:r>
        </a:p>
      </dgm:t>
    </dgm:pt>
    <dgm:pt modelId="{CF7B7EE4-62EA-4DFF-9DA0-6060ECEB1A0D}" type="parTrans" cxnId="{96C05946-64A9-44E2-AA25-97F801F179E6}">
      <dgm:prSet/>
      <dgm:spPr/>
      <dgm:t>
        <a:bodyPr/>
        <a:lstStyle/>
        <a:p>
          <a:endParaRPr lang="en-US"/>
        </a:p>
      </dgm:t>
    </dgm:pt>
    <dgm:pt modelId="{D60E1F04-0F6F-4089-BD9E-27ED6EC0731D}" type="sibTrans" cxnId="{96C05946-64A9-44E2-AA25-97F801F179E6}">
      <dgm:prSet/>
      <dgm:spPr/>
      <dgm:t>
        <a:bodyPr/>
        <a:lstStyle/>
        <a:p>
          <a:endParaRPr lang="en-US"/>
        </a:p>
      </dgm:t>
    </dgm:pt>
    <dgm:pt modelId="{2F5503B0-969B-4F25-9024-44C0926B3358}">
      <dgm:prSet/>
      <dgm:spPr/>
      <dgm:t>
        <a:bodyPr/>
        <a:lstStyle/>
        <a:p>
          <a:r>
            <a:rPr lang="en-US" b="1" dirty="0"/>
            <a:t>Scott Munsen </a:t>
          </a:r>
        </a:p>
        <a:p>
          <a:r>
            <a:rPr lang="en-US" dirty="0"/>
            <a:t>Case Specialist</a:t>
          </a:r>
        </a:p>
      </dgm:t>
    </dgm:pt>
    <dgm:pt modelId="{6D1F3D4B-6B6D-4047-98C5-5B3E331433B7}" type="parTrans" cxnId="{DA9CFED2-F545-4848-925F-8FE5491850CD}">
      <dgm:prSet/>
      <dgm:spPr/>
      <dgm:t>
        <a:bodyPr/>
        <a:lstStyle/>
        <a:p>
          <a:endParaRPr lang="en-US"/>
        </a:p>
      </dgm:t>
    </dgm:pt>
    <dgm:pt modelId="{0D84A97C-55F1-4FE2-8C53-0A40CD213E1E}" type="sibTrans" cxnId="{DA9CFED2-F545-4848-925F-8FE5491850CD}">
      <dgm:prSet/>
      <dgm:spPr/>
      <dgm:t>
        <a:bodyPr/>
        <a:lstStyle/>
        <a:p>
          <a:endParaRPr lang="en-US"/>
        </a:p>
      </dgm:t>
    </dgm:pt>
    <dgm:pt modelId="{677855FE-B18B-477E-8BAA-DFF43C02EC8E}">
      <dgm:prSet/>
      <dgm:spPr/>
      <dgm:t>
        <a:bodyPr/>
        <a:lstStyle/>
        <a:p>
          <a:r>
            <a:rPr lang="en-US" b="1" dirty="0"/>
            <a:t>Addison Giffen</a:t>
          </a:r>
        </a:p>
        <a:p>
          <a:r>
            <a:rPr lang="en-US" dirty="0"/>
            <a:t>Access Advisor</a:t>
          </a:r>
        </a:p>
      </dgm:t>
    </dgm:pt>
    <dgm:pt modelId="{158FF9AE-AF31-4B91-A14B-26C319230EB4}" type="parTrans" cxnId="{BF74F1CD-CA25-4CD5-B2AC-2882D11AD362}">
      <dgm:prSet/>
      <dgm:spPr/>
      <dgm:t>
        <a:bodyPr/>
        <a:lstStyle/>
        <a:p>
          <a:endParaRPr lang="en-US"/>
        </a:p>
      </dgm:t>
    </dgm:pt>
    <dgm:pt modelId="{764AF8F4-79A1-4D02-8989-24AA51B4BE8C}" type="sibTrans" cxnId="{BF74F1CD-CA25-4CD5-B2AC-2882D11AD362}">
      <dgm:prSet/>
      <dgm:spPr/>
      <dgm:t>
        <a:bodyPr/>
        <a:lstStyle/>
        <a:p>
          <a:endParaRPr lang="en-US"/>
        </a:p>
      </dgm:t>
    </dgm:pt>
    <dgm:pt modelId="{C57765D1-FCC5-4FEA-957D-60FA53095D8D}">
      <dgm:prSet/>
      <dgm:spPr/>
      <dgm:t>
        <a:bodyPr/>
        <a:lstStyle/>
        <a:p>
          <a:r>
            <a:rPr lang="en-US" b="1" dirty="0"/>
            <a:t>Heather Chism</a:t>
          </a:r>
        </a:p>
        <a:p>
          <a:r>
            <a:rPr lang="en-US" dirty="0"/>
            <a:t>Access Advisor</a:t>
          </a:r>
        </a:p>
      </dgm:t>
    </dgm:pt>
    <dgm:pt modelId="{814E0D8D-8906-4E1F-A41A-EF78F0876AE7}" type="parTrans" cxnId="{620792DD-049C-4498-8BBC-21B1ED75FDB2}">
      <dgm:prSet/>
      <dgm:spPr/>
      <dgm:t>
        <a:bodyPr/>
        <a:lstStyle/>
        <a:p>
          <a:endParaRPr lang="en-US"/>
        </a:p>
      </dgm:t>
    </dgm:pt>
    <dgm:pt modelId="{17079B69-1AB6-4F27-B0BB-EDF69E0173F2}" type="sibTrans" cxnId="{620792DD-049C-4498-8BBC-21B1ED75FDB2}">
      <dgm:prSet/>
      <dgm:spPr/>
      <dgm:t>
        <a:bodyPr/>
        <a:lstStyle/>
        <a:p>
          <a:endParaRPr lang="en-US"/>
        </a:p>
      </dgm:t>
    </dgm:pt>
    <dgm:pt modelId="{2550996F-EE85-40E3-AE43-3CE2FC591A4E}">
      <dgm:prSet/>
      <dgm:spPr/>
      <dgm:t>
        <a:bodyPr/>
        <a:lstStyle/>
        <a:p>
          <a:r>
            <a:rPr lang="en-US" b="1" dirty="0"/>
            <a:t>Andrew Kelley</a:t>
          </a:r>
        </a:p>
        <a:p>
          <a:r>
            <a:rPr lang="en-US" dirty="0"/>
            <a:t>Access Advisor</a:t>
          </a:r>
        </a:p>
      </dgm:t>
    </dgm:pt>
    <dgm:pt modelId="{85244212-CF4E-42BA-A00D-F0853E3998C9}" type="parTrans" cxnId="{F6A471A8-50B1-45C9-AC11-6A8B36743900}">
      <dgm:prSet/>
      <dgm:spPr/>
      <dgm:t>
        <a:bodyPr/>
        <a:lstStyle/>
        <a:p>
          <a:endParaRPr lang="en-US"/>
        </a:p>
      </dgm:t>
    </dgm:pt>
    <dgm:pt modelId="{CFC2DB3C-839B-4743-B61C-CB18AE8DCC5F}" type="sibTrans" cxnId="{F6A471A8-50B1-45C9-AC11-6A8B36743900}">
      <dgm:prSet/>
      <dgm:spPr/>
      <dgm:t>
        <a:bodyPr/>
        <a:lstStyle/>
        <a:p>
          <a:endParaRPr lang="en-US"/>
        </a:p>
      </dgm:t>
    </dgm:pt>
    <dgm:pt modelId="{FDB731E1-C1D5-435C-972F-4302200AAD05}">
      <dgm:prSet/>
      <dgm:spPr/>
      <dgm:t>
        <a:bodyPr/>
        <a:lstStyle/>
        <a:p>
          <a:r>
            <a:rPr lang="en-US" b="1" dirty="0"/>
            <a:t>Jill McClintock</a:t>
          </a:r>
        </a:p>
        <a:p>
          <a:r>
            <a:rPr lang="en-US" dirty="0"/>
            <a:t>Access Advisor</a:t>
          </a:r>
        </a:p>
      </dgm:t>
    </dgm:pt>
    <dgm:pt modelId="{75A5A09F-F0E4-4D52-A60F-EDCE39DC5A70}" type="parTrans" cxnId="{F7AE5B51-8C83-4F51-B899-22BFAA953AB8}">
      <dgm:prSet/>
      <dgm:spPr/>
      <dgm:t>
        <a:bodyPr/>
        <a:lstStyle/>
        <a:p>
          <a:endParaRPr lang="en-US"/>
        </a:p>
      </dgm:t>
    </dgm:pt>
    <dgm:pt modelId="{6E6B6231-59DC-4A0C-AA31-63E8FBF2C6B9}" type="sibTrans" cxnId="{F7AE5B51-8C83-4F51-B899-22BFAA953AB8}">
      <dgm:prSet/>
      <dgm:spPr/>
      <dgm:t>
        <a:bodyPr/>
        <a:lstStyle/>
        <a:p>
          <a:endParaRPr lang="en-US"/>
        </a:p>
      </dgm:t>
    </dgm:pt>
    <dgm:pt modelId="{00F51ECD-B75E-4F4C-AA54-0289D88B4C99}">
      <dgm:prSet/>
      <dgm:spPr/>
      <dgm:t>
        <a:bodyPr/>
        <a:lstStyle/>
        <a:p>
          <a:r>
            <a:rPr lang="en-US" b="1" dirty="0"/>
            <a:t>Rachel Conrad</a:t>
          </a:r>
        </a:p>
        <a:p>
          <a:r>
            <a:rPr lang="en-US" dirty="0"/>
            <a:t>Access Advisor</a:t>
          </a:r>
        </a:p>
      </dgm:t>
    </dgm:pt>
    <dgm:pt modelId="{149A6723-41B2-4313-94C9-1404EEC5D88A}" type="parTrans" cxnId="{B23C0CFF-16E3-43B9-BC53-863181565782}">
      <dgm:prSet/>
      <dgm:spPr/>
      <dgm:t>
        <a:bodyPr/>
        <a:lstStyle/>
        <a:p>
          <a:endParaRPr lang="en-US"/>
        </a:p>
      </dgm:t>
    </dgm:pt>
    <dgm:pt modelId="{8C7FD69B-BB7B-4A16-9F9F-1B8D7818FD90}" type="sibTrans" cxnId="{B23C0CFF-16E3-43B9-BC53-863181565782}">
      <dgm:prSet/>
      <dgm:spPr/>
      <dgm:t>
        <a:bodyPr/>
        <a:lstStyle/>
        <a:p>
          <a:endParaRPr lang="en-US"/>
        </a:p>
      </dgm:t>
    </dgm:pt>
    <dgm:pt modelId="{619FF65E-69D4-42E9-9C62-9E1B8524AF80}">
      <dgm:prSet/>
      <dgm:spPr/>
      <dgm:t>
        <a:bodyPr/>
        <a:lstStyle/>
        <a:p>
          <a:r>
            <a:rPr lang="en-US" b="1" dirty="0"/>
            <a:t>Sabra Mitchell</a:t>
          </a:r>
        </a:p>
        <a:p>
          <a:r>
            <a:rPr lang="en-US" dirty="0"/>
            <a:t>Access Advisor</a:t>
          </a:r>
        </a:p>
      </dgm:t>
    </dgm:pt>
    <dgm:pt modelId="{7A1843E4-BA70-47FD-AD0E-9D2E5F33151D}" type="parTrans" cxnId="{EEAF3C0A-1711-42C2-B6B6-A49A50AD9A8B}">
      <dgm:prSet/>
      <dgm:spPr/>
      <dgm:t>
        <a:bodyPr/>
        <a:lstStyle/>
        <a:p>
          <a:endParaRPr lang="en-US"/>
        </a:p>
      </dgm:t>
    </dgm:pt>
    <dgm:pt modelId="{E1A6D93C-0A9B-48F3-8F70-E214A9522B96}" type="sibTrans" cxnId="{EEAF3C0A-1711-42C2-B6B6-A49A50AD9A8B}">
      <dgm:prSet/>
      <dgm:spPr/>
      <dgm:t>
        <a:bodyPr/>
        <a:lstStyle/>
        <a:p>
          <a:endParaRPr lang="en-US"/>
        </a:p>
      </dgm:t>
    </dgm:pt>
    <dgm:pt modelId="{31718F1F-29F6-45E9-A013-D6373B7A6007}">
      <dgm:prSet/>
      <dgm:spPr/>
      <dgm:t>
        <a:bodyPr/>
        <a:lstStyle/>
        <a:p>
          <a:r>
            <a:rPr lang="en-US" dirty="0"/>
            <a:t>Student Staff</a:t>
          </a:r>
        </a:p>
      </dgm:t>
    </dgm:pt>
    <dgm:pt modelId="{B6388349-C179-4684-8E90-D8652D28DCDA}" type="sibTrans" cxnId="{F61EC978-D6FA-4497-902E-08A7618FCF2D}">
      <dgm:prSet/>
      <dgm:spPr/>
      <dgm:t>
        <a:bodyPr/>
        <a:lstStyle/>
        <a:p>
          <a:endParaRPr lang="en-US"/>
        </a:p>
      </dgm:t>
    </dgm:pt>
    <dgm:pt modelId="{BC85D747-0B59-4DFF-99E1-86F5461317B2}" type="parTrans" cxnId="{F61EC978-D6FA-4497-902E-08A7618FCF2D}">
      <dgm:prSet/>
      <dgm:spPr/>
      <dgm:t>
        <a:bodyPr/>
        <a:lstStyle/>
        <a:p>
          <a:endParaRPr lang="en-US"/>
        </a:p>
      </dgm:t>
    </dgm:pt>
    <dgm:pt modelId="{ED587B30-D966-4AD7-A871-92B4199CFE9E}">
      <dgm:prSet/>
      <dgm:spPr/>
      <dgm:t>
        <a:bodyPr/>
        <a:lstStyle/>
        <a:p>
          <a:r>
            <a:rPr lang="en-US" b="1" dirty="0"/>
            <a:t>Mark Kirchoff</a:t>
          </a:r>
        </a:p>
        <a:p>
          <a:r>
            <a:rPr lang="en-US" dirty="0"/>
            <a:t>Basic Needs Program Manager</a:t>
          </a:r>
        </a:p>
      </dgm:t>
    </dgm:pt>
    <dgm:pt modelId="{83584A63-6DA3-47E7-991A-0FFFD0CACF23}" type="parTrans" cxnId="{ED4E1425-1C53-416E-8743-2D08AC5F9C7A}">
      <dgm:prSet/>
      <dgm:spPr/>
      <dgm:t>
        <a:bodyPr/>
        <a:lstStyle/>
        <a:p>
          <a:endParaRPr lang="en-US"/>
        </a:p>
      </dgm:t>
    </dgm:pt>
    <dgm:pt modelId="{3E141DF8-8C6C-4DCA-8B7F-9F605AECB58E}" type="sibTrans" cxnId="{ED4E1425-1C53-416E-8743-2D08AC5F9C7A}">
      <dgm:prSet/>
      <dgm:spPr/>
      <dgm:t>
        <a:bodyPr/>
        <a:lstStyle/>
        <a:p>
          <a:endParaRPr lang="en-US"/>
        </a:p>
      </dgm:t>
    </dgm:pt>
    <dgm:pt modelId="{E35C6469-4340-439A-BACB-8C2F70440C2F}" type="asst">
      <dgm:prSet/>
      <dgm:spPr/>
      <dgm:t>
        <a:bodyPr/>
        <a:lstStyle/>
        <a:p>
          <a:r>
            <a:rPr lang="en-US" b="1" dirty="0"/>
            <a:t>VACANT </a:t>
          </a:r>
        </a:p>
        <a:p>
          <a:r>
            <a:rPr lang="en-US" dirty="0"/>
            <a:t>Executive Assistant</a:t>
          </a:r>
        </a:p>
      </dgm:t>
    </dgm:pt>
    <dgm:pt modelId="{7EAF4333-1ED8-4B67-9355-0830A3023318}" type="parTrans" cxnId="{BA1DF61A-3DFD-4ED2-8BCB-897C7EC34925}">
      <dgm:prSet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dgm:style>
      </dgm:prSet>
      <dgm:spPr>
        <a:ln w="19050" cap="flat" cmpd="sng" algn="ctr">
          <a:solidFill>
            <a:schemeClr val="accent4"/>
          </a:solidFill>
          <a:prstDash val="dash"/>
          <a:round/>
          <a:headEnd type="none" w="med" len="med"/>
          <a:tailEnd type="none" w="med" len="med"/>
        </a:ln>
      </dgm:spPr>
      <dgm:t>
        <a:bodyPr/>
        <a:lstStyle/>
        <a:p>
          <a:endParaRPr lang="en-US"/>
        </a:p>
      </dgm:t>
    </dgm:pt>
    <dgm:pt modelId="{293F6FAD-8C70-43AF-896D-016D7534C861}" type="sibTrans" cxnId="{BA1DF61A-3DFD-4ED2-8BCB-897C7EC34925}">
      <dgm:prSet/>
      <dgm:spPr/>
      <dgm:t>
        <a:bodyPr/>
        <a:lstStyle/>
        <a:p>
          <a:endParaRPr lang="en-US"/>
        </a:p>
      </dgm:t>
    </dgm:pt>
    <dgm:pt modelId="{B1FA8971-A947-4D40-8BFC-3F3EA5E725BD}" type="pres">
      <dgm:prSet presAssocID="{F9419A28-4F53-6B48-92F8-8B67901AEEE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AA766EB-337F-754E-A816-D753AEE3F3AC}" type="pres">
      <dgm:prSet presAssocID="{056F51DD-1CFE-3E48-8162-3F625FCAA516}" presName="hierRoot1" presStyleCnt="0">
        <dgm:presLayoutVars>
          <dgm:hierBranch/>
        </dgm:presLayoutVars>
      </dgm:prSet>
      <dgm:spPr/>
    </dgm:pt>
    <dgm:pt modelId="{C7A88760-CCDA-9146-B96D-FDBA370480EC}" type="pres">
      <dgm:prSet presAssocID="{056F51DD-1CFE-3E48-8162-3F625FCAA516}" presName="rootComposite1" presStyleCnt="0"/>
      <dgm:spPr/>
    </dgm:pt>
    <dgm:pt modelId="{C2412370-D58D-0C48-BFD1-17631B8F7FC9}" type="pres">
      <dgm:prSet presAssocID="{056F51DD-1CFE-3E48-8162-3F625FCAA516}" presName="rootText1" presStyleLbl="node0" presStyleIdx="0" presStyleCnt="1">
        <dgm:presLayoutVars>
          <dgm:chPref val="3"/>
        </dgm:presLayoutVars>
      </dgm:prSet>
      <dgm:spPr/>
    </dgm:pt>
    <dgm:pt modelId="{09DF3978-0EBC-1F49-8A6B-DAEF7C2A3F10}" type="pres">
      <dgm:prSet presAssocID="{056F51DD-1CFE-3E48-8162-3F625FCAA516}" presName="rootConnector1" presStyleLbl="node1" presStyleIdx="0" presStyleCnt="0"/>
      <dgm:spPr/>
    </dgm:pt>
    <dgm:pt modelId="{E4C8AC03-68BF-4344-9643-9C6897818D61}" type="pres">
      <dgm:prSet presAssocID="{056F51DD-1CFE-3E48-8162-3F625FCAA516}" presName="hierChild2" presStyleCnt="0"/>
      <dgm:spPr/>
    </dgm:pt>
    <dgm:pt modelId="{317B2803-CCC7-4C39-9A21-1BA892F5A86E}" type="pres">
      <dgm:prSet presAssocID="{5EB74FE9-56AE-8448-A4A0-24ED395D6D0C}" presName="Name35" presStyleLbl="parChTrans1D2" presStyleIdx="0" presStyleCnt="1"/>
      <dgm:spPr/>
    </dgm:pt>
    <dgm:pt modelId="{703A0253-0F7B-4748-AD4B-7688D9F47024}" type="pres">
      <dgm:prSet presAssocID="{12152E2F-AB58-0443-BA6F-4804FE6DCAAF}" presName="hierRoot2" presStyleCnt="0">
        <dgm:presLayoutVars>
          <dgm:hierBranch val="init"/>
        </dgm:presLayoutVars>
      </dgm:prSet>
      <dgm:spPr/>
    </dgm:pt>
    <dgm:pt modelId="{952BD92F-3968-BB48-B857-2A1B4C78068A}" type="pres">
      <dgm:prSet presAssocID="{12152E2F-AB58-0443-BA6F-4804FE6DCAAF}" presName="rootComposite" presStyleCnt="0"/>
      <dgm:spPr/>
    </dgm:pt>
    <dgm:pt modelId="{B35701D0-45CB-6248-A4F9-500B53C062D6}" type="pres">
      <dgm:prSet presAssocID="{12152E2F-AB58-0443-BA6F-4804FE6DCAAF}" presName="rootText" presStyleLbl="node2" presStyleIdx="0" presStyleCnt="1">
        <dgm:presLayoutVars>
          <dgm:chPref val="3"/>
        </dgm:presLayoutVars>
      </dgm:prSet>
      <dgm:spPr/>
    </dgm:pt>
    <dgm:pt modelId="{67D6F3F7-1399-0E48-A82A-223FC16ECE52}" type="pres">
      <dgm:prSet presAssocID="{12152E2F-AB58-0443-BA6F-4804FE6DCAAF}" presName="rootConnector" presStyleLbl="node2" presStyleIdx="0" presStyleCnt="1"/>
      <dgm:spPr/>
    </dgm:pt>
    <dgm:pt modelId="{549DB809-A457-0747-A95C-4AC1F6DCCB12}" type="pres">
      <dgm:prSet presAssocID="{12152E2F-AB58-0443-BA6F-4804FE6DCAAF}" presName="hierChild4" presStyleCnt="0"/>
      <dgm:spPr/>
    </dgm:pt>
    <dgm:pt modelId="{2CD3D9E7-06BF-9B4D-84F8-012CD4A22CD5}" type="pres">
      <dgm:prSet presAssocID="{2C7D6B8E-BE36-F047-B90F-9F2732E029B4}" presName="Name37" presStyleLbl="parChTrans1D3" presStyleIdx="0" presStyleCnt="5"/>
      <dgm:spPr/>
    </dgm:pt>
    <dgm:pt modelId="{40699E24-6DD9-9D4A-8301-9CFC447D2448}" type="pres">
      <dgm:prSet presAssocID="{D563D215-E0BC-D94D-9BC1-E5DE9A6AFCBD}" presName="hierRoot2" presStyleCnt="0">
        <dgm:presLayoutVars>
          <dgm:hierBranch/>
        </dgm:presLayoutVars>
      </dgm:prSet>
      <dgm:spPr/>
    </dgm:pt>
    <dgm:pt modelId="{017EB7A9-A9A3-2A41-91E1-C73F035C5773}" type="pres">
      <dgm:prSet presAssocID="{D563D215-E0BC-D94D-9BC1-E5DE9A6AFCBD}" presName="rootComposite" presStyleCnt="0"/>
      <dgm:spPr/>
    </dgm:pt>
    <dgm:pt modelId="{FD3C2CE6-C630-3A4C-86F3-CF84A9827444}" type="pres">
      <dgm:prSet presAssocID="{D563D215-E0BC-D94D-9BC1-E5DE9A6AFCBD}" presName="rootText" presStyleLbl="node3" presStyleIdx="0" presStyleCnt="4">
        <dgm:presLayoutVars>
          <dgm:chPref val="3"/>
        </dgm:presLayoutVars>
      </dgm:prSet>
      <dgm:spPr/>
    </dgm:pt>
    <dgm:pt modelId="{5CDA740D-EA4F-B848-8A3D-FCE6846E2664}" type="pres">
      <dgm:prSet presAssocID="{D563D215-E0BC-D94D-9BC1-E5DE9A6AFCBD}" presName="rootConnector" presStyleLbl="node3" presStyleIdx="0" presStyleCnt="4"/>
      <dgm:spPr/>
    </dgm:pt>
    <dgm:pt modelId="{A7A79E24-E37B-3445-9971-FA64B7AD05AA}" type="pres">
      <dgm:prSet presAssocID="{D563D215-E0BC-D94D-9BC1-E5DE9A6AFCBD}" presName="hierChild4" presStyleCnt="0"/>
      <dgm:spPr/>
    </dgm:pt>
    <dgm:pt modelId="{7702C79C-E465-014D-B1B9-3A66F7D24782}" type="pres">
      <dgm:prSet presAssocID="{CB177FFA-0246-7A4E-8140-9918B66510F8}" presName="Name35" presStyleLbl="parChTrans1D4" presStyleIdx="0" presStyleCnt="28"/>
      <dgm:spPr/>
    </dgm:pt>
    <dgm:pt modelId="{4FCC6ED3-3777-A042-AA5A-A0381C6575FF}" type="pres">
      <dgm:prSet presAssocID="{A878F939-1D51-1546-A813-95873A426DAA}" presName="hierRoot2" presStyleCnt="0">
        <dgm:presLayoutVars>
          <dgm:hierBranch/>
        </dgm:presLayoutVars>
      </dgm:prSet>
      <dgm:spPr/>
    </dgm:pt>
    <dgm:pt modelId="{7CF883D7-E965-7E49-B93A-245C7D5EE4E4}" type="pres">
      <dgm:prSet presAssocID="{A878F939-1D51-1546-A813-95873A426DAA}" presName="rootComposite" presStyleCnt="0"/>
      <dgm:spPr/>
    </dgm:pt>
    <dgm:pt modelId="{69C74863-EFB7-B749-99BB-1E5E2CBBE9BF}" type="pres">
      <dgm:prSet presAssocID="{A878F939-1D51-1546-A813-95873A426DAA}" presName="rootText" presStyleLbl="node4" presStyleIdx="0" presStyleCnt="28" custLinFactNeighborX="-15223" custLinFactNeighborY="-7242">
        <dgm:presLayoutVars>
          <dgm:chPref val="3"/>
        </dgm:presLayoutVars>
      </dgm:prSet>
      <dgm:spPr/>
    </dgm:pt>
    <dgm:pt modelId="{22C06724-F2C5-FE41-941D-623F719936B8}" type="pres">
      <dgm:prSet presAssocID="{A878F939-1D51-1546-A813-95873A426DAA}" presName="rootConnector" presStyleLbl="node4" presStyleIdx="0" presStyleCnt="28"/>
      <dgm:spPr/>
    </dgm:pt>
    <dgm:pt modelId="{BDC18F1A-F9A9-4742-89FB-C9B150B14338}" type="pres">
      <dgm:prSet presAssocID="{A878F939-1D51-1546-A813-95873A426DAA}" presName="hierChild4" presStyleCnt="0"/>
      <dgm:spPr/>
    </dgm:pt>
    <dgm:pt modelId="{89D858EA-86A6-405E-8FA9-C6875D14E617}" type="pres">
      <dgm:prSet presAssocID="{7DF69E74-39BB-2348-B864-B714FE9AC3DD}" presName="Name35" presStyleLbl="parChTrans1D4" presStyleIdx="1" presStyleCnt="28"/>
      <dgm:spPr/>
    </dgm:pt>
    <dgm:pt modelId="{A9E80EE2-16D9-B94E-991F-69A250E4AC03}" type="pres">
      <dgm:prSet presAssocID="{DE6A9D5C-4973-4245-B808-DE49C983455E}" presName="hierRoot2" presStyleCnt="0">
        <dgm:presLayoutVars>
          <dgm:hierBranch val="init"/>
        </dgm:presLayoutVars>
      </dgm:prSet>
      <dgm:spPr/>
    </dgm:pt>
    <dgm:pt modelId="{24CBE7FC-30E9-5D4C-91EB-AC338FA65161}" type="pres">
      <dgm:prSet presAssocID="{DE6A9D5C-4973-4245-B808-DE49C983455E}" presName="rootComposite" presStyleCnt="0"/>
      <dgm:spPr/>
    </dgm:pt>
    <dgm:pt modelId="{89297775-ECBA-3D43-8DE4-FD282E1E50E8}" type="pres">
      <dgm:prSet presAssocID="{DE6A9D5C-4973-4245-B808-DE49C983455E}" presName="rootText" presStyleLbl="node4" presStyleIdx="1" presStyleCnt="28">
        <dgm:presLayoutVars>
          <dgm:chPref val="3"/>
        </dgm:presLayoutVars>
      </dgm:prSet>
      <dgm:spPr/>
    </dgm:pt>
    <dgm:pt modelId="{9072F810-70E9-E848-81E2-A25C40CBD3B9}" type="pres">
      <dgm:prSet presAssocID="{DE6A9D5C-4973-4245-B808-DE49C983455E}" presName="rootConnector" presStyleLbl="node4" presStyleIdx="1" presStyleCnt="28"/>
      <dgm:spPr/>
    </dgm:pt>
    <dgm:pt modelId="{50FEE1B1-D228-3F40-8AEB-C87104A9B54F}" type="pres">
      <dgm:prSet presAssocID="{DE6A9D5C-4973-4245-B808-DE49C983455E}" presName="hierChild4" presStyleCnt="0"/>
      <dgm:spPr/>
    </dgm:pt>
    <dgm:pt modelId="{5A9F7934-9614-6343-841D-A85C8352CF6C}" type="pres">
      <dgm:prSet presAssocID="{DE6A9D5C-4973-4245-B808-DE49C983455E}" presName="hierChild5" presStyleCnt="0"/>
      <dgm:spPr/>
    </dgm:pt>
    <dgm:pt modelId="{56160B82-EA09-41B6-BED2-0E101E33115B}" type="pres">
      <dgm:prSet presAssocID="{E216AE83-C25A-1847-AE6E-B93C133E8B32}" presName="Name35" presStyleLbl="parChTrans1D4" presStyleIdx="2" presStyleCnt="28"/>
      <dgm:spPr/>
    </dgm:pt>
    <dgm:pt modelId="{7E8DCFFD-A0C8-ED44-9580-CE93FC1BC1E7}" type="pres">
      <dgm:prSet presAssocID="{62E3B9AF-6827-1845-9507-3AD378EB726F}" presName="hierRoot2" presStyleCnt="0">
        <dgm:presLayoutVars>
          <dgm:hierBranch val="init"/>
        </dgm:presLayoutVars>
      </dgm:prSet>
      <dgm:spPr/>
    </dgm:pt>
    <dgm:pt modelId="{067A76DE-CC58-D142-BD54-FA843DC91021}" type="pres">
      <dgm:prSet presAssocID="{62E3B9AF-6827-1845-9507-3AD378EB726F}" presName="rootComposite" presStyleCnt="0"/>
      <dgm:spPr/>
    </dgm:pt>
    <dgm:pt modelId="{DE0ED753-2315-D647-83CB-71B11847F1FB}" type="pres">
      <dgm:prSet presAssocID="{62E3B9AF-6827-1845-9507-3AD378EB726F}" presName="rootText" presStyleLbl="node4" presStyleIdx="2" presStyleCnt="28">
        <dgm:presLayoutVars>
          <dgm:chPref val="3"/>
        </dgm:presLayoutVars>
      </dgm:prSet>
      <dgm:spPr/>
    </dgm:pt>
    <dgm:pt modelId="{E43FAC42-E1C7-FF49-AFF2-1BC9B6F749CA}" type="pres">
      <dgm:prSet presAssocID="{62E3B9AF-6827-1845-9507-3AD378EB726F}" presName="rootConnector" presStyleLbl="node4" presStyleIdx="2" presStyleCnt="28"/>
      <dgm:spPr/>
    </dgm:pt>
    <dgm:pt modelId="{80C06764-8A2D-A54E-B9FC-93F012F8DAC0}" type="pres">
      <dgm:prSet presAssocID="{62E3B9AF-6827-1845-9507-3AD378EB726F}" presName="hierChild4" presStyleCnt="0"/>
      <dgm:spPr/>
    </dgm:pt>
    <dgm:pt modelId="{A7638D4D-4C96-4EA5-B8B3-E45340CEA0A7}" type="pres">
      <dgm:prSet presAssocID="{E56A2113-749D-4D26-8A1D-E8B8208978B8}" presName="Name37" presStyleLbl="parChTrans1D4" presStyleIdx="3" presStyleCnt="28"/>
      <dgm:spPr/>
    </dgm:pt>
    <dgm:pt modelId="{DFE9426B-69FC-4B44-B096-89D381C5EA61}" type="pres">
      <dgm:prSet presAssocID="{6F64901C-EF77-4CE8-84E2-9F010D249520}" presName="hierRoot2" presStyleCnt="0">
        <dgm:presLayoutVars>
          <dgm:hierBranch val="init"/>
        </dgm:presLayoutVars>
      </dgm:prSet>
      <dgm:spPr/>
    </dgm:pt>
    <dgm:pt modelId="{0053AEE7-EAF9-46F6-A36C-0E2ADECBA30A}" type="pres">
      <dgm:prSet presAssocID="{6F64901C-EF77-4CE8-84E2-9F010D249520}" presName="rootComposite" presStyleCnt="0"/>
      <dgm:spPr/>
    </dgm:pt>
    <dgm:pt modelId="{13156AE2-4CBE-4081-8087-5C7C968D63EC}" type="pres">
      <dgm:prSet presAssocID="{6F64901C-EF77-4CE8-84E2-9F010D249520}" presName="rootText" presStyleLbl="node4" presStyleIdx="3" presStyleCnt="28">
        <dgm:presLayoutVars>
          <dgm:chPref val="3"/>
        </dgm:presLayoutVars>
      </dgm:prSet>
      <dgm:spPr/>
    </dgm:pt>
    <dgm:pt modelId="{4D1CD8D0-0148-4420-B7E2-073FF9F65F1A}" type="pres">
      <dgm:prSet presAssocID="{6F64901C-EF77-4CE8-84E2-9F010D249520}" presName="rootConnector" presStyleLbl="node4" presStyleIdx="3" presStyleCnt="28"/>
      <dgm:spPr/>
    </dgm:pt>
    <dgm:pt modelId="{306B20DC-52BE-42F5-B3DA-F1D1AF966CF7}" type="pres">
      <dgm:prSet presAssocID="{6F64901C-EF77-4CE8-84E2-9F010D249520}" presName="hierChild4" presStyleCnt="0"/>
      <dgm:spPr/>
    </dgm:pt>
    <dgm:pt modelId="{9219FEB7-49E5-413F-AD55-14A10F0CA3BD}" type="pres">
      <dgm:prSet presAssocID="{6F64901C-EF77-4CE8-84E2-9F010D249520}" presName="hierChild5" presStyleCnt="0"/>
      <dgm:spPr/>
    </dgm:pt>
    <dgm:pt modelId="{8B3B0632-3253-5B4C-A128-AF8546AB0EB1}" type="pres">
      <dgm:prSet presAssocID="{62E3B9AF-6827-1845-9507-3AD378EB726F}" presName="hierChild5" presStyleCnt="0"/>
      <dgm:spPr/>
    </dgm:pt>
    <dgm:pt modelId="{B072DD42-6681-4467-BAD9-F585B3B76BD9}" type="pres">
      <dgm:prSet presAssocID="{98E2C6C2-B732-47F0-94BC-71DE1BD78BDE}" presName="Name35" presStyleLbl="parChTrans1D4" presStyleIdx="4" presStyleCnt="28"/>
      <dgm:spPr/>
    </dgm:pt>
    <dgm:pt modelId="{DDF74278-3E5E-4836-B6A6-6D8A2A4BB5C2}" type="pres">
      <dgm:prSet presAssocID="{666D2A96-52D5-416C-ACDE-D43381EA82BE}" presName="hierRoot2" presStyleCnt="0">
        <dgm:presLayoutVars>
          <dgm:hierBranch val="init"/>
        </dgm:presLayoutVars>
      </dgm:prSet>
      <dgm:spPr/>
    </dgm:pt>
    <dgm:pt modelId="{EFD1B2D1-835A-48ED-9B68-33F26EA904D7}" type="pres">
      <dgm:prSet presAssocID="{666D2A96-52D5-416C-ACDE-D43381EA82BE}" presName="rootComposite" presStyleCnt="0"/>
      <dgm:spPr/>
    </dgm:pt>
    <dgm:pt modelId="{FE26133B-D75C-4A2B-9B0D-DF13BFB25295}" type="pres">
      <dgm:prSet presAssocID="{666D2A96-52D5-416C-ACDE-D43381EA82BE}" presName="rootText" presStyleLbl="node4" presStyleIdx="4" presStyleCnt="28">
        <dgm:presLayoutVars>
          <dgm:chPref val="3"/>
        </dgm:presLayoutVars>
      </dgm:prSet>
      <dgm:spPr/>
    </dgm:pt>
    <dgm:pt modelId="{B66EBE58-859B-4CC1-8069-7CCAB388AABC}" type="pres">
      <dgm:prSet presAssocID="{666D2A96-52D5-416C-ACDE-D43381EA82BE}" presName="rootConnector" presStyleLbl="node4" presStyleIdx="4" presStyleCnt="28"/>
      <dgm:spPr/>
    </dgm:pt>
    <dgm:pt modelId="{60BA5B6A-1E25-420C-975E-E754453961A7}" type="pres">
      <dgm:prSet presAssocID="{666D2A96-52D5-416C-ACDE-D43381EA82BE}" presName="hierChild4" presStyleCnt="0"/>
      <dgm:spPr/>
    </dgm:pt>
    <dgm:pt modelId="{143B013E-4FB6-4D1D-9241-518C58480881}" type="pres">
      <dgm:prSet presAssocID="{51261555-8E43-4CC1-B44C-53C90FC1C559}" presName="Name37" presStyleLbl="parChTrans1D4" presStyleIdx="5" presStyleCnt="28"/>
      <dgm:spPr/>
    </dgm:pt>
    <dgm:pt modelId="{6F248500-E012-49CD-8747-DA530376B8AF}" type="pres">
      <dgm:prSet presAssocID="{AD638349-758D-412F-8C44-2BAC3A94D597}" presName="hierRoot2" presStyleCnt="0">
        <dgm:presLayoutVars>
          <dgm:hierBranch val="init"/>
        </dgm:presLayoutVars>
      </dgm:prSet>
      <dgm:spPr/>
    </dgm:pt>
    <dgm:pt modelId="{FF6E8A79-F654-40DF-8CE7-51F820C95AB1}" type="pres">
      <dgm:prSet presAssocID="{AD638349-758D-412F-8C44-2BAC3A94D597}" presName="rootComposite" presStyleCnt="0"/>
      <dgm:spPr/>
    </dgm:pt>
    <dgm:pt modelId="{25C1CC34-28D5-4EE7-8BF6-E5FD41C2424A}" type="pres">
      <dgm:prSet presAssocID="{AD638349-758D-412F-8C44-2BAC3A94D597}" presName="rootText" presStyleLbl="node4" presStyleIdx="5" presStyleCnt="28">
        <dgm:presLayoutVars>
          <dgm:chPref val="3"/>
        </dgm:presLayoutVars>
      </dgm:prSet>
      <dgm:spPr/>
    </dgm:pt>
    <dgm:pt modelId="{3C47EF30-28C5-4A1F-A0CE-EC5AFEA95831}" type="pres">
      <dgm:prSet presAssocID="{AD638349-758D-412F-8C44-2BAC3A94D597}" presName="rootConnector" presStyleLbl="node4" presStyleIdx="5" presStyleCnt="28"/>
      <dgm:spPr/>
    </dgm:pt>
    <dgm:pt modelId="{4809556A-C448-4B49-8CEF-2068F4B9185A}" type="pres">
      <dgm:prSet presAssocID="{AD638349-758D-412F-8C44-2BAC3A94D597}" presName="hierChild4" presStyleCnt="0"/>
      <dgm:spPr/>
    </dgm:pt>
    <dgm:pt modelId="{2C4BA952-320B-48B5-BB36-2E62A02FEFB8}" type="pres">
      <dgm:prSet presAssocID="{AD638349-758D-412F-8C44-2BAC3A94D597}" presName="hierChild5" presStyleCnt="0"/>
      <dgm:spPr/>
    </dgm:pt>
    <dgm:pt modelId="{CC46ACD2-3346-4FF8-A3E3-01DA07A4F5FF}" type="pres">
      <dgm:prSet presAssocID="{6D53618E-11E4-4D11-9A92-7F811C297114}" presName="Name37" presStyleLbl="parChTrans1D4" presStyleIdx="6" presStyleCnt="28"/>
      <dgm:spPr/>
    </dgm:pt>
    <dgm:pt modelId="{3AE156D7-6133-4723-B7EE-15ECDC7ECB9F}" type="pres">
      <dgm:prSet presAssocID="{02847000-C116-41A2-BBA3-F2CF18FB7B1F}" presName="hierRoot2" presStyleCnt="0">
        <dgm:presLayoutVars>
          <dgm:hierBranch val="init"/>
        </dgm:presLayoutVars>
      </dgm:prSet>
      <dgm:spPr/>
    </dgm:pt>
    <dgm:pt modelId="{779C9679-42D7-43BA-9DAC-04E9AFCB16C6}" type="pres">
      <dgm:prSet presAssocID="{02847000-C116-41A2-BBA3-F2CF18FB7B1F}" presName="rootComposite" presStyleCnt="0"/>
      <dgm:spPr/>
    </dgm:pt>
    <dgm:pt modelId="{5181C955-8A1F-4D42-86A7-F3EFDACC458E}" type="pres">
      <dgm:prSet presAssocID="{02847000-C116-41A2-BBA3-F2CF18FB7B1F}" presName="rootText" presStyleLbl="node4" presStyleIdx="6" presStyleCnt="28">
        <dgm:presLayoutVars>
          <dgm:chPref val="3"/>
        </dgm:presLayoutVars>
      </dgm:prSet>
      <dgm:spPr/>
    </dgm:pt>
    <dgm:pt modelId="{420AFA4C-0DA8-4A80-8FF2-FBC035795703}" type="pres">
      <dgm:prSet presAssocID="{02847000-C116-41A2-BBA3-F2CF18FB7B1F}" presName="rootConnector" presStyleLbl="node4" presStyleIdx="6" presStyleCnt="28"/>
      <dgm:spPr/>
    </dgm:pt>
    <dgm:pt modelId="{FDFFB2A1-7B61-45F0-95FD-603FFCBD4CF7}" type="pres">
      <dgm:prSet presAssocID="{02847000-C116-41A2-BBA3-F2CF18FB7B1F}" presName="hierChild4" presStyleCnt="0"/>
      <dgm:spPr/>
    </dgm:pt>
    <dgm:pt modelId="{DCE54E27-D93E-4FC6-9CBE-3E54574B32BC}" type="pres">
      <dgm:prSet presAssocID="{02847000-C116-41A2-BBA3-F2CF18FB7B1F}" presName="hierChild5" presStyleCnt="0"/>
      <dgm:spPr/>
    </dgm:pt>
    <dgm:pt modelId="{33660E86-C810-40A6-AD04-48E20BF2D281}" type="pres">
      <dgm:prSet presAssocID="{13896294-811D-4D14-BE3D-3EF1EF396181}" presName="Name37" presStyleLbl="parChTrans1D4" presStyleIdx="7" presStyleCnt="28"/>
      <dgm:spPr/>
    </dgm:pt>
    <dgm:pt modelId="{D202689C-D180-4072-9811-320A66F9387A}" type="pres">
      <dgm:prSet presAssocID="{927881F5-76BD-4F70-92B3-8DF26BB1B506}" presName="hierRoot2" presStyleCnt="0">
        <dgm:presLayoutVars>
          <dgm:hierBranch val="init"/>
        </dgm:presLayoutVars>
      </dgm:prSet>
      <dgm:spPr/>
    </dgm:pt>
    <dgm:pt modelId="{314C82D9-1EB2-4321-B086-D201067B2335}" type="pres">
      <dgm:prSet presAssocID="{927881F5-76BD-4F70-92B3-8DF26BB1B506}" presName="rootComposite" presStyleCnt="0"/>
      <dgm:spPr/>
    </dgm:pt>
    <dgm:pt modelId="{F3C9EF94-1F5A-4A1A-9AED-80AAB077118A}" type="pres">
      <dgm:prSet presAssocID="{927881F5-76BD-4F70-92B3-8DF26BB1B506}" presName="rootText" presStyleLbl="node4" presStyleIdx="7" presStyleCnt="28">
        <dgm:presLayoutVars>
          <dgm:chPref val="3"/>
        </dgm:presLayoutVars>
      </dgm:prSet>
      <dgm:spPr/>
    </dgm:pt>
    <dgm:pt modelId="{945CD2AE-C35D-4B1E-BC65-5F1481506EF3}" type="pres">
      <dgm:prSet presAssocID="{927881F5-76BD-4F70-92B3-8DF26BB1B506}" presName="rootConnector" presStyleLbl="node4" presStyleIdx="7" presStyleCnt="28"/>
      <dgm:spPr/>
    </dgm:pt>
    <dgm:pt modelId="{2FED75A8-656F-486B-BA22-53149B2F86FB}" type="pres">
      <dgm:prSet presAssocID="{927881F5-76BD-4F70-92B3-8DF26BB1B506}" presName="hierChild4" presStyleCnt="0"/>
      <dgm:spPr/>
    </dgm:pt>
    <dgm:pt modelId="{0EAEC444-50B9-40A4-9F81-7AA519D0D166}" type="pres">
      <dgm:prSet presAssocID="{927881F5-76BD-4F70-92B3-8DF26BB1B506}" presName="hierChild5" presStyleCnt="0"/>
      <dgm:spPr/>
    </dgm:pt>
    <dgm:pt modelId="{2CF4656E-64A5-4FF2-91BA-315C9E86D3C4}" type="pres">
      <dgm:prSet presAssocID="{666D2A96-52D5-416C-ACDE-D43381EA82BE}" presName="hierChild5" presStyleCnt="0"/>
      <dgm:spPr/>
    </dgm:pt>
    <dgm:pt modelId="{18BAEBBD-8E8D-7A48-AD81-32C6C7E413B0}" type="pres">
      <dgm:prSet presAssocID="{A878F939-1D51-1546-A813-95873A426DAA}" presName="hierChild5" presStyleCnt="0"/>
      <dgm:spPr/>
    </dgm:pt>
    <dgm:pt modelId="{1966FF14-00F9-DD42-B77A-13CFC028B880}" type="pres">
      <dgm:prSet presAssocID="{A081116B-A9B5-ED4F-A738-16FC85204589}" presName="Name35" presStyleLbl="parChTrans1D4" presStyleIdx="8" presStyleCnt="28"/>
      <dgm:spPr/>
    </dgm:pt>
    <dgm:pt modelId="{4D25B807-6028-0C43-BE9F-9E0B48B5E1DA}" type="pres">
      <dgm:prSet presAssocID="{3752704F-5CD2-A24D-87C3-92D66FBE33F7}" presName="hierRoot2" presStyleCnt="0">
        <dgm:presLayoutVars>
          <dgm:hierBranch val="hang"/>
        </dgm:presLayoutVars>
      </dgm:prSet>
      <dgm:spPr/>
    </dgm:pt>
    <dgm:pt modelId="{264413FF-F9F6-184C-955C-9354235D11B8}" type="pres">
      <dgm:prSet presAssocID="{3752704F-5CD2-A24D-87C3-92D66FBE33F7}" presName="rootComposite" presStyleCnt="0"/>
      <dgm:spPr/>
    </dgm:pt>
    <dgm:pt modelId="{C50341F7-F169-8241-88A1-F8DFFAB73E56}" type="pres">
      <dgm:prSet presAssocID="{3752704F-5CD2-A24D-87C3-92D66FBE33F7}" presName="rootText" presStyleLbl="node4" presStyleIdx="8" presStyleCnt="28">
        <dgm:presLayoutVars>
          <dgm:chPref val="3"/>
        </dgm:presLayoutVars>
      </dgm:prSet>
      <dgm:spPr/>
    </dgm:pt>
    <dgm:pt modelId="{19A938DC-A1BB-7844-84F5-BB016C12F796}" type="pres">
      <dgm:prSet presAssocID="{3752704F-5CD2-A24D-87C3-92D66FBE33F7}" presName="rootConnector" presStyleLbl="node4" presStyleIdx="8" presStyleCnt="28"/>
      <dgm:spPr/>
    </dgm:pt>
    <dgm:pt modelId="{F044ED99-8600-024E-8D89-9E4516FD15A1}" type="pres">
      <dgm:prSet presAssocID="{3752704F-5CD2-A24D-87C3-92D66FBE33F7}" presName="hierChild4" presStyleCnt="0"/>
      <dgm:spPr/>
    </dgm:pt>
    <dgm:pt modelId="{71052B69-5455-491D-9A7C-27D9F9589E32}" type="pres">
      <dgm:prSet presAssocID="{158FF9AE-AF31-4B91-A14B-26C319230EB4}" presName="Name48" presStyleLbl="parChTrans1D4" presStyleIdx="9" presStyleCnt="28"/>
      <dgm:spPr/>
    </dgm:pt>
    <dgm:pt modelId="{48C2CDC9-8648-472D-9248-1D84A19F7D8F}" type="pres">
      <dgm:prSet presAssocID="{677855FE-B18B-477E-8BAA-DFF43C02EC8E}" presName="hierRoot2" presStyleCnt="0">
        <dgm:presLayoutVars>
          <dgm:hierBranch val="init"/>
        </dgm:presLayoutVars>
      </dgm:prSet>
      <dgm:spPr/>
    </dgm:pt>
    <dgm:pt modelId="{758AA4E6-4251-4D84-8359-74FE92CF5B09}" type="pres">
      <dgm:prSet presAssocID="{677855FE-B18B-477E-8BAA-DFF43C02EC8E}" presName="rootComposite" presStyleCnt="0"/>
      <dgm:spPr/>
    </dgm:pt>
    <dgm:pt modelId="{526A1142-6D31-41B0-87E7-86D96A7FCA92}" type="pres">
      <dgm:prSet presAssocID="{677855FE-B18B-477E-8BAA-DFF43C02EC8E}" presName="rootText" presStyleLbl="node4" presStyleIdx="9" presStyleCnt="28">
        <dgm:presLayoutVars>
          <dgm:chPref val="3"/>
        </dgm:presLayoutVars>
      </dgm:prSet>
      <dgm:spPr/>
    </dgm:pt>
    <dgm:pt modelId="{C0426AC0-65D6-425A-82E3-0CDDDFE15C74}" type="pres">
      <dgm:prSet presAssocID="{677855FE-B18B-477E-8BAA-DFF43C02EC8E}" presName="rootConnector" presStyleLbl="node4" presStyleIdx="9" presStyleCnt="28"/>
      <dgm:spPr/>
    </dgm:pt>
    <dgm:pt modelId="{EF8BD23F-03C0-444E-879E-9A9316A39C53}" type="pres">
      <dgm:prSet presAssocID="{677855FE-B18B-477E-8BAA-DFF43C02EC8E}" presName="hierChild4" presStyleCnt="0"/>
      <dgm:spPr/>
    </dgm:pt>
    <dgm:pt modelId="{4C2D3A64-498E-48CB-8339-62C2876A5D34}" type="pres">
      <dgm:prSet presAssocID="{677855FE-B18B-477E-8BAA-DFF43C02EC8E}" presName="hierChild5" presStyleCnt="0"/>
      <dgm:spPr/>
    </dgm:pt>
    <dgm:pt modelId="{2841896F-6BF9-4B6C-80C2-5FE522F13AC4}" type="pres">
      <dgm:prSet presAssocID="{814E0D8D-8906-4E1F-A41A-EF78F0876AE7}" presName="Name48" presStyleLbl="parChTrans1D4" presStyleIdx="10" presStyleCnt="28"/>
      <dgm:spPr/>
    </dgm:pt>
    <dgm:pt modelId="{F979EA8E-1E62-4A19-A298-C2FA2F749429}" type="pres">
      <dgm:prSet presAssocID="{C57765D1-FCC5-4FEA-957D-60FA53095D8D}" presName="hierRoot2" presStyleCnt="0">
        <dgm:presLayoutVars>
          <dgm:hierBranch val="init"/>
        </dgm:presLayoutVars>
      </dgm:prSet>
      <dgm:spPr/>
    </dgm:pt>
    <dgm:pt modelId="{04662A40-E474-414A-9042-124C2668DD07}" type="pres">
      <dgm:prSet presAssocID="{C57765D1-FCC5-4FEA-957D-60FA53095D8D}" presName="rootComposite" presStyleCnt="0"/>
      <dgm:spPr/>
    </dgm:pt>
    <dgm:pt modelId="{A897B692-3A57-4DC1-970F-D5912EEBDD96}" type="pres">
      <dgm:prSet presAssocID="{C57765D1-FCC5-4FEA-957D-60FA53095D8D}" presName="rootText" presStyleLbl="node4" presStyleIdx="10" presStyleCnt="28">
        <dgm:presLayoutVars>
          <dgm:chPref val="3"/>
        </dgm:presLayoutVars>
      </dgm:prSet>
      <dgm:spPr/>
    </dgm:pt>
    <dgm:pt modelId="{4628A55C-71C4-44F5-B074-7646AB4BD36F}" type="pres">
      <dgm:prSet presAssocID="{C57765D1-FCC5-4FEA-957D-60FA53095D8D}" presName="rootConnector" presStyleLbl="node4" presStyleIdx="10" presStyleCnt="28"/>
      <dgm:spPr/>
    </dgm:pt>
    <dgm:pt modelId="{242C1002-6D80-4452-950C-087EFB7B8575}" type="pres">
      <dgm:prSet presAssocID="{C57765D1-FCC5-4FEA-957D-60FA53095D8D}" presName="hierChild4" presStyleCnt="0"/>
      <dgm:spPr/>
    </dgm:pt>
    <dgm:pt modelId="{E0F02C55-73ED-4205-9067-6C274C964840}" type="pres">
      <dgm:prSet presAssocID="{C57765D1-FCC5-4FEA-957D-60FA53095D8D}" presName="hierChild5" presStyleCnt="0"/>
      <dgm:spPr/>
    </dgm:pt>
    <dgm:pt modelId="{C98A8F07-33DF-4CC0-A62B-0B6A7C0E6893}" type="pres">
      <dgm:prSet presAssocID="{85244212-CF4E-42BA-A00D-F0853E3998C9}" presName="Name48" presStyleLbl="parChTrans1D4" presStyleIdx="11" presStyleCnt="28"/>
      <dgm:spPr/>
    </dgm:pt>
    <dgm:pt modelId="{1ADAE643-6C82-4D80-9EC2-432C4691A0E9}" type="pres">
      <dgm:prSet presAssocID="{2550996F-EE85-40E3-AE43-3CE2FC591A4E}" presName="hierRoot2" presStyleCnt="0">
        <dgm:presLayoutVars>
          <dgm:hierBranch val="init"/>
        </dgm:presLayoutVars>
      </dgm:prSet>
      <dgm:spPr/>
    </dgm:pt>
    <dgm:pt modelId="{A957ECA9-E225-4321-A806-4407DD6A9D73}" type="pres">
      <dgm:prSet presAssocID="{2550996F-EE85-40E3-AE43-3CE2FC591A4E}" presName="rootComposite" presStyleCnt="0"/>
      <dgm:spPr/>
    </dgm:pt>
    <dgm:pt modelId="{5344C361-0AAD-4081-A0F6-AC04EA456D9B}" type="pres">
      <dgm:prSet presAssocID="{2550996F-EE85-40E3-AE43-3CE2FC591A4E}" presName="rootText" presStyleLbl="node4" presStyleIdx="11" presStyleCnt="28">
        <dgm:presLayoutVars>
          <dgm:chPref val="3"/>
        </dgm:presLayoutVars>
      </dgm:prSet>
      <dgm:spPr/>
    </dgm:pt>
    <dgm:pt modelId="{5EAF1E80-DE3D-4088-A814-7353C9E0E6D5}" type="pres">
      <dgm:prSet presAssocID="{2550996F-EE85-40E3-AE43-3CE2FC591A4E}" presName="rootConnector" presStyleLbl="node4" presStyleIdx="11" presStyleCnt="28"/>
      <dgm:spPr/>
    </dgm:pt>
    <dgm:pt modelId="{81743088-2F2D-433A-A16A-C7973219DA85}" type="pres">
      <dgm:prSet presAssocID="{2550996F-EE85-40E3-AE43-3CE2FC591A4E}" presName="hierChild4" presStyleCnt="0"/>
      <dgm:spPr/>
    </dgm:pt>
    <dgm:pt modelId="{63C3C1D2-5C65-4558-9BB8-63E9C7F109D5}" type="pres">
      <dgm:prSet presAssocID="{2550996F-EE85-40E3-AE43-3CE2FC591A4E}" presName="hierChild5" presStyleCnt="0"/>
      <dgm:spPr/>
    </dgm:pt>
    <dgm:pt modelId="{3BA2CB0B-5FA5-42EB-9802-7D59B3739B14}" type="pres">
      <dgm:prSet presAssocID="{75A5A09F-F0E4-4D52-A60F-EDCE39DC5A70}" presName="Name48" presStyleLbl="parChTrans1D4" presStyleIdx="12" presStyleCnt="28"/>
      <dgm:spPr/>
    </dgm:pt>
    <dgm:pt modelId="{55C8E156-F82E-454E-A258-5B80B90E8FBD}" type="pres">
      <dgm:prSet presAssocID="{FDB731E1-C1D5-435C-972F-4302200AAD05}" presName="hierRoot2" presStyleCnt="0">
        <dgm:presLayoutVars>
          <dgm:hierBranch val="init"/>
        </dgm:presLayoutVars>
      </dgm:prSet>
      <dgm:spPr/>
    </dgm:pt>
    <dgm:pt modelId="{75463057-5ADF-469C-A4E8-56AB38EB6124}" type="pres">
      <dgm:prSet presAssocID="{FDB731E1-C1D5-435C-972F-4302200AAD05}" presName="rootComposite" presStyleCnt="0"/>
      <dgm:spPr/>
    </dgm:pt>
    <dgm:pt modelId="{6A528236-1DC0-4632-8169-9B3F042B4958}" type="pres">
      <dgm:prSet presAssocID="{FDB731E1-C1D5-435C-972F-4302200AAD05}" presName="rootText" presStyleLbl="node4" presStyleIdx="12" presStyleCnt="28">
        <dgm:presLayoutVars>
          <dgm:chPref val="3"/>
        </dgm:presLayoutVars>
      </dgm:prSet>
      <dgm:spPr/>
    </dgm:pt>
    <dgm:pt modelId="{C6329515-CF29-4227-93A2-7CE0FA35009B}" type="pres">
      <dgm:prSet presAssocID="{FDB731E1-C1D5-435C-972F-4302200AAD05}" presName="rootConnector" presStyleLbl="node4" presStyleIdx="12" presStyleCnt="28"/>
      <dgm:spPr/>
    </dgm:pt>
    <dgm:pt modelId="{463B5F64-C118-44C5-A0C3-17DEC73FB9B6}" type="pres">
      <dgm:prSet presAssocID="{FDB731E1-C1D5-435C-972F-4302200AAD05}" presName="hierChild4" presStyleCnt="0"/>
      <dgm:spPr/>
    </dgm:pt>
    <dgm:pt modelId="{49C7425F-1BF5-4468-9A49-BA3BB1B63BA5}" type="pres">
      <dgm:prSet presAssocID="{FDB731E1-C1D5-435C-972F-4302200AAD05}" presName="hierChild5" presStyleCnt="0"/>
      <dgm:spPr/>
    </dgm:pt>
    <dgm:pt modelId="{968098DE-948B-499C-9E2B-DCF9CF7214BE}" type="pres">
      <dgm:prSet presAssocID="{149A6723-41B2-4313-94C9-1404EEC5D88A}" presName="Name48" presStyleLbl="parChTrans1D4" presStyleIdx="13" presStyleCnt="28"/>
      <dgm:spPr/>
    </dgm:pt>
    <dgm:pt modelId="{AA7574FF-9CE6-429D-9A9D-B721757AEC8D}" type="pres">
      <dgm:prSet presAssocID="{00F51ECD-B75E-4F4C-AA54-0289D88B4C99}" presName="hierRoot2" presStyleCnt="0">
        <dgm:presLayoutVars>
          <dgm:hierBranch val="init"/>
        </dgm:presLayoutVars>
      </dgm:prSet>
      <dgm:spPr/>
    </dgm:pt>
    <dgm:pt modelId="{73BA4311-C5E7-4086-999A-5CA499C77F94}" type="pres">
      <dgm:prSet presAssocID="{00F51ECD-B75E-4F4C-AA54-0289D88B4C99}" presName="rootComposite" presStyleCnt="0"/>
      <dgm:spPr/>
    </dgm:pt>
    <dgm:pt modelId="{ADDFC0D1-3F09-4DE6-916B-BD4167766BA9}" type="pres">
      <dgm:prSet presAssocID="{00F51ECD-B75E-4F4C-AA54-0289D88B4C99}" presName="rootText" presStyleLbl="node4" presStyleIdx="13" presStyleCnt="28">
        <dgm:presLayoutVars>
          <dgm:chPref val="3"/>
        </dgm:presLayoutVars>
      </dgm:prSet>
      <dgm:spPr/>
    </dgm:pt>
    <dgm:pt modelId="{9A773AAC-26D9-4801-8ED4-ADCBA866932D}" type="pres">
      <dgm:prSet presAssocID="{00F51ECD-B75E-4F4C-AA54-0289D88B4C99}" presName="rootConnector" presStyleLbl="node4" presStyleIdx="13" presStyleCnt="28"/>
      <dgm:spPr/>
    </dgm:pt>
    <dgm:pt modelId="{31CF002C-BA9D-42ED-8E85-9768B0B58D33}" type="pres">
      <dgm:prSet presAssocID="{00F51ECD-B75E-4F4C-AA54-0289D88B4C99}" presName="hierChild4" presStyleCnt="0"/>
      <dgm:spPr/>
    </dgm:pt>
    <dgm:pt modelId="{0468CB78-4E61-49A8-8E6F-CF27479BCEFB}" type="pres">
      <dgm:prSet presAssocID="{00F51ECD-B75E-4F4C-AA54-0289D88B4C99}" presName="hierChild5" presStyleCnt="0"/>
      <dgm:spPr/>
    </dgm:pt>
    <dgm:pt modelId="{E8345689-4980-4741-8C36-CABB8C366A81}" type="pres">
      <dgm:prSet presAssocID="{7A1843E4-BA70-47FD-AD0E-9D2E5F33151D}" presName="Name48" presStyleLbl="parChTrans1D4" presStyleIdx="14" presStyleCnt="28"/>
      <dgm:spPr/>
    </dgm:pt>
    <dgm:pt modelId="{71D6EEF5-6CAE-4173-A33A-C7B912C93515}" type="pres">
      <dgm:prSet presAssocID="{619FF65E-69D4-42E9-9C62-9E1B8524AF80}" presName="hierRoot2" presStyleCnt="0">
        <dgm:presLayoutVars>
          <dgm:hierBranch val="init"/>
        </dgm:presLayoutVars>
      </dgm:prSet>
      <dgm:spPr/>
    </dgm:pt>
    <dgm:pt modelId="{0D212124-A465-4711-A307-5D6F91521DD2}" type="pres">
      <dgm:prSet presAssocID="{619FF65E-69D4-42E9-9C62-9E1B8524AF80}" presName="rootComposite" presStyleCnt="0"/>
      <dgm:spPr/>
    </dgm:pt>
    <dgm:pt modelId="{91BCF39A-5BE2-4731-B264-041A634F669A}" type="pres">
      <dgm:prSet presAssocID="{619FF65E-69D4-42E9-9C62-9E1B8524AF80}" presName="rootText" presStyleLbl="node4" presStyleIdx="14" presStyleCnt="28">
        <dgm:presLayoutVars>
          <dgm:chPref val="3"/>
        </dgm:presLayoutVars>
      </dgm:prSet>
      <dgm:spPr/>
    </dgm:pt>
    <dgm:pt modelId="{29A42F61-FF25-4975-8239-D71DD9A686DB}" type="pres">
      <dgm:prSet presAssocID="{619FF65E-69D4-42E9-9C62-9E1B8524AF80}" presName="rootConnector" presStyleLbl="node4" presStyleIdx="14" presStyleCnt="28"/>
      <dgm:spPr/>
    </dgm:pt>
    <dgm:pt modelId="{12B5B505-038F-4813-979A-A54BD8DAE242}" type="pres">
      <dgm:prSet presAssocID="{619FF65E-69D4-42E9-9C62-9E1B8524AF80}" presName="hierChild4" presStyleCnt="0"/>
      <dgm:spPr/>
    </dgm:pt>
    <dgm:pt modelId="{367C9416-E0A5-4299-A1C4-67982F5AA2F1}" type="pres">
      <dgm:prSet presAssocID="{619FF65E-69D4-42E9-9C62-9E1B8524AF80}" presName="hierChild5" presStyleCnt="0"/>
      <dgm:spPr/>
    </dgm:pt>
    <dgm:pt modelId="{D56CEEE5-332A-A54B-B9BC-84C893B86094}" type="pres">
      <dgm:prSet presAssocID="{3752704F-5CD2-A24D-87C3-92D66FBE33F7}" presName="hierChild5" presStyleCnt="0"/>
      <dgm:spPr/>
    </dgm:pt>
    <dgm:pt modelId="{B3BCA378-971B-3142-9FB1-FE50CB1B1DC6}" type="pres">
      <dgm:prSet presAssocID="{D563D215-E0BC-D94D-9BC1-E5DE9A6AFCBD}" presName="hierChild5" presStyleCnt="0"/>
      <dgm:spPr/>
    </dgm:pt>
    <dgm:pt modelId="{4A109E62-44D1-FE4B-9995-A9049EC01772}" type="pres">
      <dgm:prSet presAssocID="{B5C1A3A0-5516-6040-B7B0-E6B5358E2EFA}" presName="Name37" presStyleLbl="parChTrans1D3" presStyleIdx="1" presStyleCnt="5"/>
      <dgm:spPr/>
    </dgm:pt>
    <dgm:pt modelId="{871AACDA-E650-3A4F-AE06-DCF07A432E53}" type="pres">
      <dgm:prSet presAssocID="{29187687-CD06-CD49-9C37-2941A0ED4D74}" presName="hierRoot2" presStyleCnt="0">
        <dgm:presLayoutVars>
          <dgm:hierBranch val="init"/>
        </dgm:presLayoutVars>
      </dgm:prSet>
      <dgm:spPr/>
    </dgm:pt>
    <dgm:pt modelId="{850A0117-482C-A542-AEF1-DD8E73B6E5FD}" type="pres">
      <dgm:prSet presAssocID="{29187687-CD06-CD49-9C37-2941A0ED4D74}" presName="rootComposite" presStyleCnt="0"/>
      <dgm:spPr/>
    </dgm:pt>
    <dgm:pt modelId="{C8745E91-3D4A-A044-B584-30D76F9FD46E}" type="pres">
      <dgm:prSet presAssocID="{29187687-CD06-CD49-9C37-2941A0ED4D74}" presName="rootText" presStyleLbl="node3" presStyleIdx="1" presStyleCnt="4">
        <dgm:presLayoutVars>
          <dgm:chPref val="3"/>
        </dgm:presLayoutVars>
      </dgm:prSet>
      <dgm:spPr/>
    </dgm:pt>
    <dgm:pt modelId="{BF42872E-8B9A-9542-9049-01ECE01DDE7A}" type="pres">
      <dgm:prSet presAssocID="{29187687-CD06-CD49-9C37-2941A0ED4D74}" presName="rootConnector" presStyleLbl="node3" presStyleIdx="1" presStyleCnt="4"/>
      <dgm:spPr/>
    </dgm:pt>
    <dgm:pt modelId="{FFE31EB6-CA8D-F542-A123-734D443B6BFE}" type="pres">
      <dgm:prSet presAssocID="{29187687-CD06-CD49-9C37-2941A0ED4D74}" presName="hierChild4" presStyleCnt="0"/>
      <dgm:spPr/>
    </dgm:pt>
    <dgm:pt modelId="{F11C3E89-E6DB-43C6-BEB4-624710ADC2A7}" type="pres">
      <dgm:prSet presAssocID="{6C25477A-112D-4B7C-BAB3-E0137F3994C4}" presName="Name37" presStyleLbl="parChTrans1D4" presStyleIdx="15" presStyleCnt="28"/>
      <dgm:spPr/>
    </dgm:pt>
    <dgm:pt modelId="{7A596217-C0A9-4226-863D-BF5ADC2D7DB9}" type="pres">
      <dgm:prSet presAssocID="{8AEA44D3-7554-4A1C-BEA6-BAADEC69FD6C}" presName="hierRoot2" presStyleCnt="0">
        <dgm:presLayoutVars>
          <dgm:hierBranch val="init"/>
        </dgm:presLayoutVars>
      </dgm:prSet>
      <dgm:spPr/>
    </dgm:pt>
    <dgm:pt modelId="{65C6EEF6-23FB-4640-91A0-4821D205E8F8}" type="pres">
      <dgm:prSet presAssocID="{8AEA44D3-7554-4A1C-BEA6-BAADEC69FD6C}" presName="rootComposite" presStyleCnt="0"/>
      <dgm:spPr/>
    </dgm:pt>
    <dgm:pt modelId="{B216A8F1-672A-440C-8B64-10F625370711}" type="pres">
      <dgm:prSet presAssocID="{8AEA44D3-7554-4A1C-BEA6-BAADEC69FD6C}" presName="rootText" presStyleLbl="node4" presStyleIdx="15" presStyleCnt="28">
        <dgm:presLayoutVars>
          <dgm:chPref val="3"/>
        </dgm:presLayoutVars>
      </dgm:prSet>
      <dgm:spPr/>
    </dgm:pt>
    <dgm:pt modelId="{9F031ED5-3578-4FD9-B2C7-CE445F4DD6AC}" type="pres">
      <dgm:prSet presAssocID="{8AEA44D3-7554-4A1C-BEA6-BAADEC69FD6C}" presName="rootConnector" presStyleLbl="node4" presStyleIdx="15" presStyleCnt="28"/>
      <dgm:spPr/>
    </dgm:pt>
    <dgm:pt modelId="{5B1B2AC7-BE8F-43DE-AA60-4FC9BE38B43B}" type="pres">
      <dgm:prSet presAssocID="{8AEA44D3-7554-4A1C-BEA6-BAADEC69FD6C}" presName="hierChild4" presStyleCnt="0"/>
      <dgm:spPr/>
    </dgm:pt>
    <dgm:pt modelId="{3E0576FD-686A-4C6D-95C2-AADC6EC79EA4}" type="pres">
      <dgm:prSet presAssocID="{BC85D747-0B59-4DFF-99E1-86F5461317B2}" presName="Name37" presStyleLbl="parChTrans1D4" presStyleIdx="16" presStyleCnt="28"/>
      <dgm:spPr/>
    </dgm:pt>
    <dgm:pt modelId="{5AA57950-AAFF-4870-AAEA-CEB6D63A87B2}" type="pres">
      <dgm:prSet presAssocID="{31718F1F-29F6-45E9-A013-D6373B7A6007}" presName="hierRoot2" presStyleCnt="0">
        <dgm:presLayoutVars>
          <dgm:hierBranch val="init"/>
        </dgm:presLayoutVars>
      </dgm:prSet>
      <dgm:spPr/>
    </dgm:pt>
    <dgm:pt modelId="{AB685588-22C2-4900-A723-A7C70375BFC0}" type="pres">
      <dgm:prSet presAssocID="{31718F1F-29F6-45E9-A013-D6373B7A6007}" presName="rootComposite" presStyleCnt="0"/>
      <dgm:spPr/>
    </dgm:pt>
    <dgm:pt modelId="{920BB854-F65B-4B18-8865-57343962AA33}" type="pres">
      <dgm:prSet presAssocID="{31718F1F-29F6-45E9-A013-D6373B7A6007}" presName="rootText" presStyleLbl="node4" presStyleIdx="16" presStyleCnt="28">
        <dgm:presLayoutVars>
          <dgm:chPref val="3"/>
        </dgm:presLayoutVars>
      </dgm:prSet>
      <dgm:spPr/>
    </dgm:pt>
    <dgm:pt modelId="{5C50E4A7-5D48-479D-BFA2-CEE5D1598DBE}" type="pres">
      <dgm:prSet presAssocID="{31718F1F-29F6-45E9-A013-D6373B7A6007}" presName="rootConnector" presStyleLbl="node4" presStyleIdx="16" presStyleCnt="28"/>
      <dgm:spPr/>
    </dgm:pt>
    <dgm:pt modelId="{84020CCC-803E-4C9D-A480-ADC986E15D5F}" type="pres">
      <dgm:prSet presAssocID="{31718F1F-29F6-45E9-A013-D6373B7A6007}" presName="hierChild4" presStyleCnt="0"/>
      <dgm:spPr/>
    </dgm:pt>
    <dgm:pt modelId="{6A488B22-17CE-4847-9148-95CF1AD8210C}" type="pres">
      <dgm:prSet presAssocID="{31718F1F-29F6-45E9-A013-D6373B7A6007}" presName="hierChild5" presStyleCnt="0"/>
      <dgm:spPr/>
    </dgm:pt>
    <dgm:pt modelId="{ABBF1EE6-2001-4803-B34A-D77BCE3F3BF0}" type="pres">
      <dgm:prSet presAssocID="{8AEA44D3-7554-4A1C-BEA6-BAADEC69FD6C}" presName="hierChild5" presStyleCnt="0"/>
      <dgm:spPr/>
    </dgm:pt>
    <dgm:pt modelId="{2AA19326-B72E-4E24-AD70-E0B67F0058CC}" type="pres">
      <dgm:prSet presAssocID="{09EE7AEE-FAF0-4F3A-A754-445D28E36479}" presName="Name37" presStyleLbl="parChTrans1D4" presStyleIdx="17" presStyleCnt="28"/>
      <dgm:spPr/>
    </dgm:pt>
    <dgm:pt modelId="{7D11F944-CE28-4D1A-B893-10F865C3D648}" type="pres">
      <dgm:prSet presAssocID="{5F54BAED-2B6B-405F-95F1-65323F6257C4}" presName="hierRoot2" presStyleCnt="0">
        <dgm:presLayoutVars>
          <dgm:hierBranch val="init"/>
        </dgm:presLayoutVars>
      </dgm:prSet>
      <dgm:spPr/>
    </dgm:pt>
    <dgm:pt modelId="{19FC6914-60A9-4DAF-9472-26239B16A19C}" type="pres">
      <dgm:prSet presAssocID="{5F54BAED-2B6B-405F-95F1-65323F6257C4}" presName="rootComposite" presStyleCnt="0"/>
      <dgm:spPr/>
    </dgm:pt>
    <dgm:pt modelId="{3EE9224B-6A13-45C1-B679-D4CE0D4A3125}" type="pres">
      <dgm:prSet presAssocID="{5F54BAED-2B6B-405F-95F1-65323F6257C4}" presName="rootText" presStyleLbl="node4" presStyleIdx="17" presStyleCnt="28">
        <dgm:presLayoutVars>
          <dgm:chPref val="3"/>
        </dgm:presLayoutVars>
      </dgm:prSet>
      <dgm:spPr/>
    </dgm:pt>
    <dgm:pt modelId="{F0FB7C05-63F7-4AE5-B94D-348315439FB7}" type="pres">
      <dgm:prSet presAssocID="{5F54BAED-2B6B-405F-95F1-65323F6257C4}" presName="rootConnector" presStyleLbl="node4" presStyleIdx="17" presStyleCnt="28"/>
      <dgm:spPr/>
    </dgm:pt>
    <dgm:pt modelId="{D4C206E5-F52F-4062-96E7-51BC44C52AEC}" type="pres">
      <dgm:prSet presAssocID="{5F54BAED-2B6B-405F-95F1-65323F6257C4}" presName="hierChild4" presStyleCnt="0"/>
      <dgm:spPr/>
    </dgm:pt>
    <dgm:pt modelId="{DB4A19C7-1A9F-4E81-AA83-80CC1D5CE55A}" type="pres">
      <dgm:prSet presAssocID="{5F54BAED-2B6B-405F-95F1-65323F6257C4}" presName="hierChild5" presStyleCnt="0"/>
      <dgm:spPr/>
    </dgm:pt>
    <dgm:pt modelId="{DB29FC69-791F-2D4C-9073-495F5999BA2E}" type="pres">
      <dgm:prSet presAssocID="{29187687-CD06-CD49-9C37-2941A0ED4D74}" presName="hierChild5" presStyleCnt="0"/>
      <dgm:spPr/>
    </dgm:pt>
    <dgm:pt modelId="{EDF974A7-896D-4A4D-BE41-A38F1CFDB605}" type="pres">
      <dgm:prSet presAssocID="{DD432E19-1C08-9147-91DD-F729D1E47D43}" presName="Name37" presStyleLbl="parChTrans1D3" presStyleIdx="2" presStyleCnt="5"/>
      <dgm:spPr/>
    </dgm:pt>
    <dgm:pt modelId="{68F014C5-3E52-6942-A6B9-79469B2D59A0}" type="pres">
      <dgm:prSet presAssocID="{0DA09B90-D34F-7345-8235-2557920E9064}" presName="hierRoot2" presStyleCnt="0">
        <dgm:presLayoutVars>
          <dgm:hierBranch val="init"/>
        </dgm:presLayoutVars>
      </dgm:prSet>
      <dgm:spPr/>
    </dgm:pt>
    <dgm:pt modelId="{64941CE3-B390-034D-A25F-7E5D1FD794C2}" type="pres">
      <dgm:prSet presAssocID="{0DA09B90-D34F-7345-8235-2557920E9064}" presName="rootComposite" presStyleCnt="0"/>
      <dgm:spPr/>
    </dgm:pt>
    <dgm:pt modelId="{CBCC5D5C-3605-B54D-9D13-30064B2ED0DB}" type="pres">
      <dgm:prSet presAssocID="{0DA09B90-D34F-7345-8235-2557920E9064}" presName="rootText" presStyleLbl="node3" presStyleIdx="2" presStyleCnt="4">
        <dgm:presLayoutVars>
          <dgm:chPref val="3"/>
        </dgm:presLayoutVars>
      </dgm:prSet>
      <dgm:spPr/>
    </dgm:pt>
    <dgm:pt modelId="{443D6E2E-A895-3341-ACD9-16F52D136D34}" type="pres">
      <dgm:prSet presAssocID="{0DA09B90-D34F-7345-8235-2557920E9064}" presName="rootConnector" presStyleLbl="node3" presStyleIdx="2" presStyleCnt="4"/>
      <dgm:spPr/>
    </dgm:pt>
    <dgm:pt modelId="{EDD7EBB6-7AA6-624B-BAD8-9E9C1AA7F0BC}" type="pres">
      <dgm:prSet presAssocID="{0DA09B90-D34F-7345-8235-2557920E9064}" presName="hierChild4" presStyleCnt="0"/>
      <dgm:spPr/>
    </dgm:pt>
    <dgm:pt modelId="{5A569A87-7B93-4A17-8A64-F781731002D0}" type="pres">
      <dgm:prSet presAssocID="{63B088C2-BC93-443F-998E-37A032FEB67A}" presName="Name37" presStyleLbl="parChTrans1D4" presStyleIdx="18" presStyleCnt="28"/>
      <dgm:spPr/>
    </dgm:pt>
    <dgm:pt modelId="{A246858C-D0F1-4956-A52A-670D585FA90A}" type="pres">
      <dgm:prSet presAssocID="{54C299E4-2EE2-4BCB-9A1E-1B785E0D0609}" presName="hierRoot2" presStyleCnt="0">
        <dgm:presLayoutVars>
          <dgm:hierBranch val="init"/>
        </dgm:presLayoutVars>
      </dgm:prSet>
      <dgm:spPr/>
    </dgm:pt>
    <dgm:pt modelId="{E384BA6E-6CCD-457A-850C-741D88258DD2}" type="pres">
      <dgm:prSet presAssocID="{54C299E4-2EE2-4BCB-9A1E-1B785E0D0609}" presName="rootComposite" presStyleCnt="0"/>
      <dgm:spPr/>
    </dgm:pt>
    <dgm:pt modelId="{9CDB86D6-65C1-42D4-8298-4F4AE42B2618}" type="pres">
      <dgm:prSet presAssocID="{54C299E4-2EE2-4BCB-9A1E-1B785E0D0609}" presName="rootText" presStyleLbl="node4" presStyleIdx="18" presStyleCnt="28">
        <dgm:presLayoutVars>
          <dgm:chPref val="3"/>
        </dgm:presLayoutVars>
      </dgm:prSet>
      <dgm:spPr/>
    </dgm:pt>
    <dgm:pt modelId="{26FEAFF3-73E5-406D-8306-8CBD0CD51CC8}" type="pres">
      <dgm:prSet presAssocID="{54C299E4-2EE2-4BCB-9A1E-1B785E0D0609}" presName="rootConnector" presStyleLbl="node4" presStyleIdx="18" presStyleCnt="28"/>
      <dgm:spPr/>
    </dgm:pt>
    <dgm:pt modelId="{A988F42E-D210-4794-8CE0-8E51BCFFED2D}" type="pres">
      <dgm:prSet presAssocID="{54C299E4-2EE2-4BCB-9A1E-1B785E0D0609}" presName="hierChild4" presStyleCnt="0"/>
      <dgm:spPr/>
    </dgm:pt>
    <dgm:pt modelId="{4B7EE356-A689-473A-B5CD-DF8179DDB762}" type="pres">
      <dgm:prSet presAssocID="{56E205CC-5C1E-4795-BA24-53E96B6ADA55}" presName="Name37" presStyleLbl="parChTrans1D4" presStyleIdx="19" presStyleCnt="28"/>
      <dgm:spPr/>
    </dgm:pt>
    <dgm:pt modelId="{42E2D697-A8DF-460B-9F74-91359AA5371B}" type="pres">
      <dgm:prSet presAssocID="{31434E0C-0757-4CD5-9F09-BA20EE035BB3}" presName="hierRoot2" presStyleCnt="0">
        <dgm:presLayoutVars>
          <dgm:hierBranch val="init"/>
        </dgm:presLayoutVars>
      </dgm:prSet>
      <dgm:spPr/>
    </dgm:pt>
    <dgm:pt modelId="{6078B0AD-8A4F-49F5-A6D7-A7111CB919C0}" type="pres">
      <dgm:prSet presAssocID="{31434E0C-0757-4CD5-9F09-BA20EE035BB3}" presName="rootComposite" presStyleCnt="0"/>
      <dgm:spPr/>
    </dgm:pt>
    <dgm:pt modelId="{D46FA746-6357-4ABC-8B2C-EB6F83AF07AC}" type="pres">
      <dgm:prSet presAssocID="{31434E0C-0757-4CD5-9F09-BA20EE035BB3}" presName="rootText" presStyleLbl="node4" presStyleIdx="19" presStyleCnt="28">
        <dgm:presLayoutVars>
          <dgm:chPref val="3"/>
        </dgm:presLayoutVars>
      </dgm:prSet>
      <dgm:spPr/>
    </dgm:pt>
    <dgm:pt modelId="{9ACFB25C-CA20-4DA0-83F0-EA1178340D1C}" type="pres">
      <dgm:prSet presAssocID="{31434E0C-0757-4CD5-9F09-BA20EE035BB3}" presName="rootConnector" presStyleLbl="node4" presStyleIdx="19" presStyleCnt="28"/>
      <dgm:spPr/>
    </dgm:pt>
    <dgm:pt modelId="{F46B591E-DB41-4EBC-BB61-E4AC5F3A97A2}" type="pres">
      <dgm:prSet presAssocID="{31434E0C-0757-4CD5-9F09-BA20EE035BB3}" presName="hierChild4" presStyleCnt="0"/>
      <dgm:spPr/>
    </dgm:pt>
    <dgm:pt modelId="{5B677D38-D546-4261-A27C-A583CEA86CCB}" type="pres">
      <dgm:prSet presAssocID="{31434E0C-0757-4CD5-9F09-BA20EE035BB3}" presName="hierChild5" presStyleCnt="0"/>
      <dgm:spPr/>
    </dgm:pt>
    <dgm:pt modelId="{4FB5A800-F6E9-47D8-8D48-83DC50A5AD26}" type="pres">
      <dgm:prSet presAssocID="{8A12A898-1065-4644-8CC4-E637BE7CC986}" presName="Name37" presStyleLbl="parChTrans1D4" presStyleIdx="20" presStyleCnt="28"/>
      <dgm:spPr/>
    </dgm:pt>
    <dgm:pt modelId="{F418E87A-FAB3-43E3-9A81-74FC9AE4B210}" type="pres">
      <dgm:prSet presAssocID="{CCEB0272-47C8-4F81-B6C9-6E6F0784C057}" presName="hierRoot2" presStyleCnt="0">
        <dgm:presLayoutVars>
          <dgm:hierBranch val="init"/>
        </dgm:presLayoutVars>
      </dgm:prSet>
      <dgm:spPr/>
    </dgm:pt>
    <dgm:pt modelId="{E5FE3439-B1C8-4E55-B9E8-BF467126BB70}" type="pres">
      <dgm:prSet presAssocID="{CCEB0272-47C8-4F81-B6C9-6E6F0784C057}" presName="rootComposite" presStyleCnt="0"/>
      <dgm:spPr/>
    </dgm:pt>
    <dgm:pt modelId="{6FEBB065-7DBE-41F7-B614-9453F3288D12}" type="pres">
      <dgm:prSet presAssocID="{CCEB0272-47C8-4F81-B6C9-6E6F0784C057}" presName="rootText" presStyleLbl="node4" presStyleIdx="20" presStyleCnt="28">
        <dgm:presLayoutVars>
          <dgm:chPref val="3"/>
        </dgm:presLayoutVars>
      </dgm:prSet>
      <dgm:spPr/>
    </dgm:pt>
    <dgm:pt modelId="{3DD9FAD6-F34D-4223-B301-3336BFEF8D08}" type="pres">
      <dgm:prSet presAssocID="{CCEB0272-47C8-4F81-B6C9-6E6F0784C057}" presName="rootConnector" presStyleLbl="node4" presStyleIdx="20" presStyleCnt="28"/>
      <dgm:spPr/>
    </dgm:pt>
    <dgm:pt modelId="{C2636936-A774-4289-89EF-9F4A3A5A895D}" type="pres">
      <dgm:prSet presAssocID="{CCEB0272-47C8-4F81-B6C9-6E6F0784C057}" presName="hierChild4" presStyleCnt="0"/>
      <dgm:spPr/>
    </dgm:pt>
    <dgm:pt modelId="{9EC1EAAC-98EF-405E-A111-A7A93681329A}" type="pres">
      <dgm:prSet presAssocID="{CCEB0272-47C8-4F81-B6C9-6E6F0784C057}" presName="hierChild5" presStyleCnt="0"/>
      <dgm:spPr/>
    </dgm:pt>
    <dgm:pt modelId="{6BE58116-06C3-4A3F-96D3-5CE0FFADF875}" type="pres">
      <dgm:prSet presAssocID="{50C8735C-D6BD-40AA-A28D-67F70242E828}" presName="Name37" presStyleLbl="parChTrans1D4" presStyleIdx="21" presStyleCnt="28"/>
      <dgm:spPr/>
    </dgm:pt>
    <dgm:pt modelId="{E0084058-349B-4406-8761-96FAFFDE6039}" type="pres">
      <dgm:prSet presAssocID="{B1C290D3-2B7F-4926-A822-C10559CB61D7}" presName="hierRoot2" presStyleCnt="0">
        <dgm:presLayoutVars>
          <dgm:hierBranch val="init"/>
        </dgm:presLayoutVars>
      </dgm:prSet>
      <dgm:spPr/>
    </dgm:pt>
    <dgm:pt modelId="{BB2B0DA3-506E-4902-B053-8160F7D0262D}" type="pres">
      <dgm:prSet presAssocID="{B1C290D3-2B7F-4926-A822-C10559CB61D7}" presName="rootComposite" presStyleCnt="0"/>
      <dgm:spPr/>
    </dgm:pt>
    <dgm:pt modelId="{62BDE60F-C13A-4B7B-8CC1-182CE9309318}" type="pres">
      <dgm:prSet presAssocID="{B1C290D3-2B7F-4926-A822-C10559CB61D7}" presName="rootText" presStyleLbl="node4" presStyleIdx="21" presStyleCnt="28">
        <dgm:presLayoutVars>
          <dgm:chPref val="3"/>
        </dgm:presLayoutVars>
      </dgm:prSet>
      <dgm:spPr/>
    </dgm:pt>
    <dgm:pt modelId="{00AD3A6E-FDA8-44DD-A04B-572FB76A5F50}" type="pres">
      <dgm:prSet presAssocID="{B1C290D3-2B7F-4926-A822-C10559CB61D7}" presName="rootConnector" presStyleLbl="node4" presStyleIdx="21" presStyleCnt="28"/>
      <dgm:spPr/>
    </dgm:pt>
    <dgm:pt modelId="{1DF7E03C-463F-45F6-A942-7D1593634EAE}" type="pres">
      <dgm:prSet presAssocID="{B1C290D3-2B7F-4926-A822-C10559CB61D7}" presName="hierChild4" presStyleCnt="0"/>
      <dgm:spPr/>
    </dgm:pt>
    <dgm:pt modelId="{4E1505DB-F30F-4167-AE4F-29866E2608CD}" type="pres">
      <dgm:prSet presAssocID="{B1C290D3-2B7F-4926-A822-C10559CB61D7}" presName="hierChild5" presStyleCnt="0"/>
      <dgm:spPr/>
    </dgm:pt>
    <dgm:pt modelId="{92D89B06-59C5-433B-8BEF-3E1BAA3A9417}" type="pres">
      <dgm:prSet presAssocID="{D93C1CCD-5E4A-4A25-9CEC-ACBB75BA09DE}" presName="Name37" presStyleLbl="parChTrans1D4" presStyleIdx="22" presStyleCnt="28"/>
      <dgm:spPr/>
    </dgm:pt>
    <dgm:pt modelId="{0B92C1F3-9FA2-482E-9EE6-A64C0D508415}" type="pres">
      <dgm:prSet presAssocID="{7F6AF21B-633B-49BB-8DB3-5753E77210FA}" presName="hierRoot2" presStyleCnt="0">
        <dgm:presLayoutVars>
          <dgm:hierBranch val="init"/>
        </dgm:presLayoutVars>
      </dgm:prSet>
      <dgm:spPr/>
    </dgm:pt>
    <dgm:pt modelId="{66AAC563-7761-4043-A023-11C7C9968C86}" type="pres">
      <dgm:prSet presAssocID="{7F6AF21B-633B-49BB-8DB3-5753E77210FA}" presName="rootComposite" presStyleCnt="0"/>
      <dgm:spPr/>
    </dgm:pt>
    <dgm:pt modelId="{1727915C-A20F-4DFE-B039-F6F4C62EFC31}" type="pres">
      <dgm:prSet presAssocID="{7F6AF21B-633B-49BB-8DB3-5753E77210FA}" presName="rootText" presStyleLbl="node4" presStyleIdx="22" presStyleCnt="28">
        <dgm:presLayoutVars>
          <dgm:chPref val="3"/>
        </dgm:presLayoutVars>
      </dgm:prSet>
      <dgm:spPr/>
    </dgm:pt>
    <dgm:pt modelId="{F0C021CC-CAF0-4895-87AA-D2D92569D2D4}" type="pres">
      <dgm:prSet presAssocID="{7F6AF21B-633B-49BB-8DB3-5753E77210FA}" presName="rootConnector" presStyleLbl="node4" presStyleIdx="22" presStyleCnt="28"/>
      <dgm:spPr/>
    </dgm:pt>
    <dgm:pt modelId="{5F8452C6-6DC0-4B4E-9B08-DF1C324A22C8}" type="pres">
      <dgm:prSet presAssocID="{7F6AF21B-633B-49BB-8DB3-5753E77210FA}" presName="hierChild4" presStyleCnt="0"/>
      <dgm:spPr/>
    </dgm:pt>
    <dgm:pt modelId="{F4DD0B66-90C8-4ECB-9026-EC9A2E6EA3CA}" type="pres">
      <dgm:prSet presAssocID="{7F6AF21B-633B-49BB-8DB3-5753E77210FA}" presName="hierChild5" presStyleCnt="0"/>
      <dgm:spPr/>
    </dgm:pt>
    <dgm:pt modelId="{24091421-B5FB-476D-8330-C5BB1822B524}" type="pres">
      <dgm:prSet presAssocID="{54C299E4-2EE2-4BCB-9A1E-1B785E0D0609}" presName="hierChild5" presStyleCnt="0"/>
      <dgm:spPr/>
    </dgm:pt>
    <dgm:pt modelId="{EE5A6DC9-94AF-4740-8E09-63E254869014}" type="pres">
      <dgm:prSet presAssocID="{83584A63-6DA3-47E7-991A-0FFFD0CACF23}" presName="Name37" presStyleLbl="parChTrans1D4" presStyleIdx="23" presStyleCnt="28"/>
      <dgm:spPr/>
    </dgm:pt>
    <dgm:pt modelId="{599AEA70-F39B-4F65-8573-177377355535}" type="pres">
      <dgm:prSet presAssocID="{ED587B30-D966-4AD7-A871-92B4199CFE9E}" presName="hierRoot2" presStyleCnt="0">
        <dgm:presLayoutVars>
          <dgm:hierBranch val="init"/>
        </dgm:presLayoutVars>
      </dgm:prSet>
      <dgm:spPr/>
    </dgm:pt>
    <dgm:pt modelId="{0893AD0F-2F5A-4EFD-83C2-BD3971810140}" type="pres">
      <dgm:prSet presAssocID="{ED587B30-D966-4AD7-A871-92B4199CFE9E}" presName="rootComposite" presStyleCnt="0"/>
      <dgm:spPr/>
    </dgm:pt>
    <dgm:pt modelId="{7492DE65-F585-4B81-9B43-4DF9AD11A040}" type="pres">
      <dgm:prSet presAssocID="{ED587B30-D966-4AD7-A871-92B4199CFE9E}" presName="rootText" presStyleLbl="node4" presStyleIdx="23" presStyleCnt="28">
        <dgm:presLayoutVars>
          <dgm:chPref val="3"/>
        </dgm:presLayoutVars>
      </dgm:prSet>
      <dgm:spPr/>
    </dgm:pt>
    <dgm:pt modelId="{8BFD2540-2201-466D-BFA9-FDBD25E68C95}" type="pres">
      <dgm:prSet presAssocID="{ED587B30-D966-4AD7-A871-92B4199CFE9E}" presName="rootConnector" presStyleLbl="node4" presStyleIdx="23" presStyleCnt="28"/>
      <dgm:spPr/>
    </dgm:pt>
    <dgm:pt modelId="{6F41DD96-F8DD-45D7-B492-36B4FABB2D3F}" type="pres">
      <dgm:prSet presAssocID="{ED587B30-D966-4AD7-A871-92B4199CFE9E}" presName="hierChild4" presStyleCnt="0"/>
      <dgm:spPr/>
    </dgm:pt>
    <dgm:pt modelId="{1357920B-5AFA-442F-9B1E-05E423D4DA85}" type="pres">
      <dgm:prSet presAssocID="{ED587B30-D966-4AD7-A871-92B4199CFE9E}" presName="hierChild5" presStyleCnt="0"/>
      <dgm:spPr/>
    </dgm:pt>
    <dgm:pt modelId="{FA87A85F-C073-5645-AFB0-143AAF8FBAEB}" type="pres">
      <dgm:prSet presAssocID="{0DA09B90-D34F-7345-8235-2557920E9064}" presName="hierChild5" presStyleCnt="0"/>
      <dgm:spPr/>
    </dgm:pt>
    <dgm:pt modelId="{5C6F98F0-81B5-5B42-845E-BF91C355F234}" type="pres">
      <dgm:prSet presAssocID="{DDEA2856-CB0C-1B4C-8C31-C13E9F8841A5}" presName="Name37" presStyleLbl="parChTrans1D3" presStyleIdx="3" presStyleCnt="5"/>
      <dgm:spPr/>
    </dgm:pt>
    <dgm:pt modelId="{2E8ABCBA-E45C-4441-AB4D-A29B0CAE497A}" type="pres">
      <dgm:prSet presAssocID="{7304CBD3-DAF4-9B42-8208-6C2CBA5E153D}" presName="hierRoot2" presStyleCnt="0">
        <dgm:presLayoutVars>
          <dgm:hierBranch val="init"/>
        </dgm:presLayoutVars>
      </dgm:prSet>
      <dgm:spPr/>
    </dgm:pt>
    <dgm:pt modelId="{83A59074-50F4-0B4D-9E01-AA75CCB1AE17}" type="pres">
      <dgm:prSet presAssocID="{7304CBD3-DAF4-9B42-8208-6C2CBA5E153D}" presName="rootComposite" presStyleCnt="0"/>
      <dgm:spPr/>
    </dgm:pt>
    <dgm:pt modelId="{263BA9B3-A42C-064C-956D-D6DBDEBCF725}" type="pres">
      <dgm:prSet presAssocID="{7304CBD3-DAF4-9B42-8208-6C2CBA5E153D}" presName="rootText" presStyleLbl="node3" presStyleIdx="3" presStyleCnt="4">
        <dgm:presLayoutVars>
          <dgm:chPref val="3"/>
        </dgm:presLayoutVars>
      </dgm:prSet>
      <dgm:spPr/>
    </dgm:pt>
    <dgm:pt modelId="{5845F3C6-854B-2A4B-91BD-03C979BD3777}" type="pres">
      <dgm:prSet presAssocID="{7304CBD3-DAF4-9B42-8208-6C2CBA5E153D}" presName="rootConnector" presStyleLbl="node3" presStyleIdx="3" presStyleCnt="4"/>
      <dgm:spPr/>
    </dgm:pt>
    <dgm:pt modelId="{0666DD52-B46D-D045-B059-EDE8A757B89D}" type="pres">
      <dgm:prSet presAssocID="{7304CBD3-DAF4-9B42-8208-6C2CBA5E153D}" presName="hierChild4" presStyleCnt="0"/>
      <dgm:spPr/>
    </dgm:pt>
    <dgm:pt modelId="{59CDCEEF-6255-496D-B9A7-CECA572AFDD2}" type="pres">
      <dgm:prSet presAssocID="{0CF97EA8-87C2-4D9A-B0FC-0BFDB7A1EEA7}" presName="Name37" presStyleLbl="parChTrans1D4" presStyleIdx="24" presStyleCnt="28"/>
      <dgm:spPr/>
    </dgm:pt>
    <dgm:pt modelId="{57A38446-5F85-4358-AA06-8D177B513B2A}" type="pres">
      <dgm:prSet presAssocID="{4A176A3B-2533-4AC7-8D9C-947202206DEC}" presName="hierRoot2" presStyleCnt="0">
        <dgm:presLayoutVars>
          <dgm:hierBranch val="init"/>
        </dgm:presLayoutVars>
      </dgm:prSet>
      <dgm:spPr/>
    </dgm:pt>
    <dgm:pt modelId="{5229339A-60DC-413A-96BC-AA835F9044AB}" type="pres">
      <dgm:prSet presAssocID="{4A176A3B-2533-4AC7-8D9C-947202206DEC}" presName="rootComposite" presStyleCnt="0"/>
      <dgm:spPr/>
    </dgm:pt>
    <dgm:pt modelId="{D7F54032-3390-4C18-8D53-2C58C76CCA11}" type="pres">
      <dgm:prSet presAssocID="{4A176A3B-2533-4AC7-8D9C-947202206DEC}" presName="rootText" presStyleLbl="node4" presStyleIdx="24" presStyleCnt="28">
        <dgm:presLayoutVars>
          <dgm:chPref val="3"/>
        </dgm:presLayoutVars>
      </dgm:prSet>
      <dgm:spPr/>
    </dgm:pt>
    <dgm:pt modelId="{85C5802E-62F1-4A99-B7CD-9B02033AE395}" type="pres">
      <dgm:prSet presAssocID="{4A176A3B-2533-4AC7-8D9C-947202206DEC}" presName="rootConnector" presStyleLbl="node4" presStyleIdx="24" presStyleCnt="28"/>
      <dgm:spPr/>
    </dgm:pt>
    <dgm:pt modelId="{E02D65D7-593A-4FA6-983A-8E106BFDC0E4}" type="pres">
      <dgm:prSet presAssocID="{4A176A3B-2533-4AC7-8D9C-947202206DEC}" presName="hierChild4" presStyleCnt="0"/>
      <dgm:spPr/>
    </dgm:pt>
    <dgm:pt modelId="{7B1F1F50-244D-4FF6-AF48-EC6FF1C85FA4}" type="pres">
      <dgm:prSet presAssocID="{3CA596CF-A437-4E84-A542-8574D10ED611}" presName="Name37" presStyleLbl="parChTrans1D4" presStyleIdx="25" presStyleCnt="28"/>
      <dgm:spPr/>
    </dgm:pt>
    <dgm:pt modelId="{B0BF3652-F868-45DE-9288-C43056EC9A13}" type="pres">
      <dgm:prSet presAssocID="{FCB5E6F2-DC6C-491F-9EA6-21B92E11712A}" presName="hierRoot2" presStyleCnt="0">
        <dgm:presLayoutVars>
          <dgm:hierBranch val="init"/>
        </dgm:presLayoutVars>
      </dgm:prSet>
      <dgm:spPr/>
    </dgm:pt>
    <dgm:pt modelId="{48B6C4F7-1D97-4EB9-B9B0-9FDDB78BE75F}" type="pres">
      <dgm:prSet presAssocID="{FCB5E6F2-DC6C-491F-9EA6-21B92E11712A}" presName="rootComposite" presStyleCnt="0"/>
      <dgm:spPr/>
    </dgm:pt>
    <dgm:pt modelId="{0E7DFB84-A26A-4509-88FF-59ABDD1C7694}" type="pres">
      <dgm:prSet presAssocID="{FCB5E6F2-DC6C-491F-9EA6-21B92E11712A}" presName="rootText" presStyleLbl="node4" presStyleIdx="25" presStyleCnt="28">
        <dgm:presLayoutVars>
          <dgm:chPref val="3"/>
        </dgm:presLayoutVars>
      </dgm:prSet>
      <dgm:spPr/>
    </dgm:pt>
    <dgm:pt modelId="{F7A27924-35F0-4956-8ADA-3992351BADDA}" type="pres">
      <dgm:prSet presAssocID="{FCB5E6F2-DC6C-491F-9EA6-21B92E11712A}" presName="rootConnector" presStyleLbl="node4" presStyleIdx="25" presStyleCnt="28"/>
      <dgm:spPr/>
    </dgm:pt>
    <dgm:pt modelId="{8BE2FA34-52D0-4798-BE5E-625DA271406A}" type="pres">
      <dgm:prSet presAssocID="{FCB5E6F2-DC6C-491F-9EA6-21B92E11712A}" presName="hierChild4" presStyleCnt="0"/>
      <dgm:spPr/>
    </dgm:pt>
    <dgm:pt modelId="{57EAB6EB-A203-42FD-8D20-6FB9C2B2D89A}" type="pres">
      <dgm:prSet presAssocID="{FCB5E6F2-DC6C-491F-9EA6-21B92E11712A}" presName="hierChild5" presStyleCnt="0"/>
      <dgm:spPr/>
    </dgm:pt>
    <dgm:pt modelId="{55FA9299-C05D-42F2-8272-FC3458710F7E}" type="pres">
      <dgm:prSet presAssocID="{CF7B7EE4-62EA-4DFF-9DA0-6060ECEB1A0D}" presName="Name37" presStyleLbl="parChTrans1D4" presStyleIdx="26" presStyleCnt="28"/>
      <dgm:spPr/>
    </dgm:pt>
    <dgm:pt modelId="{03A082C4-6FBF-4541-ABF6-2D99A5AF6638}" type="pres">
      <dgm:prSet presAssocID="{793EB38E-4A69-476D-9578-29820982C9D4}" presName="hierRoot2" presStyleCnt="0">
        <dgm:presLayoutVars>
          <dgm:hierBranch val="init"/>
        </dgm:presLayoutVars>
      </dgm:prSet>
      <dgm:spPr/>
    </dgm:pt>
    <dgm:pt modelId="{90BAE812-ED5C-4DCF-B4F8-61849EC4E029}" type="pres">
      <dgm:prSet presAssocID="{793EB38E-4A69-476D-9578-29820982C9D4}" presName="rootComposite" presStyleCnt="0"/>
      <dgm:spPr/>
    </dgm:pt>
    <dgm:pt modelId="{36DAE53C-93EF-4140-BFBB-A4CC934E0EBB}" type="pres">
      <dgm:prSet presAssocID="{793EB38E-4A69-476D-9578-29820982C9D4}" presName="rootText" presStyleLbl="node4" presStyleIdx="26" presStyleCnt="28">
        <dgm:presLayoutVars>
          <dgm:chPref val="3"/>
        </dgm:presLayoutVars>
      </dgm:prSet>
      <dgm:spPr/>
    </dgm:pt>
    <dgm:pt modelId="{A86CBEAE-E9BB-43A5-906A-B77BC9593077}" type="pres">
      <dgm:prSet presAssocID="{793EB38E-4A69-476D-9578-29820982C9D4}" presName="rootConnector" presStyleLbl="node4" presStyleIdx="26" presStyleCnt="28"/>
      <dgm:spPr/>
    </dgm:pt>
    <dgm:pt modelId="{F0062F6F-8F22-4075-AF4E-901A10691AF9}" type="pres">
      <dgm:prSet presAssocID="{793EB38E-4A69-476D-9578-29820982C9D4}" presName="hierChild4" presStyleCnt="0"/>
      <dgm:spPr/>
    </dgm:pt>
    <dgm:pt modelId="{BFD0103E-A437-432F-9440-7BBEC2F0F558}" type="pres">
      <dgm:prSet presAssocID="{793EB38E-4A69-476D-9578-29820982C9D4}" presName="hierChild5" presStyleCnt="0"/>
      <dgm:spPr/>
    </dgm:pt>
    <dgm:pt modelId="{3948BADA-571C-424F-888B-31AC77675B5B}" type="pres">
      <dgm:prSet presAssocID="{4A176A3B-2533-4AC7-8D9C-947202206DEC}" presName="hierChild5" presStyleCnt="0"/>
      <dgm:spPr/>
    </dgm:pt>
    <dgm:pt modelId="{7E8EE0A9-15CC-4DDE-8D2C-7CB3616C5906}" type="pres">
      <dgm:prSet presAssocID="{6D1F3D4B-6B6D-4047-98C5-5B3E331433B7}" presName="Name37" presStyleLbl="parChTrans1D4" presStyleIdx="27" presStyleCnt="28"/>
      <dgm:spPr/>
    </dgm:pt>
    <dgm:pt modelId="{394E71DF-7B3A-44EE-8EB6-B7F4C246371F}" type="pres">
      <dgm:prSet presAssocID="{2F5503B0-969B-4F25-9024-44C0926B3358}" presName="hierRoot2" presStyleCnt="0">
        <dgm:presLayoutVars>
          <dgm:hierBranch val="init"/>
        </dgm:presLayoutVars>
      </dgm:prSet>
      <dgm:spPr/>
    </dgm:pt>
    <dgm:pt modelId="{C7BD81E3-F995-4E4A-823F-ABF9FFA61CED}" type="pres">
      <dgm:prSet presAssocID="{2F5503B0-969B-4F25-9024-44C0926B3358}" presName="rootComposite" presStyleCnt="0"/>
      <dgm:spPr/>
    </dgm:pt>
    <dgm:pt modelId="{66CF332A-21B1-4462-9340-DE57AFEE7B3A}" type="pres">
      <dgm:prSet presAssocID="{2F5503B0-969B-4F25-9024-44C0926B3358}" presName="rootText" presStyleLbl="node4" presStyleIdx="27" presStyleCnt="28">
        <dgm:presLayoutVars>
          <dgm:chPref val="3"/>
        </dgm:presLayoutVars>
      </dgm:prSet>
      <dgm:spPr/>
    </dgm:pt>
    <dgm:pt modelId="{5B2C745C-E2D4-4E04-BBF0-4DEFC0D4E1B8}" type="pres">
      <dgm:prSet presAssocID="{2F5503B0-969B-4F25-9024-44C0926B3358}" presName="rootConnector" presStyleLbl="node4" presStyleIdx="27" presStyleCnt="28"/>
      <dgm:spPr/>
    </dgm:pt>
    <dgm:pt modelId="{3C09B93A-9B00-495C-ABFB-6BEF6C954DC2}" type="pres">
      <dgm:prSet presAssocID="{2F5503B0-969B-4F25-9024-44C0926B3358}" presName="hierChild4" presStyleCnt="0"/>
      <dgm:spPr/>
    </dgm:pt>
    <dgm:pt modelId="{9D50113A-2320-4135-94D6-8C91B261CB41}" type="pres">
      <dgm:prSet presAssocID="{2F5503B0-969B-4F25-9024-44C0926B3358}" presName="hierChild5" presStyleCnt="0"/>
      <dgm:spPr/>
    </dgm:pt>
    <dgm:pt modelId="{C9432DCF-4D9D-8C4C-B00B-672F2F715827}" type="pres">
      <dgm:prSet presAssocID="{7304CBD3-DAF4-9B42-8208-6C2CBA5E153D}" presName="hierChild5" presStyleCnt="0"/>
      <dgm:spPr/>
    </dgm:pt>
    <dgm:pt modelId="{7243624E-CD07-C248-B50B-DCB869ACB208}" type="pres">
      <dgm:prSet presAssocID="{12152E2F-AB58-0443-BA6F-4804FE6DCAAF}" presName="hierChild5" presStyleCnt="0"/>
      <dgm:spPr/>
    </dgm:pt>
    <dgm:pt modelId="{C4B5A570-2B30-4ED8-9114-DF0BEFB68A0B}" type="pres">
      <dgm:prSet presAssocID="{7EAF4333-1ED8-4B67-9355-0830A3023318}" presName="Name111" presStyleLbl="parChTrans1D3" presStyleIdx="4" presStyleCnt="5"/>
      <dgm:spPr/>
    </dgm:pt>
    <dgm:pt modelId="{6213F61B-E374-473F-BD1D-71517FEF24FC}" type="pres">
      <dgm:prSet presAssocID="{E35C6469-4340-439A-BACB-8C2F70440C2F}" presName="hierRoot3" presStyleCnt="0">
        <dgm:presLayoutVars>
          <dgm:hierBranch val="init"/>
        </dgm:presLayoutVars>
      </dgm:prSet>
      <dgm:spPr/>
    </dgm:pt>
    <dgm:pt modelId="{B40C44B6-6A9C-4649-BA1F-D515A9103F31}" type="pres">
      <dgm:prSet presAssocID="{E35C6469-4340-439A-BACB-8C2F70440C2F}" presName="rootComposite3" presStyleCnt="0"/>
      <dgm:spPr/>
    </dgm:pt>
    <dgm:pt modelId="{DEED16D4-8BAC-4800-ADB9-0AB733063A19}" type="pres">
      <dgm:prSet presAssocID="{E35C6469-4340-439A-BACB-8C2F70440C2F}" presName="rootText3" presStyleLbl="asst2" presStyleIdx="0" presStyleCnt="1" custLinFactNeighborX="-27729" custLinFactNeighborY="4822">
        <dgm:presLayoutVars>
          <dgm:chPref val="3"/>
        </dgm:presLayoutVars>
      </dgm:prSet>
      <dgm:spPr/>
    </dgm:pt>
    <dgm:pt modelId="{50B693E1-3F94-4690-86C8-3D9776710F46}" type="pres">
      <dgm:prSet presAssocID="{E35C6469-4340-439A-BACB-8C2F70440C2F}" presName="rootConnector3" presStyleLbl="asst2" presStyleIdx="0" presStyleCnt="1"/>
      <dgm:spPr/>
    </dgm:pt>
    <dgm:pt modelId="{F095FEAE-D2E4-4002-8401-B941B6AA6EA9}" type="pres">
      <dgm:prSet presAssocID="{E35C6469-4340-439A-BACB-8C2F70440C2F}" presName="hierChild6" presStyleCnt="0"/>
      <dgm:spPr/>
    </dgm:pt>
    <dgm:pt modelId="{BFCE506F-70C5-43DE-90C9-B4AB42839CA1}" type="pres">
      <dgm:prSet presAssocID="{E35C6469-4340-439A-BACB-8C2F70440C2F}" presName="hierChild7" presStyleCnt="0"/>
      <dgm:spPr/>
    </dgm:pt>
    <dgm:pt modelId="{3402B1ED-981D-8E45-BC16-CC97C1993A05}" type="pres">
      <dgm:prSet presAssocID="{056F51DD-1CFE-3E48-8162-3F625FCAA516}" presName="hierChild3" presStyleCnt="0"/>
      <dgm:spPr/>
    </dgm:pt>
  </dgm:ptLst>
  <dgm:cxnLst>
    <dgm:cxn modelId="{D606B003-6723-4638-BDA0-29AC56405C71}" type="presOf" srcId="{98E2C6C2-B732-47F0-94BC-71DE1BD78BDE}" destId="{B072DD42-6681-4467-BAD9-F585B3B76BD9}" srcOrd="0" destOrd="0" presId="urn:microsoft.com/office/officeart/2005/8/layout/orgChart1"/>
    <dgm:cxn modelId="{B1D42005-87E7-40E3-9774-EA9FDBD833E7}" type="presOf" srcId="{DE6A9D5C-4973-4245-B808-DE49C983455E}" destId="{89297775-ECBA-3D43-8DE4-FD282E1E50E8}" srcOrd="0" destOrd="0" presId="urn:microsoft.com/office/officeart/2005/8/layout/orgChart1"/>
    <dgm:cxn modelId="{AD752507-8B63-464B-8062-C434E0D5A886}" type="presOf" srcId="{C57765D1-FCC5-4FEA-957D-60FA53095D8D}" destId="{4628A55C-71C4-44F5-B074-7646AB4BD36F}" srcOrd="1" destOrd="0" presId="urn:microsoft.com/office/officeart/2005/8/layout/orgChart1"/>
    <dgm:cxn modelId="{712AAA07-2596-4E65-95E3-74C4B2297551}" type="presOf" srcId="{B1C290D3-2B7F-4926-A822-C10559CB61D7}" destId="{62BDE60F-C13A-4B7B-8CC1-182CE9309318}" srcOrd="0" destOrd="0" presId="urn:microsoft.com/office/officeart/2005/8/layout/orgChart1"/>
    <dgm:cxn modelId="{2B16F609-0F34-4F98-BBD4-1FFD35CDD3D9}" type="presOf" srcId="{85244212-CF4E-42BA-A00D-F0853E3998C9}" destId="{C98A8F07-33DF-4CC0-A62B-0B6A7C0E6893}" srcOrd="0" destOrd="0" presId="urn:microsoft.com/office/officeart/2005/8/layout/orgChart1"/>
    <dgm:cxn modelId="{EEAF3C0A-1711-42C2-B6B6-A49A50AD9A8B}" srcId="{3752704F-5CD2-A24D-87C3-92D66FBE33F7}" destId="{619FF65E-69D4-42E9-9C62-9E1B8524AF80}" srcOrd="5" destOrd="0" parTransId="{7A1843E4-BA70-47FD-AD0E-9D2E5F33151D}" sibTransId="{E1A6D93C-0A9B-48F3-8F70-E214A9522B96}"/>
    <dgm:cxn modelId="{5660450F-3201-4981-830C-B7686C0E183B}" srcId="{29187687-CD06-CD49-9C37-2941A0ED4D74}" destId="{8AEA44D3-7554-4A1C-BEA6-BAADEC69FD6C}" srcOrd="0" destOrd="0" parTransId="{6C25477A-112D-4B7C-BAB3-E0137F3994C4}" sibTransId="{A3704B6F-24DF-4DE7-9A8A-958790EA249F}"/>
    <dgm:cxn modelId="{D3568216-8F8F-4BFC-9174-FD651D89F278}" type="presOf" srcId="{83584A63-6DA3-47E7-991A-0FFFD0CACF23}" destId="{EE5A6DC9-94AF-4740-8E09-63E254869014}" srcOrd="0" destOrd="0" presId="urn:microsoft.com/office/officeart/2005/8/layout/orgChart1"/>
    <dgm:cxn modelId="{85AA0A19-E113-9347-9E36-F6830D29CF5C}" srcId="{12152E2F-AB58-0443-BA6F-4804FE6DCAAF}" destId="{0DA09B90-D34F-7345-8235-2557920E9064}" srcOrd="2" destOrd="0" parTransId="{DD432E19-1C08-9147-91DD-F729D1E47D43}" sibTransId="{203C342F-55C2-B84B-9D5F-FEEA8055FA34}"/>
    <dgm:cxn modelId="{96264E19-98FF-48D3-8D99-1999FD843F6C}" type="presOf" srcId="{0DA09B90-D34F-7345-8235-2557920E9064}" destId="{CBCC5D5C-3605-B54D-9D13-30064B2ED0DB}" srcOrd="0" destOrd="0" presId="urn:microsoft.com/office/officeart/2005/8/layout/orgChart1"/>
    <dgm:cxn modelId="{BA1DF61A-3DFD-4ED2-8BCB-897C7EC34925}" srcId="{12152E2F-AB58-0443-BA6F-4804FE6DCAAF}" destId="{E35C6469-4340-439A-BACB-8C2F70440C2F}" srcOrd="4" destOrd="0" parTransId="{7EAF4333-1ED8-4B67-9355-0830A3023318}" sibTransId="{293F6FAD-8C70-43AF-896D-016D7534C861}"/>
    <dgm:cxn modelId="{2E54DA1B-A737-4A59-823F-6F05DB1B0BF4}" type="presOf" srcId="{13896294-811D-4D14-BE3D-3EF1EF396181}" destId="{33660E86-C810-40A6-AD04-48E20BF2D281}" srcOrd="0" destOrd="0" presId="urn:microsoft.com/office/officeart/2005/8/layout/orgChart1"/>
    <dgm:cxn modelId="{25B02220-2A21-4476-84DF-7E27DE5279FD}" type="presOf" srcId="{FDB731E1-C1D5-435C-972F-4302200AAD05}" destId="{6A528236-1DC0-4632-8169-9B3F042B4958}" srcOrd="0" destOrd="0" presId="urn:microsoft.com/office/officeart/2005/8/layout/orgChart1"/>
    <dgm:cxn modelId="{61602820-FDEC-4002-8F64-EADF14F66304}" type="presOf" srcId="{6F64901C-EF77-4CE8-84E2-9F010D249520}" destId="{4D1CD8D0-0148-4420-B7E2-073FF9F65F1A}" srcOrd="1" destOrd="0" presId="urn:microsoft.com/office/officeart/2005/8/layout/orgChart1"/>
    <dgm:cxn modelId="{41B94022-7524-4C40-B205-277F5A2B2C6E}" type="presOf" srcId="{D563D215-E0BC-D94D-9BC1-E5DE9A6AFCBD}" destId="{5CDA740D-EA4F-B848-8A3D-FCE6846E2664}" srcOrd="1" destOrd="0" presId="urn:microsoft.com/office/officeart/2005/8/layout/orgChart1"/>
    <dgm:cxn modelId="{95CB5F22-5267-45A9-914E-B35975476204}" type="presOf" srcId="{927881F5-76BD-4F70-92B3-8DF26BB1B506}" destId="{945CD2AE-C35D-4B1E-BC65-5F1481506EF3}" srcOrd="1" destOrd="0" presId="urn:microsoft.com/office/officeart/2005/8/layout/orgChart1"/>
    <dgm:cxn modelId="{61C99022-527D-49D9-83CA-B1CF0E94D135}" type="presOf" srcId="{CCEB0272-47C8-4F81-B6C9-6E6F0784C057}" destId="{6FEBB065-7DBE-41F7-B614-9453F3288D12}" srcOrd="0" destOrd="0" presId="urn:microsoft.com/office/officeart/2005/8/layout/orgChart1"/>
    <dgm:cxn modelId="{84D50F23-F202-154E-9417-59B77B4F87C6}" srcId="{A878F939-1D51-1546-A813-95873A426DAA}" destId="{DE6A9D5C-4973-4245-B808-DE49C983455E}" srcOrd="0" destOrd="0" parTransId="{7DF69E74-39BB-2348-B864-B714FE9AC3DD}" sibTransId="{5DFE4AEE-022D-B748-A5B5-B42B152A183C}"/>
    <dgm:cxn modelId="{ED4E1425-1C53-416E-8743-2D08AC5F9C7A}" srcId="{0DA09B90-D34F-7345-8235-2557920E9064}" destId="{ED587B30-D966-4AD7-A871-92B4199CFE9E}" srcOrd="1" destOrd="0" parTransId="{83584A63-6DA3-47E7-991A-0FFFD0CACF23}" sibTransId="{3E141DF8-8C6C-4DCA-8B7F-9F605AECB58E}"/>
    <dgm:cxn modelId="{1C679F25-10AF-41E2-A764-D2643AADDF49}" type="presOf" srcId="{677855FE-B18B-477E-8BAA-DFF43C02EC8E}" destId="{526A1142-6D31-41B0-87E7-86D96A7FCA92}" srcOrd="0" destOrd="0" presId="urn:microsoft.com/office/officeart/2005/8/layout/orgChart1"/>
    <dgm:cxn modelId="{3C9D5C27-70CB-4644-9C1C-849DE3104AD6}" type="presOf" srcId="{7304CBD3-DAF4-9B42-8208-6C2CBA5E153D}" destId="{263BA9B3-A42C-064C-956D-D6DBDEBCF725}" srcOrd="0" destOrd="0" presId="urn:microsoft.com/office/officeart/2005/8/layout/orgChart1"/>
    <dgm:cxn modelId="{4311672C-5139-4502-A5E3-206254F14972}" type="presOf" srcId="{D93C1CCD-5E4A-4A25-9CEC-ACBB75BA09DE}" destId="{92D89B06-59C5-433B-8BEF-3E1BAA3A9417}" srcOrd="0" destOrd="0" presId="urn:microsoft.com/office/officeart/2005/8/layout/orgChart1"/>
    <dgm:cxn modelId="{D1F85C2D-0B66-492C-8FE1-F546492FAF25}" type="presOf" srcId="{CCEB0272-47C8-4F81-B6C9-6E6F0784C057}" destId="{3DD9FAD6-F34D-4223-B301-3336BFEF8D08}" srcOrd="1" destOrd="0" presId="urn:microsoft.com/office/officeart/2005/8/layout/orgChart1"/>
    <dgm:cxn modelId="{9F9B062E-D104-4A22-A602-F79F36EFC6A1}" srcId="{54C299E4-2EE2-4BCB-9A1E-1B785E0D0609}" destId="{31434E0C-0757-4CD5-9F09-BA20EE035BB3}" srcOrd="0" destOrd="0" parTransId="{56E205CC-5C1E-4795-BA24-53E96B6ADA55}" sibTransId="{7B2FBA0B-4440-4D02-A553-3AD91BFC159E}"/>
    <dgm:cxn modelId="{1E9D202F-E8F9-4446-9BC7-B38ED8107A2E}" type="presOf" srcId="{666D2A96-52D5-416C-ACDE-D43381EA82BE}" destId="{B66EBE58-859B-4CC1-8069-7CCAB388AABC}" srcOrd="1" destOrd="0" presId="urn:microsoft.com/office/officeart/2005/8/layout/orgChart1"/>
    <dgm:cxn modelId="{B245512F-2D98-43D0-BE0D-6E3E57139CC4}" type="presOf" srcId="{5F54BAED-2B6B-405F-95F1-65323F6257C4}" destId="{F0FB7C05-63F7-4AE5-B94D-348315439FB7}" srcOrd="1" destOrd="0" presId="urn:microsoft.com/office/officeart/2005/8/layout/orgChart1"/>
    <dgm:cxn modelId="{F820E32F-8246-4D14-8202-0CC4ECDBA687}" type="presOf" srcId="{AD638349-758D-412F-8C44-2BAC3A94D597}" destId="{3C47EF30-28C5-4A1F-A0CE-EC5AFEA95831}" srcOrd="1" destOrd="0" presId="urn:microsoft.com/office/officeart/2005/8/layout/orgChart1"/>
    <dgm:cxn modelId="{063E1635-6FC8-4334-B9CD-3BF55D0DA8B1}" type="presOf" srcId="{62E3B9AF-6827-1845-9507-3AD378EB726F}" destId="{DE0ED753-2315-D647-83CB-71B11847F1FB}" srcOrd="0" destOrd="0" presId="urn:microsoft.com/office/officeart/2005/8/layout/orgChart1"/>
    <dgm:cxn modelId="{BF424F39-C846-47B0-B4B1-DC204BDB46A5}" type="presOf" srcId="{02847000-C116-41A2-BBA3-F2CF18FB7B1F}" destId="{420AFA4C-0DA8-4A80-8FF2-FBC035795703}" srcOrd="1" destOrd="0" presId="urn:microsoft.com/office/officeart/2005/8/layout/orgChart1"/>
    <dgm:cxn modelId="{827CE43C-D104-4142-9134-121CE43750D1}" type="presOf" srcId="{793EB38E-4A69-476D-9578-29820982C9D4}" destId="{36DAE53C-93EF-4140-BFBB-A4CC934E0EBB}" srcOrd="0" destOrd="0" presId="urn:microsoft.com/office/officeart/2005/8/layout/orgChart1"/>
    <dgm:cxn modelId="{B833483D-02BB-4167-AD2F-50B0EA3BD80F}" type="presOf" srcId="{29187687-CD06-CD49-9C37-2941A0ED4D74}" destId="{C8745E91-3D4A-A044-B584-30D76F9FD46E}" srcOrd="0" destOrd="0" presId="urn:microsoft.com/office/officeart/2005/8/layout/orgChart1"/>
    <dgm:cxn modelId="{93A4045D-CA90-4E69-A2A5-873547886193}" type="presOf" srcId="{793EB38E-4A69-476D-9578-29820982C9D4}" destId="{A86CBEAE-E9BB-43A5-906A-B77BC9593077}" srcOrd="1" destOrd="0" presId="urn:microsoft.com/office/officeart/2005/8/layout/orgChart1"/>
    <dgm:cxn modelId="{BF0C1541-A2A7-48D7-BFFB-54ABE1AA317F}" srcId="{666D2A96-52D5-416C-ACDE-D43381EA82BE}" destId="{02847000-C116-41A2-BBA3-F2CF18FB7B1F}" srcOrd="1" destOrd="0" parTransId="{6D53618E-11E4-4D11-9A92-7F811C297114}" sibTransId="{963CFED4-4D3B-4819-8433-2F704D32B7DD}"/>
    <dgm:cxn modelId="{2DBE4264-4EE7-4D26-A0E5-531200059A4E}" type="presOf" srcId="{CB177FFA-0246-7A4E-8140-9918B66510F8}" destId="{7702C79C-E465-014D-B1B9-3A66F7D24782}" srcOrd="0" destOrd="0" presId="urn:microsoft.com/office/officeart/2005/8/layout/orgChart1"/>
    <dgm:cxn modelId="{B6A6F764-7F09-4C76-ADC7-8264624748B1}" srcId="{7304CBD3-DAF4-9B42-8208-6C2CBA5E153D}" destId="{4A176A3B-2533-4AC7-8D9C-947202206DEC}" srcOrd="0" destOrd="0" parTransId="{0CF97EA8-87C2-4D9A-B0FC-0BFDB7A1EEA7}" sibTransId="{C6212CFE-1C39-4F71-8E96-284F1F0D2804}"/>
    <dgm:cxn modelId="{96C05946-64A9-44E2-AA25-97F801F179E6}" srcId="{4A176A3B-2533-4AC7-8D9C-947202206DEC}" destId="{793EB38E-4A69-476D-9578-29820982C9D4}" srcOrd="1" destOrd="0" parTransId="{CF7B7EE4-62EA-4DFF-9DA0-6060ECEB1A0D}" sibTransId="{D60E1F04-0F6F-4089-BD9E-27ED6EC0731D}"/>
    <dgm:cxn modelId="{8FA1B046-7FC9-4F62-A089-1730BAAD11F8}" type="presOf" srcId="{D563D215-E0BC-D94D-9BC1-E5DE9A6AFCBD}" destId="{FD3C2CE6-C630-3A4C-86F3-CF84A9827444}" srcOrd="0" destOrd="0" presId="urn:microsoft.com/office/officeart/2005/8/layout/orgChart1"/>
    <dgm:cxn modelId="{26C10B47-14F5-4406-BD7E-E4F37918488B}" type="presOf" srcId="{7A1843E4-BA70-47FD-AD0E-9D2E5F33151D}" destId="{E8345689-4980-4741-8C36-CABB8C366A81}" srcOrd="0" destOrd="0" presId="urn:microsoft.com/office/officeart/2005/8/layout/orgChart1"/>
    <dgm:cxn modelId="{FCF16248-BD8B-4409-B958-EA10B6E07CB5}" type="presOf" srcId="{E216AE83-C25A-1847-AE6E-B93C133E8B32}" destId="{56160B82-EA09-41B6-BED2-0E101E33115B}" srcOrd="0" destOrd="0" presId="urn:microsoft.com/office/officeart/2005/8/layout/orgChart1"/>
    <dgm:cxn modelId="{BC26E468-C2F9-4FEB-95D2-4F358D754155}" type="presOf" srcId="{6C25477A-112D-4B7C-BAB3-E0137F3994C4}" destId="{F11C3E89-E6DB-43C6-BEB4-624710ADC2A7}" srcOrd="0" destOrd="0" presId="urn:microsoft.com/office/officeart/2005/8/layout/orgChart1"/>
    <dgm:cxn modelId="{FA26DB4C-0BB9-4E45-80A0-C0CF855CC03C}" type="presOf" srcId="{7EAF4333-1ED8-4B67-9355-0830A3023318}" destId="{C4B5A570-2B30-4ED8-9114-DF0BEFB68A0B}" srcOrd="0" destOrd="0" presId="urn:microsoft.com/office/officeart/2005/8/layout/orgChart1"/>
    <dgm:cxn modelId="{75622F6E-11BE-4BA7-B84E-0BE151D1790D}" type="presOf" srcId="{6D1F3D4B-6B6D-4047-98C5-5B3E331433B7}" destId="{7E8EE0A9-15CC-4DDE-8D2C-7CB3616C5906}" srcOrd="0" destOrd="0" presId="urn:microsoft.com/office/officeart/2005/8/layout/orgChart1"/>
    <dgm:cxn modelId="{30BB9D6E-16AA-41C0-A1EE-2ED7C7FA70ED}" type="presOf" srcId="{7F6AF21B-633B-49BB-8DB3-5753E77210FA}" destId="{F0C021CC-CAF0-4895-87AA-D2D92569D2D4}" srcOrd="1" destOrd="0" presId="urn:microsoft.com/office/officeart/2005/8/layout/orgChart1"/>
    <dgm:cxn modelId="{127B334F-F4EF-4578-B49E-E5EE2BCC86E2}" type="presOf" srcId="{DD432E19-1C08-9147-91DD-F729D1E47D43}" destId="{EDF974A7-896D-4A4D-BE41-A38F1CFDB605}" srcOrd="0" destOrd="0" presId="urn:microsoft.com/office/officeart/2005/8/layout/orgChart1"/>
    <dgm:cxn modelId="{A68D554F-32B2-45F3-8244-8C9E75875D90}" type="presOf" srcId="{4A176A3B-2533-4AC7-8D9C-947202206DEC}" destId="{85C5802E-62F1-4A99-B7CD-9B02033AE395}" srcOrd="1" destOrd="0" presId="urn:microsoft.com/office/officeart/2005/8/layout/orgChart1"/>
    <dgm:cxn modelId="{C463F34F-7999-4B8C-9354-C342FA584346}" type="presOf" srcId="{8AEA44D3-7554-4A1C-BEA6-BAADEC69FD6C}" destId="{9F031ED5-3578-4FD9-B2C7-CE445F4DD6AC}" srcOrd="1" destOrd="0" presId="urn:microsoft.com/office/officeart/2005/8/layout/orgChart1"/>
    <dgm:cxn modelId="{968B2550-5114-4AAD-BB35-9EE7C092F7BB}" type="presOf" srcId="{E35C6469-4340-439A-BACB-8C2F70440C2F}" destId="{DEED16D4-8BAC-4800-ADB9-0AB733063A19}" srcOrd="0" destOrd="0" presId="urn:microsoft.com/office/officeart/2005/8/layout/orgChart1"/>
    <dgm:cxn modelId="{298E1871-7A8F-4F3B-B1CC-6D509A0EE7E9}" type="presOf" srcId="{AD638349-758D-412F-8C44-2BAC3A94D597}" destId="{25C1CC34-28D5-4EE7-8BF6-E5FD41C2424A}" srcOrd="0" destOrd="0" presId="urn:microsoft.com/office/officeart/2005/8/layout/orgChart1"/>
    <dgm:cxn modelId="{F7AE5B51-8C83-4F51-B899-22BFAA953AB8}" srcId="{3752704F-5CD2-A24D-87C3-92D66FBE33F7}" destId="{FDB731E1-C1D5-435C-972F-4302200AAD05}" srcOrd="3" destOrd="0" parTransId="{75A5A09F-F0E4-4D52-A60F-EDCE39DC5A70}" sibTransId="{6E6B6231-59DC-4A0C-AA31-63E8FBF2C6B9}"/>
    <dgm:cxn modelId="{12F96751-9D87-4738-BB11-6E1476329021}" type="presOf" srcId="{B5C1A3A0-5516-6040-B7B0-E6B5358E2EFA}" destId="{4A109E62-44D1-FE4B-9995-A9049EC01772}" srcOrd="0" destOrd="0" presId="urn:microsoft.com/office/officeart/2005/8/layout/orgChart1"/>
    <dgm:cxn modelId="{B4B57451-8126-FC4E-9C50-B5045D863193}" srcId="{A878F939-1D51-1546-A813-95873A426DAA}" destId="{62E3B9AF-6827-1845-9507-3AD378EB726F}" srcOrd="1" destOrd="0" parTransId="{E216AE83-C25A-1847-AE6E-B93C133E8B32}" sibTransId="{B6F1374B-E8F3-6648-8224-13D2A25B0073}"/>
    <dgm:cxn modelId="{FBAC7052-209D-431C-802C-71893ED4812B}" type="presOf" srcId="{ED587B30-D966-4AD7-A871-92B4199CFE9E}" destId="{7492DE65-F585-4B81-9B43-4DF9AD11A040}" srcOrd="0" destOrd="0" presId="urn:microsoft.com/office/officeart/2005/8/layout/orgChart1"/>
    <dgm:cxn modelId="{2FEC8252-0CC0-4929-ADA6-2269081493A2}" srcId="{666D2A96-52D5-416C-ACDE-D43381EA82BE}" destId="{AD638349-758D-412F-8C44-2BAC3A94D597}" srcOrd="0" destOrd="0" parTransId="{51261555-8E43-4CC1-B44C-53C90FC1C559}" sibTransId="{E3BB4DFE-28C7-47DA-A1B7-C4C1CBBCF81A}"/>
    <dgm:cxn modelId="{528DB452-8861-4294-A994-23D00193B33A}" type="presOf" srcId="{BC85D747-0B59-4DFF-99E1-86F5461317B2}" destId="{3E0576FD-686A-4C6D-95C2-AADC6EC79EA4}" srcOrd="0" destOrd="0" presId="urn:microsoft.com/office/officeart/2005/8/layout/orgChart1"/>
    <dgm:cxn modelId="{E0BD5853-C5E0-481D-9F7B-8AE0C9BF08D6}" type="presOf" srcId="{2C7D6B8E-BE36-F047-B90F-9F2732E029B4}" destId="{2CD3D9E7-06BF-9B4D-84F8-012CD4A22CD5}" srcOrd="0" destOrd="0" presId="urn:microsoft.com/office/officeart/2005/8/layout/orgChart1"/>
    <dgm:cxn modelId="{95762B78-0F5A-4C22-A845-2FB39A3B10DE}" type="presOf" srcId="{3CA596CF-A437-4E84-A542-8574D10ED611}" destId="{7B1F1F50-244D-4FF6-AF48-EC6FF1C85FA4}" srcOrd="0" destOrd="0" presId="urn:microsoft.com/office/officeart/2005/8/layout/orgChart1"/>
    <dgm:cxn modelId="{0971BC58-EB2B-4C0F-A28F-1D4558B8C27D}" type="presOf" srcId="{63B088C2-BC93-443F-998E-37A032FEB67A}" destId="{5A569A87-7B93-4A17-8A64-F781731002D0}" srcOrd="0" destOrd="0" presId="urn:microsoft.com/office/officeart/2005/8/layout/orgChart1"/>
    <dgm:cxn modelId="{F61EC978-D6FA-4497-902E-08A7618FCF2D}" srcId="{8AEA44D3-7554-4A1C-BEA6-BAADEC69FD6C}" destId="{31718F1F-29F6-45E9-A013-D6373B7A6007}" srcOrd="0" destOrd="0" parTransId="{BC85D747-0B59-4DFF-99E1-86F5461317B2}" sibTransId="{B6388349-C179-4684-8E90-D8652D28DCDA}"/>
    <dgm:cxn modelId="{50F2F078-30D4-4FC5-A366-8D2A34229071}" type="presOf" srcId="{DE6A9D5C-4973-4245-B808-DE49C983455E}" destId="{9072F810-70E9-E848-81E2-A25C40CBD3B9}" srcOrd="1" destOrd="0" presId="urn:microsoft.com/office/officeart/2005/8/layout/orgChart1"/>
    <dgm:cxn modelId="{2A31FA58-86B0-4329-9971-9D8AA66F0B5B}" srcId="{666D2A96-52D5-416C-ACDE-D43381EA82BE}" destId="{927881F5-76BD-4F70-92B3-8DF26BB1B506}" srcOrd="2" destOrd="0" parTransId="{13896294-811D-4D14-BE3D-3EF1EF396181}" sibTransId="{6ECB87B3-6216-4AC5-919A-3F9111FF099B}"/>
    <dgm:cxn modelId="{11EC2B59-20BB-422C-808B-4A38DA8870A1}" type="presOf" srcId="{3752704F-5CD2-A24D-87C3-92D66FBE33F7}" destId="{19A938DC-A1BB-7844-84F5-BB016C12F796}" srcOrd="1" destOrd="0" presId="urn:microsoft.com/office/officeart/2005/8/layout/orgChart1"/>
    <dgm:cxn modelId="{F65C5179-C61C-4007-B52F-3C73F620E08D}" type="presOf" srcId="{29187687-CD06-CD49-9C37-2941A0ED4D74}" destId="{BF42872E-8B9A-9542-9049-01ECE01DDE7A}" srcOrd="1" destOrd="0" presId="urn:microsoft.com/office/officeart/2005/8/layout/orgChart1"/>
    <dgm:cxn modelId="{1FC6CA59-DB07-47BD-B75E-7B43ADF81D77}" type="presOf" srcId="{0DA09B90-D34F-7345-8235-2557920E9064}" destId="{443D6E2E-A895-3341-ACD9-16F52D136D34}" srcOrd="1" destOrd="0" presId="urn:microsoft.com/office/officeart/2005/8/layout/orgChart1"/>
    <dgm:cxn modelId="{9416EB59-3FCF-49A7-A801-F0568A927B47}" type="presOf" srcId="{619FF65E-69D4-42E9-9C62-9E1B8524AF80}" destId="{29A42F61-FF25-4975-8239-D71DD9A686DB}" srcOrd="1" destOrd="0" presId="urn:microsoft.com/office/officeart/2005/8/layout/orgChart1"/>
    <dgm:cxn modelId="{97132F7A-FEB4-422D-A64F-01CF2133F614}" srcId="{4A176A3B-2533-4AC7-8D9C-947202206DEC}" destId="{FCB5E6F2-DC6C-491F-9EA6-21B92E11712A}" srcOrd="0" destOrd="0" parTransId="{3CA596CF-A437-4E84-A542-8574D10ED611}" sibTransId="{7AB52365-979C-4161-BD5B-59351D5524C9}"/>
    <dgm:cxn modelId="{29A8595A-9EE7-4C01-8375-A95570170A1D}" type="presOf" srcId="{ED587B30-D966-4AD7-A871-92B4199CFE9E}" destId="{8BFD2540-2201-466D-BFA9-FDBD25E68C95}" srcOrd="1" destOrd="0" presId="urn:microsoft.com/office/officeart/2005/8/layout/orgChart1"/>
    <dgm:cxn modelId="{D5E6147F-9AAE-6C4D-8DEF-6BD7FE3D9F7E}" srcId="{12152E2F-AB58-0443-BA6F-4804FE6DCAAF}" destId="{D563D215-E0BC-D94D-9BC1-E5DE9A6AFCBD}" srcOrd="0" destOrd="0" parTransId="{2C7D6B8E-BE36-F047-B90F-9F2732E029B4}" sibTransId="{449440D0-F33C-B545-B86C-4CD9250A0A5E}"/>
    <dgm:cxn modelId="{85F09D80-17CB-4220-AD6E-CD8A709F6443}" type="presOf" srcId="{FDB731E1-C1D5-435C-972F-4302200AAD05}" destId="{C6329515-CF29-4227-93A2-7CE0FA35009B}" srcOrd="1" destOrd="0" presId="urn:microsoft.com/office/officeart/2005/8/layout/orgChart1"/>
    <dgm:cxn modelId="{D00C0085-DD0D-42BE-A48F-7988AD131916}" srcId="{54C299E4-2EE2-4BCB-9A1E-1B785E0D0609}" destId="{7F6AF21B-633B-49BB-8DB3-5753E77210FA}" srcOrd="3" destOrd="0" parTransId="{D93C1CCD-5E4A-4A25-9CEC-ACBB75BA09DE}" sibTransId="{FA88D5CD-C780-4E64-BA92-C302403BCC52}"/>
    <dgm:cxn modelId="{C6DACF86-CAE0-494D-B217-239EF6191114}" srcId="{29187687-CD06-CD49-9C37-2941A0ED4D74}" destId="{5F54BAED-2B6B-405F-95F1-65323F6257C4}" srcOrd="1" destOrd="0" parTransId="{09EE7AEE-FAF0-4F3A-A754-445D28E36479}" sibTransId="{3BD3A46A-FF33-4A8F-AE6F-1610D1C3C3F1}"/>
    <dgm:cxn modelId="{EC408A88-87F0-BE4E-A220-63A4CA23C395}" type="presOf" srcId="{F9419A28-4F53-6B48-92F8-8B67901AEEEA}" destId="{B1FA8971-A947-4D40-8BFC-3F3EA5E725BD}" srcOrd="0" destOrd="0" presId="urn:microsoft.com/office/officeart/2005/8/layout/orgChart1"/>
    <dgm:cxn modelId="{F2CE428A-B56A-4130-9164-84F8CCD69CD7}" type="presOf" srcId="{666D2A96-52D5-416C-ACDE-D43381EA82BE}" destId="{FE26133B-D75C-4A2B-9B0D-DF13BFB25295}" srcOrd="0" destOrd="0" presId="urn:microsoft.com/office/officeart/2005/8/layout/orgChart1"/>
    <dgm:cxn modelId="{B72C368F-3724-4028-94B8-59F0FADC2407}" type="presOf" srcId="{B1C290D3-2B7F-4926-A822-C10559CB61D7}" destId="{00AD3A6E-FDA8-44DD-A04B-572FB76A5F50}" srcOrd="1" destOrd="0" presId="urn:microsoft.com/office/officeart/2005/8/layout/orgChart1"/>
    <dgm:cxn modelId="{F2C1478F-2253-492A-94BA-DC8BAE546812}" type="presOf" srcId="{09EE7AEE-FAF0-4F3A-A754-445D28E36479}" destId="{2AA19326-B72E-4E24-AD70-E0B67F0058CC}" srcOrd="0" destOrd="0" presId="urn:microsoft.com/office/officeart/2005/8/layout/orgChart1"/>
    <dgm:cxn modelId="{5681B990-5096-4EFC-A280-CD1204D0E1E8}" type="presOf" srcId="{4A176A3B-2533-4AC7-8D9C-947202206DEC}" destId="{D7F54032-3390-4C18-8D53-2C58C76CCA11}" srcOrd="0" destOrd="0" presId="urn:microsoft.com/office/officeart/2005/8/layout/orgChart1"/>
    <dgm:cxn modelId="{AE675392-F169-4D53-A8EC-6A6EF1FD071E}" type="presOf" srcId="{00F51ECD-B75E-4F4C-AA54-0289D88B4C99}" destId="{ADDFC0D1-3F09-4DE6-916B-BD4167766BA9}" srcOrd="0" destOrd="0" presId="urn:microsoft.com/office/officeart/2005/8/layout/orgChart1"/>
    <dgm:cxn modelId="{83439D98-9345-492F-AD87-1459E0755E8C}" type="presOf" srcId="{FCB5E6F2-DC6C-491F-9EA6-21B92E11712A}" destId="{F7A27924-35F0-4956-8ADA-3992351BADDA}" srcOrd="1" destOrd="0" presId="urn:microsoft.com/office/officeart/2005/8/layout/orgChart1"/>
    <dgm:cxn modelId="{BC3C5E9A-044A-4FBC-91C8-1C8EA7BF3F28}" srcId="{A878F939-1D51-1546-A813-95873A426DAA}" destId="{666D2A96-52D5-416C-ACDE-D43381EA82BE}" srcOrd="2" destOrd="0" parTransId="{98E2C6C2-B732-47F0-94BC-71DE1BD78BDE}" sibTransId="{4B117720-B05C-4413-82F9-ACC012E1A8A0}"/>
    <dgm:cxn modelId="{8A019C9A-F358-4D1D-B3CF-270D326510BC}" type="presOf" srcId="{8A12A898-1065-4644-8CC4-E637BE7CC986}" destId="{4FB5A800-F6E9-47D8-8D48-83DC50A5AD26}" srcOrd="0" destOrd="0" presId="urn:microsoft.com/office/officeart/2005/8/layout/orgChart1"/>
    <dgm:cxn modelId="{1C88979B-8008-4579-ACE3-86DE863AC788}" type="presOf" srcId="{02847000-C116-41A2-BBA3-F2CF18FB7B1F}" destId="{5181C955-8A1F-4D42-86A7-F3EFDACC458E}" srcOrd="0" destOrd="0" presId="urn:microsoft.com/office/officeart/2005/8/layout/orgChart1"/>
    <dgm:cxn modelId="{3162AAA0-7397-4ED8-B167-DFC3EA49FB27}" type="presOf" srcId="{2550996F-EE85-40E3-AE43-3CE2FC591A4E}" destId="{5EAF1E80-DE3D-4088-A814-7353C9E0E6D5}" srcOrd="1" destOrd="0" presId="urn:microsoft.com/office/officeart/2005/8/layout/orgChart1"/>
    <dgm:cxn modelId="{07BC6BA1-0E89-4F8E-B010-BE7D1CEDC7AA}" type="presOf" srcId="{31718F1F-29F6-45E9-A013-D6373B7A6007}" destId="{920BB854-F65B-4B18-8865-57343962AA33}" srcOrd="0" destOrd="0" presId="urn:microsoft.com/office/officeart/2005/8/layout/orgChart1"/>
    <dgm:cxn modelId="{A884C0A1-B651-49BF-BAEF-CC5A3A311F8E}" type="presOf" srcId="{149A6723-41B2-4313-94C9-1404EEC5D88A}" destId="{968098DE-948B-499C-9E2B-DCF9CF7214BE}" srcOrd="0" destOrd="0" presId="urn:microsoft.com/office/officeart/2005/8/layout/orgChart1"/>
    <dgm:cxn modelId="{0D0BAEA7-E9F7-4327-AEF5-A293291FFCA4}" type="presOf" srcId="{927881F5-76BD-4F70-92B3-8DF26BB1B506}" destId="{F3C9EF94-1F5A-4A1A-9AED-80AAB077118A}" srcOrd="0" destOrd="0" presId="urn:microsoft.com/office/officeart/2005/8/layout/orgChart1"/>
    <dgm:cxn modelId="{F6A471A8-50B1-45C9-AC11-6A8B36743900}" srcId="{3752704F-5CD2-A24D-87C3-92D66FBE33F7}" destId="{2550996F-EE85-40E3-AE43-3CE2FC591A4E}" srcOrd="2" destOrd="0" parTransId="{85244212-CF4E-42BA-A00D-F0853E3998C9}" sibTransId="{CFC2DB3C-839B-4743-B61C-CB18AE8DCC5F}"/>
    <dgm:cxn modelId="{6AC600A9-DE1E-48B3-A6F9-ACF31CF7967D}" type="presOf" srcId="{31718F1F-29F6-45E9-A013-D6373B7A6007}" destId="{5C50E4A7-5D48-479D-BFA2-CEE5D1598DBE}" srcOrd="1" destOrd="0" presId="urn:microsoft.com/office/officeart/2005/8/layout/orgChart1"/>
    <dgm:cxn modelId="{05BAAAAE-7C41-4EFF-A522-3BD334C85DAF}" type="presOf" srcId="{E56A2113-749D-4D26-8A1D-E8B8208978B8}" destId="{A7638D4D-4C96-4EA5-B8B3-E45340CEA0A7}" srcOrd="0" destOrd="0" presId="urn:microsoft.com/office/officeart/2005/8/layout/orgChart1"/>
    <dgm:cxn modelId="{FB50B3B8-C14A-4C89-84DF-13AE38006341}" type="presOf" srcId="{7304CBD3-DAF4-9B42-8208-6C2CBA5E153D}" destId="{5845F3C6-854B-2A4B-91BD-03C979BD3777}" srcOrd="1" destOrd="0" presId="urn:microsoft.com/office/officeart/2005/8/layout/orgChart1"/>
    <dgm:cxn modelId="{0ADDE3B8-7568-42BA-9512-A2316D884411}" type="presOf" srcId="{62E3B9AF-6827-1845-9507-3AD378EB726F}" destId="{E43FAC42-E1C7-FF49-AFF2-1BC9B6F749CA}" srcOrd="1" destOrd="0" presId="urn:microsoft.com/office/officeart/2005/8/layout/orgChart1"/>
    <dgm:cxn modelId="{4B3198B9-E1A5-4D93-B8AD-9975959F83EA}" type="presOf" srcId="{12152E2F-AB58-0443-BA6F-4804FE6DCAAF}" destId="{B35701D0-45CB-6248-A4F9-500B53C062D6}" srcOrd="0" destOrd="0" presId="urn:microsoft.com/office/officeart/2005/8/layout/orgChart1"/>
    <dgm:cxn modelId="{7147CAB9-F89A-4AB6-8A06-5E89A2FF57AA}" type="presOf" srcId="{31434E0C-0757-4CD5-9F09-BA20EE035BB3}" destId="{9ACFB25C-CA20-4DA0-83F0-EA1178340D1C}" srcOrd="1" destOrd="0" presId="urn:microsoft.com/office/officeart/2005/8/layout/orgChart1"/>
    <dgm:cxn modelId="{60DCD4BA-E89B-439D-8860-C7721950DE81}" type="presOf" srcId="{8AEA44D3-7554-4A1C-BEA6-BAADEC69FD6C}" destId="{B216A8F1-672A-440C-8B64-10F625370711}" srcOrd="0" destOrd="0" presId="urn:microsoft.com/office/officeart/2005/8/layout/orgChart1"/>
    <dgm:cxn modelId="{E290A9BC-D34F-4D10-83CB-7F41C02EC948}" type="presOf" srcId="{056F51DD-1CFE-3E48-8162-3F625FCAA516}" destId="{C2412370-D58D-0C48-BFD1-17631B8F7FC9}" srcOrd="0" destOrd="0" presId="urn:microsoft.com/office/officeart/2005/8/layout/orgChart1"/>
    <dgm:cxn modelId="{D28C20BE-0472-4A6F-955C-6FD9C66B34D1}" type="presOf" srcId="{A878F939-1D51-1546-A813-95873A426DAA}" destId="{22C06724-F2C5-FE41-941D-623F719936B8}" srcOrd="1" destOrd="0" presId="urn:microsoft.com/office/officeart/2005/8/layout/orgChart1"/>
    <dgm:cxn modelId="{B8CA81BE-3876-624A-844E-F26385CB7D5F}" srcId="{D563D215-E0BC-D94D-9BC1-E5DE9A6AFCBD}" destId="{3752704F-5CD2-A24D-87C3-92D66FBE33F7}" srcOrd="1" destOrd="0" parTransId="{A081116B-A9B5-ED4F-A738-16FC85204589}" sibTransId="{E9484AC9-0859-3943-8DF2-90546FD27F62}"/>
    <dgm:cxn modelId="{86F426C0-A681-4D65-A429-A84889F1CC1E}" srcId="{54C299E4-2EE2-4BCB-9A1E-1B785E0D0609}" destId="{B1C290D3-2B7F-4926-A822-C10559CB61D7}" srcOrd="2" destOrd="0" parTransId="{50C8735C-D6BD-40AA-A28D-67F70242E828}" sibTransId="{DBA871D9-5C37-46C5-BB3C-A85995CAA7BD}"/>
    <dgm:cxn modelId="{62B22BC0-23C3-4B7E-B554-A4B1421B10E5}" type="presOf" srcId="{677855FE-B18B-477E-8BAA-DFF43C02EC8E}" destId="{C0426AC0-65D6-425A-82E3-0CDDDFE15C74}" srcOrd="1" destOrd="0" presId="urn:microsoft.com/office/officeart/2005/8/layout/orgChart1"/>
    <dgm:cxn modelId="{20D60FC2-B1E7-41D4-8A43-B01D340F008F}" type="presOf" srcId="{7DF69E74-39BB-2348-B864-B714FE9AC3DD}" destId="{89D858EA-86A6-405E-8FA9-C6875D14E617}" srcOrd="0" destOrd="0" presId="urn:microsoft.com/office/officeart/2005/8/layout/orgChart1"/>
    <dgm:cxn modelId="{D57A9CC2-4EC1-43A5-9976-CB53A4565E7E}" type="presOf" srcId="{619FF65E-69D4-42E9-9C62-9E1B8524AF80}" destId="{91BCF39A-5BE2-4731-B264-041A634F669A}" srcOrd="0" destOrd="0" presId="urn:microsoft.com/office/officeart/2005/8/layout/orgChart1"/>
    <dgm:cxn modelId="{5DEEDDC4-0BAA-40ED-ADFC-B07AC158A2E7}" type="presOf" srcId="{5EB74FE9-56AE-8448-A4A0-24ED395D6D0C}" destId="{317B2803-CCC7-4C39-9A21-1BA892F5A86E}" srcOrd="0" destOrd="0" presId="urn:microsoft.com/office/officeart/2005/8/layout/orgChart1"/>
    <dgm:cxn modelId="{81295DC5-EB66-438D-B4C4-31BA98BC8358}" type="presOf" srcId="{A878F939-1D51-1546-A813-95873A426DAA}" destId="{69C74863-EFB7-B749-99BB-1E5E2CBBE9BF}" srcOrd="0" destOrd="0" presId="urn:microsoft.com/office/officeart/2005/8/layout/orgChart1"/>
    <dgm:cxn modelId="{B496DAC5-B9F3-4839-8747-BF6F85462CE9}" type="presOf" srcId="{CF7B7EE4-62EA-4DFF-9DA0-6060ECEB1A0D}" destId="{55FA9299-C05D-42F2-8272-FC3458710F7E}" srcOrd="0" destOrd="0" presId="urn:microsoft.com/office/officeart/2005/8/layout/orgChart1"/>
    <dgm:cxn modelId="{DA618BC8-1B6F-BB4C-9443-661188890A1A}" srcId="{056F51DD-1CFE-3E48-8162-3F625FCAA516}" destId="{12152E2F-AB58-0443-BA6F-4804FE6DCAAF}" srcOrd="0" destOrd="0" parTransId="{5EB74FE9-56AE-8448-A4A0-24ED395D6D0C}" sibTransId="{7B9BBD4F-C1BF-4640-B7EF-B300E6A4321A}"/>
    <dgm:cxn modelId="{BF74F1CD-CA25-4CD5-B2AC-2882D11AD362}" srcId="{3752704F-5CD2-A24D-87C3-92D66FBE33F7}" destId="{677855FE-B18B-477E-8BAA-DFF43C02EC8E}" srcOrd="0" destOrd="0" parTransId="{158FF9AE-AF31-4B91-A14B-26C319230EB4}" sibTransId="{764AF8F4-79A1-4D02-8989-24AA51B4BE8C}"/>
    <dgm:cxn modelId="{15E5F4CD-82C4-8D44-B305-BDD4640F6731}" srcId="{F9419A28-4F53-6B48-92F8-8B67901AEEEA}" destId="{056F51DD-1CFE-3E48-8162-3F625FCAA516}" srcOrd="0" destOrd="0" parTransId="{470899E3-7BE8-E344-AE52-8AF348CF2747}" sibTransId="{DAF0D3DF-CC56-4846-BDF0-1E2B6B840B7A}"/>
    <dgm:cxn modelId="{A07585CE-9075-4E27-8558-B523A1203C7D}" srcId="{62E3B9AF-6827-1845-9507-3AD378EB726F}" destId="{6F64901C-EF77-4CE8-84E2-9F010D249520}" srcOrd="0" destOrd="0" parTransId="{E56A2113-749D-4D26-8A1D-E8B8208978B8}" sibTransId="{1AE68BE5-3CA5-4AE3-8B4A-2EB782A93898}"/>
    <dgm:cxn modelId="{166341CF-4F8D-45C9-AE49-BCD1BCB3C4FD}" type="presOf" srcId="{FCB5E6F2-DC6C-491F-9EA6-21B92E11712A}" destId="{0E7DFB84-A26A-4509-88FF-59ABDD1C7694}" srcOrd="0" destOrd="0" presId="urn:microsoft.com/office/officeart/2005/8/layout/orgChart1"/>
    <dgm:cxn modelId="{69FF45D1-EEFC-4902-A7A3-BAC5CD212A24}" type="presOf" srcId="{54C299E4-2EE2-4BCB-9A1E-1B785E0D0609}" destId="{9CDB86D6-65C1-42D4-8298-4F4AE42B2618}" srcOrd="0" destOrd="0" presId="urn:microsoft.com/office/officeart/2005/8/layout/orgChart1"/>
    <dgm:cxn modelId="{DA9CFED2-F545-4848-925F-8FE5491850CD}" srcId="{7304CBD3-DAF4-9B42-8208-6C2CBA5E153D}" destId="{2F5503B0-969B-4F25-9024-44C0926B3358}" srcOrd="1" destOrd="0" parTransId="{6D1F3D4B-6B6D-4047-98C5-5B3E331433B7}" sibTransId="{0D84A97C-55F1-4FE2-8C53-0A40CD213E1E}"/>
    <dgm:cxn modelId="{11608BD3-48EE-4FFF-9D77-D0BB882FBA99}" type="presOf" srcId="{51261555-8E43-4CC1-B44C-53C90FC1C559}" destId="{143B013E-4FB6-4D1D-9241-518C58480881}" srcOrd="0" destOrd="0" presId="urn:microsoft.com/office/officeart/2005/8/layout/orgChart1"/>
    <dgm:cxn modelId="{EEF096D4-7BE7-4952-84B1-BF03E86A030A}" type="presOf" srcId="{54C299E4-2EE2-4BCB-9A1E-1B785E0D0609}" destId="{26FEAFF3-73E5-406D-8306-8CBD0CD51CC8}" srcOrd="1" destOrd="0" presId="urn:microsoft.com/office/officeart/2005/8/layout/orgChart1"/>
    <dgm:cxn modelId="{C8DFE3D6-0B3D-41BA-BB6C-2C7486A3B78E}" type="presOf" srcId="{2F5503B0-969B-4F25-9024-44C0926B3358}" destId="{66CF332A-21B1-4462-9340-DE57AFEE7B3A}" srcOrd="0" destOrd="0" presId="urn:microsoft.com/office/officeart/2005/8/layout/orgChart1"/>
    <dgm:cxn modelId="{1575C7D7-12E7-456F-BAC4-81244C135061}" srcId="{0DA09B90-D34F-7345-8235-2557920E9064}" destId="{54C299E4-2EE2-4BCB-9A1E-1B785E0D0609}" srcOrd="0" destOrd="0" parTransId="{63B088C2-BC93-443F-998E-37A032FEB67A}" sibTransId="{E4DB8A84-643F-415A-8369-7006189504B6}"/>
    <dgm:cxn modelId="{3147E2D7-91D2-4844-B115-E0E41CE20192}" srcId="{12152E2F-AB58-0443-BA6F-4804FE6DCAAF}" destId="{29187687-CD06-CD49-9C37-2941A0ED4D74}" srcOrd="1" destOrd="0" parTransId="{B5C1A3A0-5516-6040-B7B0-E6B5358E2EFA}" sibTransId="{A38B3433-9470-3D43-B781-2FB1E6AB0E4E}"/>
    <dgm:cxn modelId="{0DFF88D8-E3C7-4E05-878A-A3F8635E6767}" type="presOf" srcId="{3752704F-5CD2-A24D-87C3-92D66FBE33F7}" destId="{C50341F7-F169-8241-88A1-F8DFFAB73E56}" srcOrd="0" destOrd="0" presId="urn:microsoft.com/office/officeart/2005/8/layout/orgChart1"/>
    <dgm:cxn modelId="{D354D6DC-636B-4299-890F-124F89D69FDE}" type="presOf" srcId="{A081116B-A9B5-ED4F-A738-16FC85204589}" destId="{1966FF14-00F9-DD42-B77A-13CFC028B880}" srcOrd="0" destOrd="0" presId="urn:microsoft.com/office/officeart/2005/8/layout/orgChart1"/>
    <dgm:cxn modelId="{65BBE6DC-F756-4196-908F-31EAD7AFAD4C}" srcId="{54C299E4-2EE2-4BCB-9A1E-1B785E0D0609}" destId="{CCEB0272-47C8-4F81-B6C9-6E6F0784C057}" srcOrd="1" destOrd="0" parTransId="{8A12A898-1065-4644-8CC4-E637BE7CC986}" sibTransId="{41241464-1E56-4712-AB89-79BA70FCF3DF}"/>
    <dgm:cxn modelId="{620792DD-049C-4498-8BBC-21B1ED75FDB2}" srcId="{3752704F-5CD2-A24D-87C3-92D66FBE33F7}" destId="{C57765D1-FCC5-4FEA-957D-60FA53095D8D}" srcOrd="1" destOrd="0" parTransId="{814E0D8D-8906-4E1F-A41A-EF78F0876AE7}" sibTransId="{17079B69-1AB6-4F27-B0BB-EDF69E0173F2}"/>
    <dgm:cxn modelId="{36A4A5DD-481D-C84D-9B56-5694E5C6CC6D}" srcId="{D563D215-E0BC-D94D-9BC1-E5DE9A6AFCBD}" destId="{A878F939-1D51-1546-A813-95873A426DAA}" srcOrd="0" destOrd="0" parTransId="{CB177FFA-0246-7A4E-8140-9918B66510F8}" sibTransId="{DAA6E889-66A8-E34E-94A1-0643FE3DA9C1}"/>
    <dgm:cxn modelId="{4ECBA8DD-8EAB-456D-8134-5EBE8B8FE16A}" type="presOf" srcId="{12152E2F-AB58-0443-BA6F-4804FE6DCAAF}" destId="{67D6F3F7-1399-0E48-A82A-223FC16ECE52}" srcOrd="1" destOrd="0" presId="urn:microsoft.com/office/officeart/2005/8/layout/orgChart1"/>
    <dgm:cxn modelId="{E8B7DDDF-0CF9-4557-B717-EC178720C175}" type="presOf" srcId="{5F54BAED-2B6B-405F-95F1-65323F6257C4}" destId="{3EE9224B-6A13-45C1-B679-D4CE0D4A3125}" srcOrd="0" destOrd="0" presId="urn:microsoft.com/office/officeart/2005/8/layout/orgChart1"/>
    <dgm:cxn modelId="{08FF49E0-802D-483E-A00B-E218AE72390F}" type="presOf" srcId="{6D53618E-11E4-4D11-9A92-7F811C297114}" destId="{CC46ACD2-3346-4FF8-A3E3-01DA07A4F5FF}" srcOrd="0" destOrd="0" presId="urn:microsoft.com/office/officeart/2005/8/layout/orgChart1"/>
    <dgm:cxn modelId="{8EDF5DE3-8F46-44C9-BD88-7173ACF5DF87}" type="presOf" srcId="{E35C6469-4340-439A-BACB-8C2F70440C2F}" destId="{50B693E1-3F94-4690-86C8-3D9776710F46}" srcOrd="1" destOrd="0" presId="urn:microsoft.com/office/officeart/2005/8/layout/orgChart1"/>
    <dgm:cxn modelId="{F4CBACE3-1CC4-41D5-80AD-DD3D9E847270}" type="presOf" srcId="{7F6AF21B-633B-49BB-8DB3-5753E77210FA}" destId="{1727915C-A20F-4DFE-B039-F6F4C62EFC31}" srcOrd="0" destOrd="0" presId="urn:microsoft.com/office/officeart/2005/8/layout/orgChart1"/>
    <dgm:cxn modelId="{6511BFE3-1E2F-477A-9476-D53FCBCAF0BB}" type="presOf" srcId="{6F64901C-EF77-4CE8-84E2-9F010D249520}" destId="{13156AE2-4CBE-4081-8087-5C7C968D63EC}" srcOrd="0" destOrd="0" presId="urn:microsoft.com/office/officeart/2005/8/layout/orgChart1"/>
    <dgm:cxn modelId="{909BD2E3-1BCC-477F-98F1-587C71BC052A}" type="presOf" srcId="{814E0D8D-8906-4E1F-A41A-EF78F0876AE7}" destId="{2841896F-6BF9-4B6C-80C2-5FE522F13AC4}" srcOrd="0" destOrd="0" presId="urn:microsoft.com/office/officeart/2005/8/layout/orgChart1"/>
    <dgm:cxn modelId="{F87FCDE4-2047-484D-9722-C9DB90E1125D}" type="presOf" srcId="{2550996F-EE85-40E3-AE43-3CE2FC591A4E}" destId="{5344C361-0AAD-4081-A0F6-AC04EA456D9B}" srcOrd="0" destOrd="0" presId="urn:microsoft.com/office/officeart/2005/8/layout/orgChart1"/>
    <dgm:cxn modelId="{F8577AE5-34DD-4417-A5B1-1AF7CFC541AD}" type="presOf" srcId="{31434E0C-0757-4CD5-9F09-BA20EE035BB3}" destId="{D46FA746-6357-4ABC-8B2C-EB6F83AF07AC}" srcOrd="0" destOrd="0" presId="urn:microsoft.com/office/officeart/2005/8/layout/orgChart1"/>
    <dgm:cxn modelId="{D8CE11EA-CF82-461F-9BA6-3B949AF59AA2}" type="presOf" srcId="{DDEA2856-CB0C-1B4C-8C31-C13E9F8841A5}" destId="{5C6F98F0-81B5-5B42-845E-BF91C355F234}" srcOrd="0" destOrd="0" presId="urn:microsoft.com/office/officeart/2005/8/layout/orgChart1"/>
    <dgm:cxn modelId="{162773EC-6E64-42A3-8CD9-DC1148D5C990}" type="presOf" srcId="{2F5503B0-969B-4F25-9024-44C0926B3358}" destId="{5B2C745C-E2D4-4E04-BBF0-4DEFC0D4E1B8}" srcOrd="1" destOrd="0" presId="urn:microsoft.com/office/officeart/2005/8/layout/orgChart1"/>
    <dgm:cxn modelId="{C9C008EE-81C7-4983-9FD9-97E232AB3490}" type="presOf" srcId="{056F51DD-1CFE-3E48-8162-3F625FCAA516}" destId="{09DF3978-0EBC-1F49-8A6B-DAEF7C2A3F10}" srcOrd="1" destOrd="0" presId="urn:microsoft.com/office/officeart/2005/8/layout/orgChart1"/>
    <dgm:cxn modelId="{75B100F0-EDD4-8D4C-B955-832AB44EB4FA}" srcId="{12152E2F-AB58-0443-BA6F-4804FE6DCAAF}" destId="{7304CBD3-DAF4-9B42-8208-6C2CBA5E153D}" srcOrd="3" destOrd="0" parTransId="{DDEA2856-CB0C-1B4C-8C31-C13E9F8841A5}" sibTransId="{58412347-2D40-CE4D-8620-F90623F33963}"/>
    <dgm:cxn modelId="{3A3824F1-8FF0-47A3-898F-90D807CACABC}" type="presOf" srcId="{C57765D1-FCC5-4FEA-957D-60FA53095D8D}" destId="{A897B692-3A57-4DC1-970F-D5912EEBDD96}" srcOrd="0" destOrd="0" presId="urn:microsoft.com/office/officeart/2005/8/layout/orgChart1"/>
    <dgm:cxn modelId="{472F94F3-2DE8-4C4B-814D-34E67633E715}" type="presOf" srcId="{00F51ECD-B75E-4F4C-AA54-0289D88B4C99}" destId="{9A773AAC-26D9-4801-8ED4-ADCBA866932D}" srcOrd="1" destOrd="0" presId="urn:microsoft.com/office/officeart/2005/8/layout/orgChart1"/>
    <dgm:cxn modelId="{DAAF9CF6-8318-49B6-A301-66BDF7A09F64}" type="presOf" srcId="{56E205CC-5C1E-4795-BA24-53E96B6ADA55}" destId="{4B7EE356-A689-473A-B5CD-DF8179DDB762}" srcOrd="0" destOrd="0" presId="urn:microsoft.com/office/officeart/2005/8/layout/orgChart1"/>
    <dgm:cxn modelId="{C72958F7-1221-4258-A1C3-6F4E3029C668}" type="presOf" srcId="{50C8735C-D6BD-40AA-A28D-67F70242E828}" destId="{6BE58116-06C3-4A3F-96D3-5CE0FFADF875}" srcOrd="0" destOrd="0" presId="urn:microsoft.com/office/officeart/2005/8/layout/orgChart1"/>
    <dgm:cxn modelId="{B55B39FB-42AE-4938-A0F6-87979F691CA3}" type="presOf" srcId="{75A5A09F-F0E4-4D52-A60F-EDCE39DC5A70}" destId="{3BA2CB0B-5FA5-42EB-9802-7D59B3739B14}" srcOrd="0" destOrd="0" presId="urn:microsoft.com/office/officeart/2005/8/layout/orgChart1"/>
    <dgm:cxn modelId="{FF525BFB-AD2B-432B-85D5-F88F91250A0E}" type="presOf" srcId="{0CF97EA8-87C2-4D9A-B0FC-0BFDB7A1EEA7}" destId="{59CDCEEF-6255-496D-B9A7-CECA572AFDD2}" srcOrd="0" destOrd="0" presId="urn:microsoft.com/office/officeart/2005/8/layout/orgChart1"/>
    <dgm:cxn modelId="{05FFA6FE-174E-4B0E-86B6-EDB909C50D23}" type="presOf" srcId="{158FF9AE-AF31-4B91-A14B-26C319230EB4}" destId="{71052B69-5455-491D-9A7C-27D9F9589E32}" srcOrd="0" destOrd="0" presId="urn:microsoft.com/office/officeart/2005/8/layout/orgChart1"/>
    <dgm:cxn modelId="{B23C0CFF-16E3-43B9-BC53-863181565782}" srcId="{3752704F-5CD2-A24D-87C3-92D66FBE33F7}" destId="{00F51ECD-B75E-4F4C-AA54-0289D88B4C99}" srcOrd="4" destOrd="0" parTransId="{149A6723-41B2-4313-94C9-1404EEC5D88A}" sibTransId="{8C7FD69B-BB7B-4A16-9F9F-1B8D7818FD90}"/>
    <dgm:cxn modelId="{19D481B5-5EA8-4A9C-BAEF-57E0BA9D1D99}" type="presParOf" srcId="{B1FA8971-A947-4D40-8BFC-3F3EA5E725BD}" destId="{DAA766EB-337F-754E-A816-D753AEE3F3AC}" srcOrd="0" destOrd="0" presId="urn:microsoft.com/office/officeart/2005/8/layout/orgChart1"/>
    <dgm:cxn modelId="{268ABA59-EB57-4370-ADA8-6E11EB9B4470}" type="presParOf" srcId="{DAA766EB-337F-754E-A816-D753AEE3F3AC}" destId="{C7A88760-CCDA-9146-B96D-FDBA370480EC}" srcOrd="0" destOrd="0" presId="urn:microsoft.com/office/officeart/2005/8/layout/orgChart1"/>
    <dgm:cxn modelId="{72CE6F92-9E7E-49EB-8EF7-7333434A83A6}" type="presParOf" srcId="{C7A88760-CCDA-9146-B96D-FDBA370480EC}" destId="{C2412370-D58D-0C48-BFD1-17631B8F7FC9}" srcOrd="0" destOrd="0" presId="urn:microsoft.com/office/officeart/2005/8/layout/orgChart1"/>
    <dgm:cxn modelId="{D6C65F4C-19D0-4595-AB1F-E535D7CC6B68}" type="presParOf" srcId="{C7A88760-CCDA-9146-B96D-FDBA370480EC}" destId="{09DF3978-0EBC-1F49-8A6B-DAEF7C2A3F10}" srcOrd="1" destOrd="0" presId="urn:microsoft.com/office/officeart/2005/8/layout/orgChart1"/>
    <dgm:cxn modelId="{68F0D9D5-B81D-4E51-AFEF-6C90941C01CC}" type="presParOf" srcId="{DAA766EB-337F-754E-A816-D753AEE3F3AC}" destId="{E4C8AC03-68BF-4344-9643-9C6897818D61}" srcOrd="1" destOrd="0" presId="urn:microsoft.com/office/officeart/2005/8/layout/orgChart1"/>
    <dgm:cxn modelId="{16A279A0-7FD1-4146-80D3-9D84EDA002AB}" type="presParOf" srcId="{E4C8AC03-68BF-4344-9643-9C6897818D61}" destId="{317B2803-CCC7-4C39-9A21-1BA892F5A86E}" srcOrd="0" destOrd="0" presId="urn:microsoft.com/office/officeart/2005/8/layout/orgChart1"/>
    <dgm:cxn modelId="{5716A677-1EC1-4615-866D-A8B334CB7D83}" type="presParOf" srcId="{E4C8AC03-68BF-4344-9643-9C6897818D61}" destId="{703A0253-0F7B-4748-AD4B-7688D9F47024}" srcOrd="1" destOrd="0" presId="urn:microsoft.com/office/officeart/2005/8/layout/orgChart1"/>
    <dgm:cxn modelId="{1DE92E4A-0FE1-4D1D-8DFD-7C7F253C27D1}" type="presParOf" srcId="{703A0253-0F7B-4748-AD4B-7688D9F47024}" destId="{952BD92F-3968-BB48-B857-2A1B4C78068A}" srcOrd="0" destOrd="0" presId="urn:microsoft.com/office/officeart/2005/8/layout/orgChart1"/>
    <dgm:cxn modelId="{E457E15E-65CC-465C-AB42-DC96302FD3BE}" type="presParOf" srcId="{952BD92F-3968-BB48-B857-2A1B4C78068A}" destId="{B35701D0-45CB-6248-A4F9-500B53C062D6}" srcOrd="0" destOrd="0" presId="urn:microsoft.com/office/officeart/2005/8/layout/orgChart1"/>
    <dgm:cxn modelId="{146BD169-DA53-4D67-BB19-9649F4894C05}" type="presParOf" srcId="{952BD92F-3968-BB48-B857-2A1B4C78068A}" destId="{67D6F3F7-1399-0E48-A82A-223FC16ECE52}" srcOrd="1" destOrd="0" presId="urn:microsoft.com/office/officeart/2005/8/layout/orgChart1"/>
    <dgm:cxn modelId="{350A4DF1-E443-46B9-8777-33FFEFB667B9}" type="presParOf" srcId="{703A0253-0F7B-4748-AD4B-7688D9F47024}" destId="{549DB809-A457-0747-A95C-4AC1F6DCCB12}" srcOrd="1" destOrd="0" presId="urn:microsoft.com/office/officeart/2005/8/layout/orgChart1"/>
    <dgm:cxn modelId="{44BCE50E-72CF-417E-9148-2D17AD8E4044}" type="presParOf" srcId="{549DB809-A457-0747-A95C-4AC1F6DCCB12}" destId="{2CD3D9E7-06BF-9B4D-84F8-012CD4A22CD5}" srcOrd="0" destOrd="0" presId="urn:microsoft.com/office/officeart/2005/8/layout/orgChart1"/>
    <dgm:cxn modelId="{FE785C53-993B-4DD7-8EAE-DBE6B9AE0D74}" type="presParOf" srcId="{549DB809-A457-0747-A95C-4AC1F6DCCB12}" destId="{40699E24-6DD9-9D4A-8301-9CFC447D2448}" srcOrd="1" destOrd="0" presId="urn:microsoft.com/office/officeart/2005/8/layout/orgChart1"/>
    <dgm:cxn modelId="{CCE307A5-A8ED-4A59-B44B-A266B55BA3D3}" type="presParOf" srcId="{40699E24-6DD9-9D4A-8301-9CFC447D2448}" destId="{017EB7A9-A9A3-2A41-91E1-C73F035C5773}" srcOrd="0" destOrd="0" presId="urn:microsoft.com/office/officeart/2005/8/layout/orgChart1"/>
    <dgm:cxn modelId="{B0B76571-7B62-460D-B62E-D226B2D62436}" type="presParOf" srcId="{017EB7A9-A9A3-2A41-91E1-C73F035C5773}" destId="{FD3C2CE6-C630-3A4C-86F3-CF84A9827444}" srcOrd="0" destOrd="0" presId="urn:microsoft.com/office/officeart/2005/8/layout/orgChart1"/>
    <dgm:cxn modelId="{05A0C6AC-50E7-44D8-AAA7-4DDD0D4402E5}" type="presParOf" srcId="{017EB7A9-A9A3-2A41-91E1-C73F035C5773}" destId="{5CDA740D-EA4F-B848-8A3D-FCE6846E2664}" srcOrd="1" destOrd="0" presId="urn:microsoft.com/office/officeart/2005/8/layout/orgChart1"/>
    <dgm:cxn modelId="{0A7AA5AC-AC5D-4B34-A245-3BE0FFC56CC0}" type="presParOf" srcId="{40699E24-6DD9-9D4A-8301-9CFC447D2448}" destId="{A7A79E24-E37B-3445-9971-FA64B7AD05AA}" srcOrd="1" destOrd="0" presId="urn:microsoft.com/office/officeart/2005/8/layout/orgChart1"/>
    <dgm:cxn modelId="{A09D5476-BA73-47EE-B6E4-F24B805A4A5F}" type="presParOf" srcId="{A7A79E24-E37B-3445-9971-FA64B7AD05AA}" destId="{7702C79C-E465-014D-B1B9-3A66F7D24782}" srcOrd="0" destOrd="0" presId="urn:microsoft.com/office/officeart/2005/8/layout/orgChart1"/>
    <dgm:cxn modelId="{2167FB39-E530-48C2-A67B-FEBDCFB11860}" type="presParOf" srcId="{A7A79E24-E37B-3445-9971-FA64B7AD05AA}" destId="{4FCC6ED3-3777-A042-AA5A-A0381C6575FF}" srcOrd="1" destOrd="0" presId="urn:microsoft.com/office/officeart/2005/8/layout/orgChart1"/>
    <dgm:cxn modelId="{ECC7BAE5-5950-404A-A637-740899EB5484}" type="presParOf" srcId="{4FCC6ED3-3777-A042-AA5A-A0381C6575FF}" destId="{7CF883D7-E965-7E49-B93A-245C7D5EE4E4}" srcOrd="0" destOrd="0" presId="urn:microsoft.com/office/officeart/2005/8/layout/orgChart1"/>
    <dgm:cxn modelId="{FD00866B-CEE3-4F5A-9E09-A8753515C42E}" type="presParOf" srcId="{7CF883D7-E965-7E49-B93A-245C7D5EE4E4}" destId="{69C74863-EFB7-B749-99BB-1E5E2CBBE9BF}" srcOrd="0" destOrd="0" presId="urn:microsoft.com/office/officeart/2005/8/layout/orgChart1"/>
    <dgm:cxn modelId="{70A7161B-49E3-4349-A8A8-87D04674B584}" type="presParOf" srcId="{7CF883D7-E965-7E49-B93A-245C7D5EE4E4}" destId="{22C06724-F2C5-FE41-941D-623F719936B8}" srcOrd="1" destOrd="0" presId="urn:microsoft.com/office/officeart/2005/8/layout/orgChart1"/>
    <dgm:cxn modelId="{4A420044-3326-43B4-AD29-D8EB706902FD}" type="presParOf" srcId="{4FCC6ED3-3777-A042-AA5A-A0381C6575FF}" destId="{BDC18F1A-F9A9-4742-89FB-C9B150B14338}" srcOrd="1" destOrd="0" presId="urn:microsoft.com/office/officeart/2005/8/layout/orgChart1"/>
    <dgm:cxn modelId="{45706DB0-F1BF-4396-B7E5-E783636B27E2}" type="presParOf" srcId="{BDC18F1A-F9A9-4742-89FB-C9B150B14338}" destId="{89D858EA-86A6-405E-8FA9-C6875D14E617}" srcOrd="0" destOrd="0" presId="urn:microsoft.com/office/officeart/2005/8/layout/orgChart1"/>
    <dgm:cxn modelId="{66BF1066-90EF-4E85-91BF-208622DE1F28}" type="presParOf" srcId="{BDC18F1A-F9A9-4742-89FB-C9B150B14338}" destId="{A9E80EE2-16D9-B94E-991F-69A250E4AC03}" srcOrd="1" destOrd="0" presId="urn:microsoft.com/office/officeart/2005/8/layout/orgChart1"/>
    <dgm:cxn modelId="{5FAD1359-BBE0-44A2-BD71-808BE7FC6F35}" type="presParOf" srcId="{A9E80EE2-16D9-B94E-991F-69A250E4AC03}" destId="{24CBE7FC-30E9-5D4C-91EB-AC338FA65161}" srcOrd="0" destOrd="0" presId="urn:microsoft.com/office/officeart/2005/8/layout/orgChart1"/>
    <dgm:cxn modelId="{F07E5D88-5B2D-4504-96F4-E00873894EC8}" type="presParOf" srcId="{24CBE7FC-30E9-5D4C-91EB-AC338FA65161}" destId="{89297775-ECBA-3D43-8DE4-FD282E1E50E8}" srcOrd="0" destOrd="0" presId="urn:microsoft.com/office/officeart/2005/8/layout/orgChart1"/>
    <dgm:cxn modelId="{50712D78-114B-4E3E-9C97-F138EC8753D7}" type="presParOf" srcId="{24CBE7FC-30E9-5D4C-91EB-AC338FA65161}" destId="{9072F810-70E9-E848-81E2-A25C40CBD3B9}" srcOrd="1" destOrd="0" presId="urn:microsoft.com/office/officeart/2005/8/layout/orgChart1"/>
    <dgm:cxn modelId="{69979AA1-AF97-41A9-8CBB-004566E22C0D}" type="presParOf" srcId="{A9E80EE2-16D9-B94E-991F-69A250E4AC03}" destId="{50FEE1B1-D228-3F40-8AEB-C87104A9B54F}" srcOrd="1" destOrd="0" presId="urn:microsoft.com/office/officeart/2005/8/layout/orgChart1"/>
    <dgm:cxn modelId="{B1C9354D-7B86-40C1-A7F5-4B0527217045}" type="presParOf" srcId="{A9E80EE2-16D9-B94E-991F-69A250E4AC03}" destId="{5A9F7934-9614-6343-841D-A85C8352CF6C}" srcOrd="2" destOrd="0" presId="urn:microsoft.com/office/officeart/2005/8/layout/orgChart1"/>
    <dgm:cxn modelId="{64B11A48-4543-4923-BF5E-0B82EDAE42A6}" type="presParOf" srcId="{BDC18F1A-F9A9-4742-89FB-C9B150B14338}" destId="{56160B82-EA09-41B6-BED2-0E101E33115B}" srcOrd="2" destOrd="0" presId="urn:microsoft.com/office/officeart/2005/8/layout/orgChart1"/>
    <dgm:cxn modelId="{7F68593D-6D45-480C-AFA6-ECB786D61DEE}" type="presParOf" srcId="{BDC18F1A-F9A9-4742-89FB-C9B150B14338}" destId="{7E8DCFFD-A0C8-ED44-9580-CE93FC1BC1E7}" srcOrd="3" destOrd="0" presId="urn:microsoft.com/office/officeart/2005/8/layout/orgChart1"/>
    <dgm:cxn modelId="{A8ED8634-CB05-4E2C-BA5A-8BC9A3EE85E4}" type="presParOf" srcId="{7E8DCFFD-A0C8-ED44-9580-CE93FC1BC1E7}" destId="{067A76DE-CC58-D142-BD54-FA843DC91021}" srcOrd="0" destOrd="0" presId="urn:microsoft.com/office/officeart/2005/8/layout/orgChart1"/>
    <dgm:cxn modelId="{A68071BA-3E89-4E4F-85A2-6E8ABADD7441}" type="presParOf" srcId="{067A76DE-CC58-D142-BD54-FA843DC91021}" destId="{DE0ED753-2315-D647-83CB-71B11847F1FB}" srcOrd="0" destOrd="0" presId="urn:microsoft.com/office/officeart/2005/8/layout/orgChart1"/>
    <dgm:cxn modelId="{0CA98D60-CE0C-46CC-BEA9-8BB6701232A3}" type="presParOf" srcId="{067A76DE-CC58-D142-BD54-FA843DC91021}" destId="{E43FAC42-E1C7-FF49-AFF2-1BC9B6F749CA}" srcOrd="1" destOrd="0" presId="urn:microsoft.com/office/officeart/2005/8/layout/orgChart1"/>
    <dgm:cxn modelId="{A1CAE8FE-6FA6-4929-B589-985E1CAFECFA}" type="presParOf" srcId="{7E8DCFFD-A0C8-ED44-9580-CE93FC1BC1E7}" destId="{80C06764-8A2D-A54E-B9FC-93F012F8DAC0}" srcOrd="1" destOrd="0" presId="urn:microsoft.com/office/officeart/2005/8/layout/orgChart1"/>
    <dgm:cxn modelId="{EF434CC6-39A9-4B8B-BE58-16DE1695E024}" type="presParOf" srcId="{80C06764-8A2D-A54E-B9FC-93F012F8DAC0}" destId="{A7638D4D-4C96-4EA5-B8B3-E45340CEA0A7}" srcOrd="0" destOrd="0" presId="urn:microsoft.com/office/officeart/2005/8/layout/orgChart1"/>
    <dgm:cxn modelId="{5C7257C0-35C8-41B7-A8D3-9F58163565F7}" type="presParOf" srcId="{80C06764-8A2D-A54E-B9FC-93F012F8DAC0}" destId="{DFE9426B-69FC-4B44-B096-89D381C5EA61}" srcOrd="1" destOrd="0" presId="urn:microsoft.com/office/officeart/2005/8/layout/orgChart1"/>
    <dgm:cxn modelId="{74A72FF2-9C4C-422F-ADFC-E49DB118632C}" type="presParOf" srcId="{DFE9426B-69FC-4B44-B096-89D381C5EA61}" destId="{0053AEE7-EAF9-46F6-A36C-0E2ADECBA30A}" srcOrd="0" destOrd="0" presId="urn:microsoft.com/office/officeart/2005/8/layout/orgChart1"/>
    <dgm:cxn modelId="{148A9194-D8FA-4097-9344-D8D4B2511DFF}" type="presParOf" srcId="{0053AEE7-EAF9-46F6-A36C-0E2ADECBA30A}" destId="{13156AE2-4CBE-4081-8087-5C7C968D63EC}" srcOrd="0" destOrd="0" presId="urn:microsoft.com/office/officeart/2005/8/layout/orgChart1"/>
    <dgm:cxn modelId="{11F2F276-5CDD-4465-918F-040DC91617C6}" type="presParOf" srcId="{0053AEE7-EAF9-46F6-A36C-0E2ADECBA30A}" destId="{4D1CD8D0-0148-4420-B7E2-073FF9F65F1A}" srcOrd="1" destOrd="0" presId="urn:microsoft.com/office/officeart/2005/8/layout/orgChart1"/>
    <dgm:cxn modelId="{DABA6122-FA68-470A-9ADB-0FD13BB2E1CA}" type="presParOf" srcId="{DFE9426B-69FC-4B44-B096-89D381C5EA61}" destId="{306B20DC-52BE-42F5-B3DA-F1D1AF966CF7}" srcOrd="1" destOrd="0" presId="urn:microsoft.com/office/officeart/2005/8/layout/orgChart1"/>
    <dgm:cxn modelId="{A1C0258A-4169-4B55-A454-33D080494A33}" type="presParOf" srcId="{DFE9426B-69FC-4B44-B096-89D381C5EA61}" destId="{9219FEB7-49E5-413F-AD55-14A10F0CA3BD}" srcOrd="2" destOrd="0" presId="urn:microsoft.com/office/officeart/2005/8/layout/orgChart1"/>
    <dgm:cxn modelId="{348368C1-624F-47EE-8B93-75FA3E83432A}" type="presParOf" srcId="{7E8DCFFD-A0C8-ED44-9580-CE93FC1BC1E7}" destId="{8B3B0632-3253-5B4C-A128-AF8546AB0EB1}" srcOrd="2" destOrd="0" presId="urn:microsoft.com/office/officeart/2005/8/layout/orgChart1"/>
    <dgm:cxn modelId="{A81F8E96-6334-49F6-8257-7273D0C6D2D3}" type="presParOf" srcId="{BDC18F1A-F9A9-4742-89FB-C9B150B14338}" destId="{B072DD42-6681-4467-BAD9-F585B3B76BD9}" srcOrd="4" destOrd="0" presId="urn:microsoft.com/office/officeart/2005/8/layout/orgChart1"/>
    <dgm:cxn modelId="{BB8A09A6-6E90-49C5-B910-14FC60C1D58F}" type="presParOf" srcId="{BDC18F1A-F9A9-4742-89FB-C9B150B14338}" destId="{DDF74278-3E5E-4836-B6A6-6D8A2A4BB5C2}" srcOrd="5" destOrd="0" presId="urn:microsoft.com/office/officeart/2005/8/layout/orgChart1"/>
    <dgm:cxn modelId="{FAAD8BB9-3DD2-4200-AA99-46F7CC9DB004}" type="presParOf" srcId="{DDF74278-3E5E-4836-B6A6-6D8A2A4BB5C2}" destId="{EFD1B2D1-835A-48ED-9B68-33F26EA904D7}" srcOrd="0" destOrd="0" presId="urn:microsoft.com/office/officeart/2005/8/layout/orgChart1"/>
    <dgm:cxn modelId="{971B631E-D86B-43BE-995C-03320EBAEAA5}" type="presParOf" srcId="{EFD1B2D1-835A-48ED-9B68-33F26EA904D7}" destId="{FE26133B-D75C-4A2B-9B0D-DF13BFB25295}" srcOrd="0" destOrd="0" presId="urn:microsoft.com/office/officeart/2005/8/layout/orgChart1"/>
    <dgm:cxn modelId="{D2D86B2F-E648-4F15-8EAC-729B17B8CABA}" type="presParOf" srcId="{EFD1B2D1-835A-48ED-9B68-33F26EA904D7}" destId="{B66EBE58-859B-4CC1-8069-7CCAB388AABC}" srcOrd="1" destOrd="0" presId="urn:microsoft.com/office/officeart/2005/8/layout/orgChart1"/>
    <dgm:cxn modelId="{0DDCD1EA-8C47-410A-BE96-81DFBCB2ADC8}" type="presParOf" srcId="{DDF74278-3E5E-4836-B6A6-6D8A2A4BB5C2}" destId="{60BA5B6A-1E25-420C-975E-E754453961A7}" srcOrd="1" destOrd="0" presId="urn:microsoft.com/office/officeart/2005/8/layout/orgChart1"/>
    <dgm:cxn modelId="{A5BF32B5-0B5B-4047-9847-37472E2CAEFF}" type="presParOf" srcId="{60BA5B6A-1E25-420C-975E-E754453961A7}" destId="{143B013E-4FB6-4D1D-9241-518C58480881}" srcOrd="0" destOrd="0" presId="urn:microsoft.com/office/officeart/2005/8/layout/orgChart1"/>
    <dgm:cxn modelId="{AF694423-28BC-477C-869C-B407378D3CB7}" type="presParOf" srcId="{60BA5B6A-1E25-420C-975E-E754453961A7}" destId="{6F248500-E012-49CD-8747-DA530376B8AF}" srcOrd="1" destOrd="0" presId="urn:microsoft.com/office/officeart/2005/8/layout/orgChart1"/>
    <dgm:cxn modelId="{1595947B-0042-4367-93B5-6B8B31066DA6}" type="presParOf" srcId="{6F248500-E012-49CD-8747-DA530376B8AF}" destId="{FF6E8A79-F654-40DF-8CE7-51F820C95AB1}" srcOrd="0" destOrd="0" presId="urn:microsoft.com/office/officeart/2005/8/layout/orgChart1"/>
    <dgm:cxn modelId="{2B490153-8240-4F05-9833-43992C5964A0}" type="presParOf" srcId="{FF6E8A79-F654-40DF-8CE7-51F820C95AB1}" destId="{25C1CC34-28D5-4EE7-8BF6-E5FD41C2424A}" srcOrd="0" destOrd="0" presId="urn:microsoft.com/office/officeart/2005/8/layout/orgChart1"/>
    <dgm:cxn modelId="{0390826C-1D35-4FFC-9A65-639B1714E6C3}" type="presParOf" srcId="{FF6E8A79-F654-40DF-8CE7-51F820C95AB1}" destId="{3C47EF30-28C5-4A1F-A0CE-EC5AFEA95831}" srcOrd="1" destOrd="0" presId="urn:microsoft.com/office/officeart/2005/8/layout/orgChart1"/>
    <dgm:cxn modelId="{E9329F67-EF9A-4962-972C-7534CB27A55E}" type="presParOf" srcId="{6F248500-E012-49CD-8747-DA530376B8AF}" destId="{4809556A-C448-4B49-8CEF-2068F4B9185A}" srcOrd="1" destOrd="0" presId="urn:microsoft.com/office/officeart/2005/8/layout/orgChart1"/>
    <dgm:cxn modelId="{044A418D-6D40-4032-8DE4-7D2B3DA96E99}" type="presParOf" srcId="{6F248500-E012-49CD-8747-DA530376B8AF}" destId="{2C4BA952-320B-48B5-BB36-2E62A02FEFB8}" srcOrd="2" destOrd="0" presId="urn:microsoft.com/office/officeart/2005/8/layout/orgChart1"/>
    <dgm:cxn modelId="{1F9EA54B-143F-4567-8FF5-7BC0A04FD93D}" type="presParOf" srcId="{60BA5B6A-1E25-420C-975E-E754453961A7}" destId="{CC46ACD2-3346-4FF8-A3E3-01DA07A4F5FF}" srcOrd="2" destOrd="0" presId="urn:microsoft.com/office/officeart/2005/8/layout/orgChart1"/>
    <dgm:cxn modelId="{DE15836C-EABD-4553-A9CC-33A88BF2AED3}" type="presParOf" srcId="{60BA5B6A-1E25-420C-975E-E754453961A7}" destId="{3AE156D7-6133-4723-B7EE-15ECDC7ECB9F}" srcOrd="3" destOrd="0" presId="urn:microsoft.com/office/officeart/2005/8/layout/orgChart1"/>
    <dgm:cxn modelId="{79E3F75D-0C7B-4F90-981D-3689BB52C046}" type="presParOf" srcId="{3AE156D7-6133-4723-B7EE-15ECDC7ECB9F}" destId="{779C9679-42D7-43BA-9DAC-04E9AFCB16C6}" srcOrd="0" destOrd="0" presId="urn:microsoft.com/office/officeart/2005/8/layout/orgChart1"/>
    <dgm:cxn modelId="{A9CF3F63-C3FB-4C3F-A694-E1F2777FD7B4}" type="presParOf" srcId="{779C9679-42D7-43BA-9DAC-04E9AFCB16C6}" destId="{5181C955-8A1F-4D42-86A7-F3EFDACC458E}" srcOrd="0" destOrd="0" presId="urn:microsoft.com/office/officeart/2005/8/layout/orgChart1"/>
    <dgm:cxn modelId="{D2C4C96E-52B2-41C2-A900-CA812F513CF2}" type="presParOf" srcId="{779C9679-42D7-43BA-9DAC-04E9AFCB16C6}" destId="{420AFA4C-0DA8-4A80-8FF2-FBC035795703}" srcOrd="1" destOrd="0" presId="urn:microsoft.com/office/officeart/2005/8/layout/orgChart1"/>
    <dgm:cxn modelId="{3A38F625-3F03-406C-AEF3-14688FC8B472}" type="presParOf" srcId="{3AE156D7-6133-4723-B7EE-15ECDC7ECB9F}" destId="{FDFFB2A1-7B61-45F0-95FD-603FFCBD4CF7}" srcOrd="1" destOrd="0" presId="urn:microsoft.com/office/officeart/2005/8/layout/orgChart1"/>
    <dgm:cxn modelId="{85AE0CFC-5779-411B-AFD6-AE9989CD0142}" type="presParOf" srcId="{3AE156D7-6133-4723-B7EE-15ECDC7ECB9F}" destId="{DCE54E27-D93E-4FC6-9CBE-3E54574B32BC}" srcOrd="2" destOrd="0" presId="urn:microsoft.com/office/officeart/2005/8/layout/orgChart1"/>
    <dgm:cxn modelId="{51B345DF-8126-4384-8D73-3623F21BC966}" type="presParOf" srcId="{60BA5B6A-1E25-420C-975E-E754453961A7}" destId="{33660E86-C810-40A6-AD04-48E20BF2D281}" srcOrd="4" destOrd="0" presId="urn:microsoft.com/office/officeart/2005/8/layout/orgChart1"/>
    <dgm:cxn modelId="{773A16E8-B675-4DB3-BED2-10E1E262A674}" type="presParOf" srcId="{60BA5B6A-1E25-420C-975E-E754453961A7}" destId="{D202689C-D180-4072-9811-320A66F9387A}" srcOrd="5" destOrd="0" presId="urn:microsoft.com/office/officeart/2005/8/layout/orgChart1"/>
    <dgm:cxn modelId="{7163F73E-81E2-45B8-A85B-7838C6AB5F75}" type="presParOf" srcId="{D202689C-D180-4072-9811-320A66F9387A}" destId="{314C82D9-1EB2-4321-B086-D201067B2335}" srcOrd="0" destOrd="0" presId="urn:microsoft.com/office/officeart/2005/8/layout/orgChart1"/>
    <dgm:cxn modelId="{DD5055C2-FD26-49BC-BF2A-D5E3C1FB559E}" type="presParOf" srcId="{314C82D9-1EB2-4321-B086-D201067B2335}" destId="{F3C9EF94-1F5A-4A1A-9AED-80AAB077118A}" srcOrd="0" destOrd="0" presId="urn:microsoft.com/office/officeart/2005/8/layout/orgChart1"/>
    <dgm:cxn modelId="{B3E57B31-CE87-44C2-8C69-EEFD441DEF9A}" type="presParOf" srcId="{314C82D9-1EB2-4321-B086-D201067B2335}" destId="{945CD2AE-C35D-4B1E-BC65-5F1481506EF3}" srcOrd="1" destOrd="0" presId="urn:microsoft.com/office/officeart/2005/8/layout/orgChart1"/>
    <dgm:cxn modelId="{3C6725EF-86EA-42FA-B9DB-1929F6491133}" type="presParOf" srcId="{D202689C-D180-4072-9811-320A66F9387A}" destId="{2FED75A8-656F-486B-BA22-53149B2F86FB}" srcOrd="1" destOrd="0" presId="urn:microsoft.com/office/officeart/2005/8/layout/orgChart1"/>
    <dgm:cxn modelId="{F3CB9FAD-310D-4CCE-BE46-63135731C987}" type="presParOf" srcId="{D202689C-D180-4072-9811-320A66F9387A}" destId="{0EAEC444-50B9-40A4-9F81-7AA519D0D166}" srcOrd="2" destOrd="0" presId="urn:microsoft.com/office/officeart/2005/8/layout/orgChart1"/>
    <dgm:cxn modelId="{003DE09B-4C12-4C73-AE32-67093622FAA3}" type="presParOf" srcId="{DDF74278-3E5E-4836-B6A6-6D8A2A4BB5C2}" destId="{2CF4656E-64A5-4FF2-91BA-315C9E86D3C4}" srcOrd="2" destOrd="0" presId="urn:microsoft.com/office/officeart/2005/8/layout/orgChart1"/>
    <dgm:cxn modelId="{C0FEA152-1564-4DA3-B73A-E12C16B0067A}" type="presParOf" srcId="{4FCC6ED3-3777-A042-AA5A-A0381C6575FF}" destId="{18BAEBBD-8E8D-7A48-AD81-32C6C7E413B0}" srcOrd="2" destOrd="0" presId="urn:microsoft.com/office/officeart/2005/8/layout/orgChart1"/>
    <dgm:cxn modelId="{6E5AC2AE-A175-4353-B565-962D89C104EA}" type="presParOf" srcId="{A7A79E24-E37B-3445-9971-FA64B7AD05AA}" destId="{1966FF14-00F9-DD42-B77A-13CFC028B880}" srcOrd="2" destOrd="0" presId="urn:microsoft.com/office/officeart/2005/8/layout/orgChart1"/>
    <dgm:cxn modelId="{83A3081C-3AE8-4F30-B8C9-27BF68AE9CE4}" type="presParOf" srcId="{A7A79E24-E37B-3445-9971-FA64B7AD05AA}" destId="{4D25B807-6028-0C43-BE9F-9E0B48B5E1DA}" srcOrd="3" destOrd="0" presId="urn:microsoft.com/office/officeart/2005/8/layout/orgChart1"/>
    <dgm:cxn modelId="{90C55A0F-0F78-4101-BBCC-CEDF12B40E42}" type="presParOf" srcId="{4D25B807-6028-0C43-BE9F-9E0B48B5E1DA}" destId="{264413FF-F9F6-184C-955C-9354235D11B8}" srcOrd="0" destOrd="0" presId="urn:microsoft.com/office/officeart/2005/8/layout/orgChart1"/>
    <dgm:cxn modelId="{335E1D67-207B-4AE6-9F70-D9A20A43176E}" type="presParOf" srcId="{264413FF-F9F6-184C-955C-9354235D11B8}" destId="{C50341F7-F169-8241-88A1-F8DFFAB73E56}" srcOrd="0" destOrd="0" presId="urn:microsoft.com/office/officeart/2005/8/layout/orgChart1"/>
    <dgm:cxn modelId="{D2CAC72C-7561-445C-A2A2-1D0458C0696C}" type="presParOf" srcId="{264413FF-F9F6-184C-955C-9354235D11B8}" destId="{19A938DC-A1BB-7844-84F5-BB016C12F796}" srcOrd="1" destOrd="0" presId="urn:microsoft.com/office/officeart/2005/8/layout/orgChart1"/>
    <dgm:cxn modelId="{499F7BAD-AA6A-4218-98BC-F65C265417B6}" type="presParOf" srcId="{4D25B807-6028-0C43-BE9F-9E0B48B5E1DA}" destId="{F044ED99-8600-024E-8D89-9E4516FD15A1}" srcOrd="1" destOrd="0" presId="urn:microsoft.com/office/officeart/2005/8/layout/orgChart1"/>
    <dgm:cxn modelId="{979528B8-8157-488F-9F52-E40EBC0A5F04}" type="presParOf" srcId="{F044ED99-8600-024E-8D89-9E4516FD15A1}" destId="{71052B69-5455-491D-9A7C-27D9F9589E32}" srcOrd="0" destOrd="0" presId="urn:microsoft.com/office/officeart/2005/8/layout/orgChart1"/>
    <dgm:cxn modelId="{28CE2C2D-0C2A-4EE4-8B77-0484A7E5AFC2}" type="presParOf" srcId="{F044ED99-8600-024E-8D89-9E4516FD15A1}" destId="{48C2CDC9-8648-472D-9248-1D84A19F7D8F}" srcOrd="1" destOrd="0" presId="urn:microsoft.com/office/officeart/2005/8/layout/orgChart1"/>
    <dgm:cxn modelId="{A3D39745-3DD8-45CE-B331-B636416BCDE5}" type="presParOf" srcId="{48C2CDC9-8648-472D-9248-1D84A19F7D8F}" destId="{758AA4E6-4251-4D84-8359-74FE92CF5B09}" srcOrd="0" destOrd="0" presId="urn:microsoft.com/office/officeart/2005/8/layout/orgChart1"/>
    <dgm:cxn modelId="{AAD99D29-0F0E-4CF7-84AA-B909C840A039}" type="presParOf" srcId="{758AA4E6-4251-4D84-8359-74FE92CF5B09}" destId="{526A1142-6D31-41B0-87E7-86D96A7FCA92}" srcOrd="0" destOrd="0" presId="urn:microsoft.com/office/officeart/2005/8/layout/orgChart1"/>
    <dgm:cxn modelId="{0DB3F91A-3AFA-4474-A283-70EF825EDECA}" type="presParOf" srcId="{758AA4E6-4251-4D84-8359-74FE92CF5B09}" destId="{C0426AC0-65D6-425A-82E3-0CDDDFE15C74}" srcOrd="1" destOrd="0" presId="urn:microsoft.com/office/officeart/2005/8/layout/orgChart1"/>
    <dgm:cxn modelId="{0D52D349-0D05-4F52-AC18-D1C94D802B8D}" type="presParOf" srcId="{48C2CDC9-8648-472D-9248-1D84A19F7D8F}" destId="{EF8BD23F-03C0-444E-879E-9A9316A39C53}" srcOrd="1" destOrd="0" presId="urn:microsoft.com/office/officeart/2005/8/layout/orgChart1"/>
    <dgm:cxn modelId="{94A04A4C-823C-407F-827D-4C4A1C4D94F6}" type="presParOf" srcId="{48C2CDC9-8648-472D-9248-1D84A19F7D8F}" destId="{4C2D3A64-498E-48CB-8339-62C2876A5D34}" srcOrd="2" destOrd="0" presId="urn:microsoft.com/office/officeart/2005/8/layout/orgChart1"/>
    <dgm:cxn modelId="{D56B52BC-3E6B-42BF-A07A-5A8EF67B4206}" type="presParOf" srcId="{F044ED99-8600-024E-8D89-9E4516FD15A1}" destId="{2841896F-6BF9-4B6C-80C2-5FE522F13AC4}" srcOrd="2" destOrd="0" presId="urn:microsoft.com/office/officeart/2005/8/layout/orgChart1"/>
    <dgm:cxn modelId="{9856CD49-832E-44D8-B667-4B6B2E40DE0C}" type="presParOf" srcId="{F044ED99-8600-024E-8D89-9E4516FD15A1}" destId="{F979EA8E-1E62-4A19-A298-C2FA2F749429}" srcOrd="3" destOrd="0" presId="urn:microsoft.com/office/officeart/2005/8/layout/orgChart1"/>
    <dgm:cxn modelId="{00147AA8-1106-4332-B059-57C8741516B4}" type="presParOf" srcId="{F979EA8E-1E62-4A19-A298-C2FA2F749429}" destId="{04662A40-E474-414A-9042-124C2668DD07}" srcOrd="0" destOrd="0" presId="urn:microsoft.com/office/officeart/2005/8/layout/orgChart1"/>
    <dgm:cxn modelId="{BAC5C3A8-8956-406A-856B-6B261FF507BC}" type="presParOf" srcId="{04662A40-E474-414A-9042-124C2668DD07}" destId="{A897B692-3A57-4DC1-970F-D5912EEBDD96}" srcOrd="0" destOrd="0" presId="urn:microsoft.com/office/officeart/2005/8/layout/orgChart1"/>
    <dgm:cxn modelId="{81BFBBB8-EE01-48EE-A35E-851828EFB59D}" type="presParOf" srcId="{04662A40-E474-414A-9042-124C2668DD07}" destId="{4628A55C-71C4-44F5-B074-7646AB4BD36F}" srcOrd="1" destOrd="0" presId="urn:microsoft.com/office/officeart/2005/8/layout/orgChart1"/>
    <dgm:cxn modelId="{D2BD9EE7-0B0F-48CE-8F19-774990923083}" type="presParOf" srcId="{F979EA8E-1E62-4A19-A298-C2FA2F749429}" destId="{242C1002-6D80-4452-950C-087EFB7B8575}" srcOrd="1" destOrd="0" presId="urn:microsoft.com/office/officeart/2005/8/layout/orgChart1"/>
    <dgm:cxn modelId="{ABD34543-5593-4847-8DA9-ADD20F875E03}" type="presParOf" srcId="{F979EA8E-1E62-4A19-A298-C2FA2F749429}" destId="{E0F02C55-73ED-4205-9067-6C274C964840}" srcOrd="2" destOrd="0" presId="urn:microsoft.com/office/officeart/2005/8/layout/orgChart1"/>
    <dgm:cxn modelId="{142BAE0A-B76D-45DA-96AD-FF752370889E}" type="presParOf" srcId="{F044ED99-8600-024E-8D89-9E4516FD15A1}" destId="{C98A8F07-33DF-4CC0-A62B-0B6A7C0E6893}" srcOrd="4" destOrd="0" presId="urn:microsoft.com/office/officeart/2005/8/layout/orgChart1"/>
    <dgm:cxn modelId="{418E5022-4C1F-41F5-B8B4-3B301A8E544B}" type="presParOf" srcId="{F044ED99-8600-024E-8D89-9E4516FD15A1}" destId="{1ADAE643-6C82-4D80-9EC2-432C4691A0E9}" srcOrd="5" destOrd="0" presId="urn:microsoft.com/office/officeart/2005/8/layout/orgChart1"/>
    <dgm:cxn modelId="{3347D38E-DEEC-420B-B97E-B95A948A19EF}" type="presParOf" srcId="{1ADAE643-6C82-4D80-9EC2-432C4691A0E9}" destId="{A957ECA9-E225-4321-A806-4407DD6A9D73}" srcOrd="0" destOrd="0" presId="urn:microsoft.com/office/officeart/2005/8/layout/orgChart1"/>
    <dgm:cxn modelId="{60E489C2-C135-4E95-939A-0489BD00DCAE}" type="presParOf" srcId="{A957ECA9-E225-4321-A806-4407DD6A9D73}" destId="{5344C361-0AAD-4081-A0F6-AC04EA456D9B}" srcOrd="0" destOrd="0" presId="urn:microsoft.com/office/officeart/2005/8/layout/orgChart1"/>
    <dgm:cxn modelId="{71F9C2D0-F223-4C86-AFD1-79A4DF89F302}" type="presParOf" srcId="{A957ECA9-E225-4321-A806-4407DD6A9D73}" destId="{5EAF1E80-DE3D-4088-A814-7353C9E0E6D5}" srcOrd="1" destOrd="0" presId="urn:microsoft.com/office/officeart/2005/8/layout/orgChart1"/>
    <dgm:cxn modelId="{CDFEC1F3-5994-47CC-BB67-FA94FD1643EB}" type="presParOf" srcId="{1ADAE643-6C82-4D80-9EC2-432C4691A0E9}" destId="{81743088-2F2D-433A-A16A-C7973219DA85}" srcOrd="1" destOrd="0" presId="urn:microsoft.com/office/officeart/2005/8/layout/orgChart1"/>
    <dgm:cxn modelId="{44978950-B9C7-429D-BDBA-349CDDE85E79}" type="presParOf" srcId="{1ADAE643-6C82-4D80-9EC2-432C4691A0E9}" destId="{63C3C1D2-5C65-4558-9BB8-63E9C7F109D5}" srcOrd="2" destOrd="0" presId="urn:microsoft.com/office/officeart/2005/8/layout/orgChart1"/>
    <dgm:cxn modelId="{D22E1B8C-F598-44CA-B65E-0BFC7DA6F53B}" type="presParOf" srcId="{F044ED99-8600-024E-8D89-9E4516FD15A1}" destId="{3BA2CB0B-5FA5-42EB-9802-7D59B3739B14}" srcOrd="6" destOrd="0" presId="urn:microsoft.com/office/officeart/2005/8/layout/orgChart1"/>
    <dgm:cxn modelId="{053180BA-7D5C-4299-ACE7-F356F3A166FB}" type="presParOf" srcId="{F044ED99-8600-024E-8D89-9E4516FD15A1}" destId="{55C8E156-F82E-454E-A258-5B80B90E8FBD}" srcOrd="7" destOrd="0" presId="urn:microsoft.com/office/officeart/2005/8/layout/orgChart1"/>
    <dgm:cxn modelId="{BC817F4A-B84E-483A-BCF7-0E5B1800017B}" type="presParOf" srcId="{55C8E156-F82E-454E-A258-5B80B90E8FBD}" destId="{75463057-5ADF-469C-A4E8-56AB38EB6124}" srcOrd="0" destOrd="0" presId="urn:microsoft.com/office/officeart/2005/8/layout/orgChart1"/>
    <dgm:cxn modelId="{8F6FD4DF-4A65-46DC-9471-1A2130D6FA66}" type="presParOf" srcId="{75463057-5ADF-469C-A4E8-56AB38EB6124}" destId="{6A528236-1DC0-4632-8169-9B3F042B4958}" srcOrd="0" destOrd="0" presId="urn:microsoft.com/office/officeart/2005/8/layout/orgChart1"/>
    <dgm:cxn modelId="{F9D8F986-9291-4DBB-9C32-9415C18E0C2E}" type="presParOf" srcId="{75463057-5ADF-469C-A4E8-56AB38EB6124}" destId="{C6329515-CF29-4227-93A2-7CE0FA35009B}" srcOrd="1" destOrd="0" presId="urn:microsoft.com/office/officeart/2005/8/layout/orgChart1"/>
    <dgm:cxn modelId="{1550A141-907D-4AD2-8FD2-F31A7BAC237E}" type="presParOf" srcId="{55C8E156-F82E-454E-A258-5B80B90E8FBD}" destId="{463B5F64-C118-44C5-A0C3-17DEC73FB9B6}" srcOrd="1" destOrd="0" presId="urn:microsoft.com/office/officeart/2005/8/layout/orgChart1"/>
    <dgm:cxn modelId="{F472C6FC-17B7-4A2E-AB3F-072F36222A27}" type="presParOf" srcId="{55C8E156-F82E-454E-A258-5B80B90E8FBD}" destId="{49C7425F-1BF5-4468-9A49-BA3BB1B63BA5}" srcOrd="2" destOrd="0" presId="urn:microsoft.com/office/officeart/2005/8/layout/orgChart1"/>
    <dgm:cxn modelId="{DD3425A1-FA78-4232-8759-9434D2563099}" type="presParOf" srcId="{F044ED99-8600-024E-8D89-9E4516FD15A1}" destId="{968098DE-948B-499C-9E2B-DCF9CF7214BE}" srcOrd="8" destOrd="0" presId="urn:microsoft.com/office/officeart/2005/8/layout/orgChart1"/>
    <dgm:cxn modelId="{7251C8AA-1E85-4B81-A61F-FB4CF0BEA1D7}" type="presParOf" srcId="{F044ED99-8600-024E-8D89-9E4516FD15A1}" destId="{AA7574FF-9CE6-429D-9A9D-B721757AEC8D}" srcOrd="9" destOrd="0" presId="urn:microsoft.com/office/officeart/2005/8/layout/orgChart1"/>
    <dgm:cxn modelId="{79C7E92B-30E0-4933-BCAD-183394C1596C}" type="presParOf" srcId="{AA7574FF-9CE6-429D-9A9D-B721757AEC8D}" destId="{73BA4311-C5E7-4086-999A-5CA499C77F94}" srcOrd="0" destOrd="0" presId="urn:microsoft.com/office/officeart/2005/8/layout/orgChart1"/>
    <dgm:cxn modelId="{05F94EF9-8C5D-4923-B9C4-0237551A4A87}" type="presParOf" srcId="{73BA4311-C5E7-4086-999A-5CA499C77F94}" destId="{ADDFC0D1-3F09-4DE6-916B-BD4167766BA9}" srcOrd="0" destOrd="0" presId="urn:microsoft.com/office/officeart/2005/8/layout/orgChart1"/>
    <dgm:cxn modelId="{082AF767-5D8D-4847-A82B-8E12FFAEB254}" type="presParOf" srcId="{73BA4311-C5E7-4086-999A-5CA499C77F94}" destId="{9A773AAC-26D9-4801-8ED4-ADCBA866932D}" srcOrd="1" destOrd="0" presId="urn:microsoft.com/office/officeart/2005/8/layout/orgChart1"/>
    <dgm:cxn modelId="{1D188D06-3822-4B85-9119-67ACC5C3335C}" type="presParOf" srcId="{AA7574FF-9CE6-429D-9A9D-B721757AEC8D}" destId="{31CF002C-BA9D-42ED-8E85-9768B0B58D33}" srcOrd="1" destOrd="0" presId="urn:microsoft.com/office/officeart/2005/8/layout/orgChart1"/>
    <dgm:cxn modelId="{39389991-204F-4B2A-A36A-73AA1E6579C6}" type="presParOf" srcId="{AA7574FF-9CE6-429D-9A9D-B721757AEC8D}" destId="{0468CB78-4E61-49A8-8E6F-CF27479BCEFB}" srcOrd="2" destOrd="0" presId="urn:microsoft.com/office/officeart/2005/8/layout/orgChart1"/>
    <dgm:cxn modelId="{E248D997-C229-43CA-B52A-8AA5F197100E}" type="presParOf" srcId="{F044ED99-8600-024E-8D89-9E4516FD15A1}" destId="{E8345689-4980-4741-8C36-CABB8C366A81}" srcOrd="10" destOrd="0" presId="urn:microsoft.com/office/officeart/2005/8/layout/orgChart1"/>
    <dgm:cxn modelId="{038687A8-C7F1-46E1-AC1C-BB34E372F0FE}" type="presParOf" srcId="{F044ED99-8600-024E-8D89-9E4516FD15A1}" destId="{71D6EEF5-6CAE-4173-A33A-C7B912C93515}" srcOrd="11" destOrd="0" presId="urn:microsoft.com/office/officeart/2005/8/layout/orgChart1"/>
    <dgm:cxn modelId="{E8B11B01-F4A4-44DB-95A8-04A4586147C4}" type="presParOf" srcId="{71D6EEF5-6CAE-4173-A33A-C7B912C93515}" destId="{0D212124-A465-4711-A307-5D6F91521DD2}" srcOrd="0" destOrd="0" presId="urn:microsoft.com/office/officeart/2005/8/layout/orgChart1"/>
    <dgm:cxn modelId="{B2CFD9A6-1653-4776-B232-8E8AC0947E92}" type="presParOf" srcId="{0D212124-A465-4711-A307-5D6F91521DD2}" destId="{91BCF39A-5BE2-4731-B264-041A634F669A}" srcOrd="0" destOrd="0" presId="urn:microsoft.com/office/officeart/2005/8/layout/orgChart1"/>
    <dgm:cxn modelId="{30D6E0F4-8DA5-4B4A-881E-8F6EAF72C42F}" type="presParOf" srcId="{0D212124-A465-4711-A307-5D6F91521DD2}" destId="{29A42F61-FF25-4975-8239-D71DD9A686DB}" srcOrd="1" destOrd="0" presId="urn:microsoft.com/office/officeart/2005/8/layout/orgChart1"/>
    <dgm:cxn modelId="{D4C92941-2C89-40D5-A7A4-A8BCD2CF3938}" type="presParOf" srcId="{71D6EEF5-6CAE-4173-A33A-C7B912C93515}" destId="{12B5B505-038F-4813-979A-A54BD8DAE242}" srcOrd="1" destOrd="0" presId="urn:microsoft.com/office/officeart/2005/8/layout/orgChart1"/>
    <dgm:cxn modelId="{12F503AA-B53F-4D0E-9308-6287648EC2FE}" type="presParOf" srcId="{71D6EEF5-6CAE-4173-A33A-C7B912C93515}" destId="{367C9416-E0A5-4299-A1C4-67982F5AA2F1}" srcOrd="2" destOrd="0" presId="urn:microsoft.com/office/officeart/2005/8/layout/orgChart1"/>
    <dgm:cxn modelId="{C5B50ADD-E2B9-4F8C-A8C8-A64DB901D266}" type="presParOf" srcId="{4D25B807-6028-0C43-BE9F-9E0B48B5E1DA}" destId="{D56CEEE5-332A-A54B-B9BC-84C893B86094}" srcOrd="2" destOrd="0" presId="urn:microsoft.com/office/officeart/2005/8/layout/orgChart1"/>
    <dgm:cxn modelId="{1C4790CB-A28A-4331-A5E2-16060F8919F7}" type="presParOf" srcId="{40699E24-6DD9-9D4A-8301-9CFC447D2448}" destId="{B3BCA378-971B-3142-9FB1-FE50CB1B1DC6}" srcOrd="2" destOrd="0" presId="urn:microsoft.com/office/officeart/2005/8/layout/orgChart1"/>
    <dgm:cxn modelId="{ABF574B9-9CF4-4045-BA97-6ECEF4BED9E5}" type="presParOf" srcId="{549DB809-A457-0747-A95C-4AC1F6DCCB12}" destId="{4A109E62-44D1-FE4B-9995-A9049EC01772}" srcOrd="2" destOrd="0" presId="urn:microsoft.com/office/officeart/2005/8/layout/orgChart1"/>
    <dgm:cxn modelId="{0AF3E3BC-6A7E-4E2D-A9B8-1C979D264961}" type="presParOf" srcId="{549DB809-A457-0747-A95C-4AC1F6DCCB12}" destId="{871AACDA-E650-3A4F-AE06-DCF07A432E53}" srcOrd="3" destOrd="0" presId="urn:microsoft.com/office/officeart/2005/8/layout/orgChart1"/>
    <dgm:cxn modelId="{E1F8FDE1-D7FD-46F2-8ED0-9FEC3BD3417B}" type="presParOf" srcId="{871AACDA-E650-3A4F-AE06-DCF07A432E53}" destId="{850A0117-482C-A542-AEF1-DD8E73B6E5FD}" srcOrd="0" destOrd="0" presId="urn:microsoft.com/office/officeart/2005/8/layout/orgChart1"/>
    <dgm:cxn modelId="{E55C0996-A71A-48BA-9291-96EEB84A4BD5}" type="presParOf" srcId="{850A0117-482C-A542-AEF1-DD8E73B6E5FD}" destId="{C8745E91-3D4A-A044-B584-30D76F9FD46E}" srcOrd="0" destOrd="0" presId="urn:microsoft.com/office/officeart/2005/8/layout/orgChart1"/>
    <dgm:cxn modelId="{37DE0380-D86B-400B-851C-4FAD3362E54D}" type="presParOf" srcId="{850A0117-482C-A542-AEF1-DD8E73B6E5FD}" destId="{BF42872E-8B9A-9542-9049-01ECE01DDE7A}" srcOrd="1" destOrd="0" presId="urn:microsoft.com/office/officeart/2005/8/layout/orgChart1"/>
    <dgm:cxn modelId="{9B901B56-B3C7-4326-896B-AB46FE092BDA}" type="presParOf" srcId="{871AACDA-E650-3A4F-AE06-DCF07A432E53}" destId="{FFE31EB6-CA8D-F542-A123-734D443B6BFE}" srcOrd="1" destOrd="0" presId="urn:microsoft.com/office/officeart/2005/8/layout/orgChart1"/>
    <dgm:cxn modelId="{C925F9B5-0C73-40F8-BFC9-9CB0A1D417E7}" type="presParOf" srcId="{FFE31EB6-CA8D-F542-A123-734D443B6BFE}" destId="{F11C3E89-E6DB-43C6-BEB4-624710ADC2A7}" srcOrd="0" destOrd="0" presId="urn:microsoft.com/office/officeart/2005/8/layout/orgChart1"/>
    <dgm:cxn modelId="{FD3D1E98-8683-45DF-9563-4A735C9912C5}" type="presParOf" srcId="{FFE31EB6-CA8D-F542-A123-734D443B6BFE}" destId="{7A596217-C0A9-4226-863D-BF5ADC2D7DB9}" srcOrd="1" destOrd="0" presId="urn:microsoft.com/office/officeart/2005/8/layout/orgChart1"/>
    <dgm:cxn modelId="{CFCFB089-F68B-494F-A62C-51197E33446E}" type="presParOf" srcId="{7A596217-C0A9-4226-863D-BF5ADC2D7DB9}" destId="{65C6EEF6-23FB-4640-91A0-4821D205E8F8}" srcOrd="0" destOrd="0" presId="urn:microsoft.com/office/officeart/2005/8/layout/orgChart1"/>
    <dgm:cxn modelId="{4F38FE8A-BB1D-405C-AA4E-F99B3BE4E1E7}" type="presParOf" srcId="{65C6EEF6-23FB-4640-91A0-4821D205E8F8}" destId="{B216A8F1-672A-440C-8B64-10F625370711}" srcOrd="0" destOrd="0" presId="urn:microsoft.com/office/officeart/2005/8/layout/orgChart1"/>
    <dgm:cxn modelId="{3CF14BE3-411E-4A2C-959D-8CC19EB7BC70}" type="presParOf" srcId="{65C6EEF6-23FB-4640-91A0-4821D205E8F8}" destId="{9F031ED5-3578-4FD9-B2C7-CE445F4DD6AC}" srcOrd="1" destOrd="0" presId="urn:microsoft.com/office/officeart/2005/8/layout/orgChart1"/>
    <dgm:cxn modelId="{87497137-E626-4411-8A07-6A8779F38C14}" type="presParOf" srcId="{7A596217-C0A9-4226-863D-BF5ADC2D7DB9}" destId="{5B1B2AC7-BE8F-43DE-AA60-4FC9BE38B43B}" srcOrd="1" destOrd="0" presId="urn:microsoft.com/office/officeart/2005/8/layout/orgChart1"/>
    <dgm:cxn modelId="{6F351C3F-6A9B-470B-B165-297CE72B8A60}" type="presParOf" srcId="{5B1B2AC7-BE8F-43DE-AA60-4FC9BE38B43B}" destId="{3E0576FD-686A-4C6D-95C2-AADC6EC79EA4}" srcOrd="0" destOrd="0" presId="urn:microsoft.com/office/officeart/2005/8/layout/orgChart1"/>
    <dgm:cxn modelId="{4E52714A-39B7-464D-BCE4-63FEBA0B9F14}" type="presParOf" srcId="{5B1B2AC7-BE8F-43DE-AA60-4FC9BE38B43B}" destId="{5AA57950-AAFF-4870-AAEA-CEB6D63A87B2}" srcOrd="1" destOrd="0" presId="urn:microsoft.com/office/officeart/2005/8/layout/orgChart1"/>
    <dgm:cxn modelId="{AFE15CB2-B639-40CE-83A0-92C5A59301FA}" type="presParOf" srcId="{5AA57950-AAFF-4870-AAEA-CEB6D63A87B2}" destId="{AB685588-22C2-4900-A723-A7C70375BFC0}" srcOrd="0" destOrd="0" presId="urn:microsoft.com/office/officeart/2005/8/layout/orgChart1"/>
    <dgm:cxn modelId="{72387C6E-EAA8-4828-A3A0-9B3837EC84A4}" type="presParOf" srcId="{AB685588-22C2-4900-A723-A7C70375BFC0}" destId="{920BB854-F65B-4B18-8865-57343962AA33}" srcOrd="0" destOrd="0" presId="urn:microsoft.com/office/officeart/2005/8/layout/orgChart1"/>
    <dgm:cxn modelId="{06BBA31B-3980-4758-84FF-C0493CD7DBB4}" type="presParOf" srcId="{AB685588-22C2-4900-A723-A7C70375BFC0}" destId="{5C50E4A7-5D48-479D-BFA2-CEE5D1598DBE}" srcOrd="1" destOrd="0" presId="urn:microsoft.com/office/officeart/2005/8/layout/orgChart1"/>
    <dgm:cxn modelId="{E39B29F3-9BE0-45AC-8701-B7E2FB70C069}" type="presParOf" srcId="{5AA57950-AAFF-4870-AAEA-CEB6D63A87B2}" destId="{84020CCC-803E-4C9D-A480-ADC986E15D5F}" srcOrd="1" destOrd="0" presId="urn:microsoft.com/office/officeart/2005/8/layout/orgChart1"/>
    <dgm:cxn modelId="{B22697FB-8643-4BF3-AB3E-115DA954D2A6}" type="presParOf" srcId="{5AA57950-AAFF-4870-AAEA-CEB6D63A87B2}" destId="{6A488B22-17CE-4847-9148-95CF1AD8210C}" srcOrd="2" destOrd="0" presId="urn:microsoft.com/office/officeart/2005/8/layout/orgChart1"/>
    <dgm:cxn modelId="{E857682A-3224-482E-8EE2-0C011C08CA66}" type="presParOf" srcId="{7A596217-C0A9-4226-863D-BF5ADC2D7DB9}" destId="{ABBF1EE6-2001-4803-B34A-D77BCE3F3BF0}" srcOrd="2" destOrd="0" presId="urn:microsoft.com/office/officeart/2005/8/layout/orgChart1"/>
    <dgm:cxn modelId="{70B7E9EE-53DC-4F98-BEAD-927D704C2362}" type="presParOf" srcId="{FFE31EB6-CA8D-F542-A123-734D443B6BFE}" destId="{2AA19326-B72E-4E24-AD70-E0B67F0058CC}" srcOrd="2" destOrd="0" presId="urn:microsoft.com/office/officeart/2005/8/layout/orgChart1"/>
    <dgm:cxn modelId="{D6B1E9CB-E173-4561-8D98-7CCB165E4631}" type="presParOf" srcId="{FFE31EB6-CA8D-F542-A123-734D443B6BFE}" destId="{7D11F944-CE28-4D1A-B893-10F865C3D648}" srcOrd="3" destOrd="0" presId="urn:microsoft.com/office/officeart/2005/8/layout/orgChart1"/>
    <dgm:cxn modelId="{173580A4-88C7-4012-80AE-0C0F9470B207}" type="presParOf" srcId="{7D11F944-CE28-4D1A-B893-10F865C3D648}" destId="{19FC6914-60A9-4DAF-9472-26239B16A19C}" srcOrd="0" destOrd="0" presId="urn:microsoft.com/office/officeart/2005/8/layout/orgChart1"/>
    <dgm:cxn modelId="{5CF27C01-93A8-4423-AE71-D76DD5630422}" type="presParOf" srcId="{19FC6914-60A9-4DAF-9472-26239B16A19C}" destId="{3EE9224B-6A13-45C1-B679-D4CE0D4A3125}" srcOrd="0" destOrd="0" presId="urn:microsoft.com/office/officeart/2005/8/layout/orgChart1"/>
    <dgm:cxn modelId="{71A58C0E-5AF1-4E5A-A82D-47E046C3A90F}" type="presParOf" srcId="{19FC6914-60A9-4DAF-9472-26239B16A19C}" destId="{F0FB7C05-63F7-4AE5-B94D-348315439FB7}" srcOrd="1" destOrd="0" presId="urn:microsoft.com/office/officeart/2005/8/layout/orgChart1"/>
    <dgm:cxn modelId="{601378D3-DCCC-45F5-AC85-ED34D9985730}" type="presParOf" srcId="{7D11F944-CE28-4D1A-B893-10F865C3D648}" destId="{D4C206E5-F52F-4062-96E7-51BC44C52AEC}" srcOrd="1" destOrd="0" presId="urn:microsoft.com/office/officeart/2005/8/layout/orgChart1"/>
    <dgm:cxn modelId="{3B779BE1-8C1B-47D9-BDED-BD7653DB992A}" type="presParOf" srcId="{7D11F944-CE28-4D1A-B893-10F865C3D648}" destId="{DB4A19C7-1A9F-4E81-AA83-80CC1D5CE55A}" srcOrd="2" destOrd="0" presId="urn:microsoft.com/office/officeart/2005/8/layout/orgChart1"/>
    <dgm:cxn modelId="{5088F105-F49A-4421-9BEF-6DB938CA4759}" type="presParOf" srcId="{871AACDA-E650-3A4F-AE06-DCF07A432E53}" destId="{DB29FC69-791F-2D4C-9073-495F5999BA2E}" srcOrd="2" destOrd="0" presId="urn:microsoft.com/office/officeart/2005/8/layout/orgChart1"/>
    <dgm:cxn modelId="{748339E0-DB25-420F-8647-4FBE7C4719E4}" type="presParOf" srcId="{549DB809-A457-0747-A95C-4AC1F6DCCB12}" destId="{EDF974A7-896D-4A4D-BE41-A38F1CFDB605}" srcOrd="4" destOrd="0" presId="urn:microsoft.com/office/officeart/2005/8/layout/orgChart1"/>
    <dgm:cxn modelId="{5AD5B031-17C9-4ED8-A5D5-51890160B2B6}" type="presParOf" srcId="{549DB809-A457-0747-A95C-4AC1F6DCCB12}" destId="{68F014C5-3E52-6942-A6B9-79469B2D59A0}" srcOrd="5" destOrd="0" presId="urn:microsoft.com/office/officeart/2005/8/layout/orgChart1"/>
    <dgm:cxn modelId="{D3191567-0908-4D17-9CE7-72AB110101D0}" type="presParOf" srcId="{68F014C5-3E52-6942-A6B9-79469B2D59A0}" destId="{64941CE3-B390-034D-A25F-7E5D1FD794C2}" srcOrd="0" destOrd="0" presId="urn:microsoft.com/office/officeart/2005/8/layout/orgChart1"/>
    <dgm:cxn modelId="{A5E68EAA-6D42-422B-9CF5-69E480D0F219}" type="presParOf" srcId="{64941CE3-B390-034D-A25F-7E5D1FD794C2}" destId="{CBCC5D5C-3605-B54D-9D13-30064B2ED0DB}" srcOrd="0" destOrd="0" presId="urn:microsoft.com/office/officeart/2005/8/layout/orgChart1"/>
    <dgm:cxn modelId="{239E6820-4481-4FF1-8AB6-B38D44426930}" type="presParOf" srcId="{64941CE3-B390-034D-A25F-7E5D1FD794C2}" destId="{443D6E2E-A895-3341-ACD9-16F52D136D34}" srcOrd="1" destOrd="0" presId="urn:microsoft.com/office/officeart/2005/8/layout/orgChart1"/>
    <dgm:cxn modelId="{7D8034BD-18F0-4E41-878D-66D9025774C9}" type="presParOf" srcId="{68F014C5-3E52-6942-A6B9-79469B2D59A0}" destId="{EDD7EBB6-7AA6-624B-BAD8-9E9C1AA7F0BC}" srcOrd="1" destOrd="0" presId="urn:microsoft.com/office/officeart/2005/8/layout/orgChart1"/>
    <dgm:cxn modelId="{5C4A8F2C-DFCC-4DBB-B537-944F626E25BB}" type="presParOf" srcId="{EDD7EBB6-7AA6-624B-BAD8-9E9C1AA7F0BC}" destId="{5A569A87-7B93-4A17-8A64-F781731002D0}" srcOrd="0" destOrd="0" presId="urn:microsoft.com/office/officeart/2005/8/layout/orgChart1"/>
    <dgm:cxn modelId="{F282A4DE-8F62-4C45-AB58-488ED8868358}" type="presParOf" srcId="{EDD7EBB6-7AA6-624B-BAD8-9E9C1AA7F0BC}" destId="{A246858C-D0F1-4956-A52A-670D585FA90A}" srcOrd="1" destOrd="0" presId="urn:microsoft.com/office/officeart/2005/8/layout/orgChart1"/>
    <dgm:cxn modelId="{13CEB242-6DEE-4E83-B990-EEAA1C8DA8A3}" type="presParOf" srcId="{A246858C-D0F1-4956-A52A-670D585FA90A}" destId="{E384BA6E-6CCD-457A-850C-741D88258DD2}" srcOrd="0" destOrd="0" presId="urn:microsoft.com/office/officeart/2005/8/layout/orgChart1"/>
    <dgm:cxn modelId="{9405E7CA-0125-4AE8-B47D-01E66ADC28BD}" type="presParOf" srcId="{E384BA6E-6CCD-457A-850C-741D88258DD2}" destId="{9CDB86D6-65C1-42D4-8298-4F4AE42B2618}" srcOrd="0" destOrd="0" presId="urn:microsoft.com/office/officeart/2005/8/layout/orgChart1"/>
    <dgm:cxn modelId="{C6A4C629-3050-4A12-801A-654DF7F1D469}" type="presParOf" srcId="{E384BA6E-6CCD-457A-850C-741D88258DD2}" destId="{26FEAFF3-73E5-406D-8306-8CBD0CD51CC8}" srcOrd="1" destOrd="0" presId="urn:microsoft.com/office/officeart/2005/8/layout/orgChart1"/>
    <dgm:cxn modelId="{7C650367-5710-468C-A5B2-7EA5971FEF5D}" type="presParOf" srcId="{A246858C-D0F1-4956-A52A-670D585FA90A}" destId="{A988F42E-D210-4794-8CE0-8E51BCFFED2D}" srcOrd="1" destOrd="0" presId="urn:microsoft.com/office/officeart/2005/8/layout/orgChart1"/>
    <dgm:cxn modelId="{12E8B66B-2DA2-4D89-811B-5A71BC8C0159}" type="presParOf" srcId="{A988F42E-D210-4794-8CE0-8E51BCFFED2D}" destId="{4B7EE356-A689-473A-B5CD-DF8179DDB762}" srcOrd="0" destOrd="0" presId="urn:microsoft.com/office/officeart/2005/8/layout/orgChart1"/>
    <dgm:cxn modelId="{B576F896-2FD7-4EA8-B09C-D28153BB9EB3}" type="presParOf" srcId="{A988F42E-D210-4794-8CE0-8E51BCFFED2D}" destId="{42E2D697-A8DF-460B-9F74-91359AA5371B}" srcOrd="1" destOrd="0" presId="urn:microsoft.com/office/officeart/2005/8/layout/orgChart1"/>
    <dgm:cxn modelId="{84EBBD43-7F16-4851-9DAE-25D26F75256D}" type="presParOf" srcId="{42E2D697-A8DF-460B-9F74-91359AA5371B}" destId="{6078B0AD-8A4F-49F5-A6D7-A7111CB919C0}" srcOrd="0" destOrd="0" presId="urn:microsoft.com/office/officeart/2005/8/layout/orgChart1"/>
    <dgm:cxn modelId="{A6256BB7-4D01-4C7B-9D8D-D41392857901}" type="presParOf" srcId="{6078B0AD-8A4F-49F5-A6D7-A7111CB919C0}" destId="{D46FA746-6357-4ABC-8B2C-EB6F83AF07AC}" srcOrd="0" destOrd="0" presId="urn:microsoft.com/office/officeart/2005/8/layout/orgChart1"/>
    <dgm:cxn modelId="{DD1CAD32-922C-4B12-B92F-0D35CBA969E8}" type="presParOf" srcId="{6078B0AD-8A4F-49F5-A6D7-A7111CB919C0}" destId="{9ACFB25C-CA20-4DA0-83F0-EA1178340D1C}" srcOrd="1" destOrd="0" presId="urn:microsoft.com/office/officeart/2005/8/layout/orgChart1"/>
    <dgm:cxn modelId="{AE5888BC-1C96-49B7-AA30-C2B1D0176CD9}" type="presParOf" srcId="{42E2D697-A8DF-460B-9F74-91359AA5371B}" destId="{F46B591E-DB41-4EBC-BB61-E4AC5F3A97A2}" srcOrd="1" destOrd="0" presId="urn:microsoft.com/office/officeart/2005/8/layout/orgChart1"/>
    <dgm:cxn modelId="{C19CCB74-AA95-46A5-BBBE-9E33F0B531DE}" type="presParOf" srcId="{42E2D697-A8DF-460B-9F74-91359AA5371B}" destId="{5B677D38-D546-4261-A27C-A583CEA86CCB}" srcOrd="2" destOrd="0" presId="urn:microsoft.com/office/officeart/2005/8/layout/orgChart1"/>
    <dgm:cxn modelId="{F2233207-EE5E-4D3E-A5F1-3B288B2C9F10}" type="presParOf" srcId="{A988F42E-D210-4794-8CE0-8E51BCFFED2D}" destId="{4FB5A800-F6E9-47D8-8D48-83DC50A5AD26}" srcOrd="2" destOrd="0" presId="urn:microsoft.com/office/officeart/2005/8/layout/orgChart1"/>
    <dgm:cxn modelId="{402C4167-D85D-4AEB-A278-D068659C24B8}" type="presParOf" srcId="{A988F42E-D210-4794-8CE0-8E51BCFFED2D}" destId="{F418E87A-FAB3-43E3-9A81-74FC9AE4B210}" srcOrd="3" destOrd="0" presId="urn:microsoft.com/office/officeart/2005/8/layout/orgChart1"/>
    <dgm:cxn modelId="{A577C902-4C73-412B-8E4B-FD444DA04568}" type="presParOf" srcId="{F418E87A-FAB3-43E3-9A81-74FC9AE4B210}" destId="{E5FE3439-B1C8-4E55-B9E8-BF467126BB70}" srcOrd="0" destOrd="0" presId="urn:microsoft.com/office/officeart/2005/8/layout/orgChart1"/>
    <dgm:cxn modelId="{026F73DE-4FD7-4155-A5A6-EE25F2A70AC7}" type="presParOf" srcId="{E5FE3439-B1C8-4E55-B9E8-BF467126BB70}" destId="{6FEBB065-7DBE-41F7-B614-9453F3288D12}" srcOrd="0" destOrd="0" presId="urn:microsoft.com/office/officeart/2005/8/layout/orgChart1"/>
    <dgm:cxn modelId="{7C215969-BBD1-4492-8F24-49DB138030D7}" type="presParOf" srcId="{E5FE3439-B1C8-4E55-B9E8-BF467126BB70}" destId="{3DD9FAD6-F34D-4223-B301-3336BFEF8D08}" srcOrd="1" destOrd="0" presId="urn:microsoft.com/office/officeart/2005/8/layout/orgChart1"/>
    <dgm:cxn modelId="{C3067041-C02E-452F-B566-AB7F4395FD1C}" type="presParOf" srcId="{F418E87A-FAB3-43E3-9A81-74FC9AE4B210}" destId="{C2636936-A774-4289-89EF-9F4A3A5A895D}" srcOrd="1" destOrd="0" presId="urn:microsoft.com/office/officeart/2005/8/layout/orgChart1"/>
    <dgm:cxn modelId="{75C491CD-6C6A-4123-A04B-878DDFF9AAF7}" type="presParOf" srcId="{F418E87A-FAB3-43E3-9A81-74FC9AE4B210}" destId="{9EC1EAAC-98EF-405E-A111-A7A93681329A}" srcOrd="2" destOrd="0" presId="urn:microsoft.com/office/officeart/2005/8/layout/orgChart1"/>
    <dgm:cxn modelId="{CB97B7BE-1A8F-4F52-A1EA-CD8E52DBC3A0}" type="presParOf" srcId="{A988F42E-D210-4794-8CE0-8E51BCFFED2D}" destId="{6BE58116-06C3-4A3F-96D3-5CE0FFADF875}" srcOrd="4" destOrd="0" presId="urn:microsoft.com/office/officeart/2005/8/layout/orgChart1"/>
    <dgm:cxn modelId="{DFC0C6CF-3DE4-4491-95B8-DE4389C2E92E}" type="presParOf" srcId="{A988F42E-D210-4794-8CE0-8E51BCFFED2D}" destId="{E0084058-349B-4406-8761-96FAFFDE6039}" srcOrd="5" destOrd="0" presId="urn:microsoft.com/office/officeart/2005/8/layout/orgChart1"/>
    <dgm:cxn modelId="{6D316E87-4147-4529-91CC-A2A8A3B7C3B9}" type="presParOf" srcId="{E0084058-349B-4406-8761-96FAFFDE6039}" destId="{BB2B0DA3-506E-4902-B053-8160F7D0262D}" srcOrd="0" destOrd="0" presId="urn:microsoft.com/office/officeart/2005/8/layout/orgChart1"/>
    <dgm:cxn modelId="{2FED2E4B-F619-4804-8839-0D75BC41D547}" type="presParOf" srcId="{BB2B0DA3-506E-4902-B053-8160F7D0262D}" destId="{62BDE60F-C13A-4B7B-8CC1-182CE9309318}" srcOrd="0" destOrd="0" presId="urn:microsoft.com/office/officeart/2005/8/layout/orgChart1"/>
    <dgm:cxn modelId="{80258A2E-1CF9-44D9-8F5B-4A23B9B6518A}" type="presParOf" srcId="{BB2B0DA3-506E-4902-B053-8160F7D0262D}" destId="{00AD3A6E-FDA8-44DD-A04B-572FB76A5F50}" srcOrd="1" destOrd="0" presId="urn:microsoft.com/office/officeart/2005/8/layout/orgChart1"/>
    <dgm:cxn modelId="{108F3386-8512-4318-9E34-E80AA0ECF5C6}" type="presParOf" srcId="{E0084058-349B-4406-8761-96FAFFDE6039}" destId="{1DF7E03C-463F-45F6-A942-7D1593634EAE}" srcOrd="1" destOrd="0" presId="urn:microsoft.com/office/officeart/2005/8/layout/orgChart1"/>
    <dgm:cxn modelId="{71D665A8-36B9-43C6-9CA5-17079132AB03}" type="presParOf" srcId="{E0084058-349B-4406-8761-96FAFFDE6039}" destId="{4E1505DB-F30F-4167-AE4F-29866E2608CD}" srcOrd="2" destOrd="0" presId="urn:microsoft.com/office/officeart/2005/8/layout/orgChart1"/>
    <dgm:cxn modelId="{4CC421CC-789C-4110-8B47-D5EF3EF983D8}" type="presParOf" srcId="{A988F42E-D210-4794-8CE0-8E51BCFFED2D}" destId="{92D89B06-59C5-433B-8BEF-3E1BAA3A9417}" srcOrd="6" destOrd="0" presId="urn:microsoft.com/office/officeart/2005/8/layout/orgChart1"/>
    <dgm:cxn modelId="{1486F106-1F6D-4BB6-88F7-463F9AE3A5E5}" type="presParOf" srcId="{A988F42E-D210-4794-8CE0-8E51BCFFED2D}" destId="{0B92C1F3-9FA2-482E-9EE6-A64C0D508415}" srcOrd="7" destOrd="0" presId="urn:microsoft.com/office/officeart/2005/8/layout/orgChart1"/>
    <dgm:cxn modelId="{EDBAE9E2-F467-441E-94F4-8DBCFDE15E3B}" type="presParOf" srcId="{0B92C1F3-9FA2-482E-9EE6-A64C0D508415}" destId="{66AAC563-7761-4043-A023-11C7C9968C86}" srcOrd="0" destOrd="0" presId="urn:microsoft.com/office/officeart/2005/8/layout/orgChart1"/>
    <dgm:cxn modelId="{ECDB8181-A8D8-493E-AD78-F85378C1601B}" type="presParOf" srcId="{66AAC563-7761-4043-A023-11C7C9968C86}" destId="{1727915C-A20F-4DFE-B039-F6F4C62EFC31}" srcOrd="0" destOrd="0" presId="urn:microsoft.com/office/officeart/2005/8/layout/orgChart1"/>
    <dgm:cxn modelId="{37700FA4-68A0-44D8-9DAC-6D52BA851BDF}" type="presParOf" srcId="{66AAC563-7761-4043-A023-11C7C9968C86}" destId="{F0C021CC-CAF0-4895-87AA-D2D92569D2D4}" srcOrd="1" destOrd="0" presId="urn:microsoft.com/office/officeart/2005/8/layout/orgChart1"/>
    <dgm:cxn modelId="{DF33B2C4-12B7-43F7-94DD-8DCE715F96AF}" type="presParOf" srcId="{0B92C1F3-9FA2-482E-9EE6-A64C0D508415}" destId="{5F8452C6-6DC0-4B4E-9B08-DF1C324A22C8}" srcOrd="1" destOrd="0" presId="urn:microsoft.com/office/officeart/2005/8/layout/orgChart1"/>
    <dgm:cxn modelId="{994AB59F-14F7-4CA5-B6F4-EA0B658170CC}" type="presParOf" srcId="{0B92C1F3-9FA2-482E-9EE6-A64C0D508415}" destId="{F4DD0B66-90C8-4ECB-9026-EC9A2E6EA3CA}" srcOrd="2" destOrd="0" presId="urn:microsoft.com/office/officeart/2005/8/layout/orgChart1"/>
    <dgm:cxn modelId="{0D623A27-C639-4460-87E2-DDE85B968146}" type="presParOf" srcId="{A246858C-D0F1-4956-A52A-670D585FA90A}" destId="{24091421-B5FB-476D-8330-C5BB1822B524}" srcOrd="2" destOrd="0" presId="urn:microsoft.com/office/officeart/2005/8/layout/orgChart1"/>
    <dgm:cxn modelId="{DC1B9AEE-98B8-4290-8B2F-C10C2E908BB1}" type="presParOf" srcId="{EDD7EBB6-7AA6-624B-BAD8-9E9C1AA7F0BC}" destId="{EE5A6DC9-94AF-4740-8E09-63E254869014}" srcOrd="2" destOrd="0" presId="urn:microsoft.com/office/officeart/2005/8/layout/orgChart1"/>
    <dgm:cxn modelId="{84D8ABFE-829A-4DA4-B131-12AC7CE1960B}" type="presParOf" srcId="{EDD7EBB6-7AA6-624B-BAD8-9E9C1AA7F0BC}" destId="{599AEA70-F39B-4F65-8573-177377355535}" srcOrd="3" destOrd="0" presId="urn:microsoft.com/office/officeart/2005/8/layout/orgChart1"/>
    <dgm:cxn modelId="{BD7E2E33-5241-4CA0-BA90-3FB77B3D2A73}" type="presParOf" srcId="{599AEA70-F39B-4F65-8573-177377355535}" destId="{0893AD0F-2F5A-4EFD-83C2-BD3971810140}" srcOrd="0" destOrd="0" presId="urn:microsoft.com/office/officeart/2005/8/layout/orgChart1"/>
    <dgm:cxn modelId="{549479B9-A6D8-4E60-A207-F0137A5BC83D}" type="presParOf" srcId="{0893AD0F-2F5A-4EFD-83C2-BD3971810140}" destId="{7492DE65-F585-4B81-9B43-4DF9AD11A040}" srcOrd="0" destOrd="0" presId="urn:microsoft.com/office/officeart/2005/8/layout/orgChart1"/>
    <dgm:cxn modelId="{F0448CB1-AEFA-4CA5-97BA-D70490C6F098}" type="presParOf" srcId="{0893AD0F-2F5A-4EFD-83C2-BD3971810140}" destId="{8BFD2540-2201-466D-BFA9-FDBD25E68C95}" srcOrd="1" destOrd="0" presId="urn:microsoft.com/office/officeart/2005/8/layout/orgChart1"/>
    <dgm:cxn modelId="{4C1CA786-AEB5-4D9B-8E5A-A329CA43ECE6}" type="presParOf" srcId="{599AEA70-F39B-4F65-8573-177377355535}" destId="{6F41DD96-F8DD-45D7-B492-36B4FABB2D3F}" srcOrd="1" destOrd="0" presId="urn:microsoft.com/office/officeart/2005/8/layout/orgChart1"/>
    <dgm:cxn modelId="{F7CBBE69-2DED-4594-A8F4-293E917E7870}" type="presParOf" srcId="{599AEA70-F39B-4F65-8573-177377355535}" destId="{1357920B-5AFA-442F-9B1E-05E423D4DA85}" srcOrd="2" destOrd="0" presId="urn:microsoft.com/office/officeart/2005/8/layout/orgChart1"/>
    <dgm:cxn modelId="{4AA0F481-25E1-418C-888D-C9D943F7E411}" type="presParOf" srcId="{68F014C5-3E52-6942-A6B9-79469B2D59A0}" destId="{FA87A85F-C073-5645-AFB0-143AAF8FBAEB}" srcOrd="2" destOrd="0" presId="urn:microsoft.com/office/officeart/2005/8/layout/orgChart1"/>
    <dgm:cxn modelId="{C9136D6B-534A-410E-956B-2F4C647EFDAD}" type="presParOf" srcId="{549DB809-A457-0747-A95C-4AC1F6DCCB12}" destId="{5C6F98F0-81B5-5B42-845E-BF91C355F234}" srcOrd="6" destOrd="0" presId="urn:microsoft.com/office/officeart/2005/8/layout/orgChart1"/>
    <dgm:cxn modelId="{5EC87838-E160-46B8-9779-A446265D72A3}" type="presParOf" srcId="{549DB809-A457-0747-A95C-4AC1F6DCCB12}" destId="{2E8ABCBA-E45C-4441-AB4D-A29B0CAE497A}" srcOrd="7" destOrd="0" presId="urn:microsoft.com/office/officeart/2005/8/layout/orgChart1"/>
    <dgm:cxn modelId="{56B4A4AF-5674-4A5B-8782-0402EA3CAF19}" type="presParOf" srcId="{2E8ABCBA-E45C-4441-AB4D-A29B0CAE497A}" destId="{83A59074-50F4-0B4D-9E01-AA75CCB1AE17}" srcOrd="0" destOrd="0" presId="urn:microsoft.com/office/officeart/2005/8/layout/orgChart1"/>
    <dgm:cxn modelId="{C29E9005-4368-4E8B-B2CA-FD2C525536F4}" type="presParOf" srcId="{83A59074-50F4-0B4D-9E01-AA75CCB1AE17}" destId="{263BA9B3-A42C-064C-956D-D6DBDEBCF725}" srcOrd="0" destOrd="0" presId="urn:microsoft.com/office/officeart/2005/8/layout/orgChart1"/>
    <dgm:cxn modelId="{980501E9-A83A-455B-838E-E8DB6E279FA0}" type="presParOf" srcId="{83A59074-50F4-0B4D-9E01-AA75CCB1AE17}" destId="{5845F3C6-854B-2A4B-91BD-03C979BD3777}" srcOrd="1" destOrd="0" presId="urn:microsoft.com/office/officeart/2005/8/layout/orgChart1"/>
    <dgm:cxn modelId="{37D90811-B978-40DC-AF73-B7C93C642741}" type="presParOf" srcId="{2E8ABCBA-E45C-4441-AB4D-A29B0CAE497A}" destId="{0666DD52-B46D-D045-B059-EDE8A757B89D}" srcOrd="1" destOrd="0" presId="urn:microsoft.com/office/officeart/2005/8/layout/orgChart1"/>
    <dgm:cxn modelId="{9BB06CE1-3FF3-4B91-8FF9-3506490C2956}" type="presParOf" srcId="{0666DD52-B46D-D045-B059-EDE8A757B89D}" destId="{59CDCEEF-6255-496D-B9A7-CECA572AFDD2}" srcOrd="0" destOrd="0" presId="urn:microsoft.com/office/officeart/2005/8/layout/orgChart1"/>
    <dgm:cxn modelId="{65CB59D9-99B1-4F73-A44A-E1EA617E7120}" type="presParOf" srcId="{0666DD52-B46D-D045-B059-EDE8A757B89D}" destId="{57A38446-5F85-4358-AA06-8D177B513B2A}" srcOrd="1" destOrd="0" presId="urn:microsoft.com/office/officeart/2005/8/layout/orgChart1"/>
    <dgm:cxn modelId="{CF18EB36-822B-45CA-B712-BCE94D261904}" type="presParOf" srcId="{57A38446-5F85-4358-AA06-8D177B513B2A}" destId="{5229339A-60DC-413A-96BC-AA835F9044AB}" srcOrd="0" destOrd="0" presId="urn:microsoft.com/office/officeart/2005/8/layout/orgChart1"/>
    <dgm:cxn modelId="{0C9B7CB9-60C0-4E15-8093-9DBECF78DC07}" type="presParOf" srcId="{5229339A-60DC-413A-96BC-AA835F9044AB}" destId="{D7F54032-3390-4C18-8D53-2C58C76CCA11}" srcOrd="0" destOrd="0" presId="urn:microsoft.com/office/officeart/2005/8/layout/orgChart1"/>
    <dgm:cxn modelId="{60D513AA-38A7-4EDF-858B-777BFBAFA763}" type="presParOf" srcId="{5229339A-60DC-413A-96BC-AA835F9044AB}" destId="{85C5802E-62F1-4A99-B7CD-9B02033AE395}" srcOrd="1" destOrd="0" presId="urn:microsoft.com/office/officeart/2005/8/layout/orgChart1"/>
    <dgm:cxn modelId="{24850149-9465-4067-9196-14FA5B60689C}" type="presParOf" srcId="{57A38446-5F85-4358-AA06-8D177B513B2A}" destId="{E02D65D7-593A-4FA6-983A-8E106BFDC0E4}" srcOrd="1" destOrd="0" presId="urn:microsoft.com/office/officeart/2005/8/layout/orgChart1"/>
    <dgm:cxn modelId="{91115561-FD38-40E7-8FE5-87CC51753A03}" type="presParOf" srcId="{E02D65D7-593A-4FA6-983A-8E106BFDC0E4}" destId="{7B1F1F50-244D-4FF6-AF48-EC6FF1C85FA4}" srcOrd="0" destOrd="0" presId="urn:microsoft.com/office/officeart/2005/8/layout/orgChart1"/>
    <dgm:cxn modelId="{E877E081-E52C-449B-B62B-E7192D6C908B}" type="presParOf" srcId="{E02D65D7-593A-4FA6-983A-8E106BFDC0E4}" destId="{B0BF3652-F868-45DE-9288-C43056EC9A13}" srcOrd="1" destOrd="0" presId="urn:microsoft.com/office/officeart/2005/8/layout/orgChart1"/>
    <dgm:cxn modelId="{E4594C9F-0FB7-4BE4-86DC-024D7F809D8F}" type="presParOf" srcId="{B0BF3652-F868-45DE-9288-C43056EC9A13}" destId="{48B6C4F7-1D97-4EB9-B9B0-9FDDB78BE75F}" srcOrd="0" destOrd="0" presId="urn:microsoft.com/office/officeart/2005/8/layout/orgChart1"/>
    <dgm:cxn modelId="{4BEA7688-7A57-48CD-BEF3-D74A049C0D1F}" type="presParOf" srcId="{48B6C4F7-1D97-4EB9-B9B0-9FDDB78BE75F}" destId="{0E7DFB84-A26A-4509-88FF-59ABDD1C7694}" srcOrd="0" destOrd="0" presId="urn:microsoft.com/office/officeart/2005/8/layout/orgChart1"/>
    <dgm:cxn modelId="{4DFD4FCF-B4B7-49F9-A08D-BE4346248BEC}" type="presParOf" srcId="{48B6C4F7-1D97-4EB9-B9B0-9FDDB78BE75F}" destId="{F7A27924-35F0-4956-8ADA-3992351BADDA}" srcOrd="1" destOrd="0" presId="urn:microsoft.com/office/officeart/2005/8/layout/orgChart1"/>
    <dgm:cxn modelId="{0EA574FD-7E98-4CF9-B4B8-2087A2F996F7}" type="presParOf" srcId="{B0BF3652-F868-45DE-9288-C43056EC9A13}" destId="{8BE2FA34-52D0-4798-BE5E-625DA271406A}" srcOrd="1" destOrd="0" presId="urn:microsoft.com/office/officeart/2005/8/layout/orgChart1"/>
    <dgm:cxn modelId="{93356D9B-9878-4084-ADCD-7C744DC4D9C9}" type="presParOf" srcId="{B0BF3652-F868-45DE-9288-C43056EC9A13}" destId="{57EAB6EB-A203-42FD-8D20-6FB9C2B2D89A}" srcOrd="2" destOrd="0" presId="urn:microsoft.com/office/officeart/2005/8/layout/orgChart1"/>
    <dgm:cxn modelId="{FDDEC005-789B-4B61-9FBC-5B3BBC77D993}" type="presParOf" srcId="{E02D65D7-593A-4FA6-983A-8E106BFDC0E4}" destId="{55FA9299-C05D-42F2-8272-FC3458710F7E}" srcOrd="2" destOrd="0" presId="urn:microsoft.com/office/officeart/2005/8/layout/orgChart1"/>
    <dgm:cxn modelId="{03693792-A08C-4C00-BEE1-D82943D47401}" type="presParOf" srcId="{E02D65D7-593A-4FA6-983A-8E106BFDC0E4}" destId="{03A082C4-6FBF-4541-ABF6-2D99A5AF6638}" srcOrd="3" destOrd="0" presId="urn:microsoft.com/office/officeart/2005/8/layout/orgChart1"/>
    <dgm:cxn modelId="{2E2C7F73-86F9-4B57-BFEE-3FC61FC223CD}" type="presParOf" srcId="{03A082C4-6FBF-4541-ABF6-2D99A5AF6638}" destId="{90BAE812-ED5C-4DCF-B4F8-61849EC4E029}" srcOrd="0" destOrd="0" presId="urn:microsoft.com/office/officeart/2005/8/layout/orgChart1"/>
    <dgm:cxn modelId="{7E58D382-2E3C-4C91-B6BE-F03F323221AA}" type="presParOf" srcId="{90BAE812-ED5C-4DCF-B4F8-61849EC4E029}" destId="{36DAE53C-93EF-4140-BFBB-A4CC934E0EBB}" srcOrd="0" destOrd="0" presId="urn:microsoft.com/office/officeart/2005/8/layout/orgChart1"/>
    <dgm:cxn modelId="{24E1A458-F977-4254-90F2-C99553529AA6}" type="presParOf" srcId="{90BAE812-ED5C-4DCF-B4F8-61849EC4E029}" destId="{A86CBEAE-E9BB-43A5-906A-B77BC9593077}" srcOrd="1" destOrd="0" presId="urn:microsoft.com/office/officeart/2005/8/layout/orgChart1"/>
    <dgm:cxn modelId="{7283714E-DF7C-4B21-A63F-618FF83FBCDB}" type="presParOf" srcId="{03A082C4-6FBF-4541-ABF6-2D99A5AF6638}" destId="{F0062F6F-8F22-4075-AF4E-901A10691AF9}" srcOrd="1" destOrd="0" presId="urn:microsoft.com/office/officeart/2005/8/layout/orgChart1"/>
    <dgm:cxn modelId="{96A596C7-293B-4619-9D6C-A192773A32D9}" type="presParOf" srcId="{03A082C4-6FBF-4541-ABF6-2D99A5AF6638}" destId="{BFD0103E-A437-432F-9440-7BBEC2F0F558}" srcOrd="2" destOrd="0" presId="urn:microsoft.com/office/officeart/2005/8/layout/orgChart1"/>
    <dgm:cxn modelId="{BB5E67E0-24CA-4F12-8CF4-C91E50DEEEEA}" type="presParOf" srcId="{57A38446-5F85-4358-AA06-8D177B513B2A}" destId="{3948BADA-571C-424F-888B-31AC77675B5B}" srcOrd="2" destOrd="0" presId="urn:microsoft.com/office/officeart/2005/8/layout/orgChart1"/>
    <dgm:cxn modelId="{BBDD10C9-37A8-4687-A472-565B5809CEB4}" type="presParOf" srcId="{0666DD52-B46D-D045-B059-EDE8A757B89D}" destId="{7E8EE0A9-15CC-4DDE-8D2C-7CB3616C5906}" srcOrd="2" destOrd="0" presId="urn:microsoft.com/office/officeart/2005/8/layout/orgChart1"/>
    <dgm:cxn modelId="{F7D49077-C2CD-4518-B2A3-5EF594684259}" type="presParOf" srcId="{0666DD52-B46D-D045-B059-EDE8A757B89D}" destId="{394E71DF-7B3A-44EE-8EB6-B7F4C246371F}" srcOrd="3" destOrd="0" presId="urn:microsoft.com/office/officeart/2005/8/layout/orgChart1"/>
    <dgm:cxn modelId="{3FACBDB8-55F7-4E95-883B-0147E85C7270}" type="presParOf" srcId="{394E71DF-7B3A-44EE-8EB6-B7F4C246371F}" destId="{C7BD81E3-F995-4E4A-823F-ABF9FFA61CED}" srcOrd="0" destOrd="0" presId="urn:microsoft.com/office/officeart/2005/8/layout/orgChart1"/>
    <dgm:cxn modelId="{C418FC66-CF6A-4D01-9D59-53FC5C44DBC5}" type="presParOf" srcId="{C7BD81E3-F995-4E4A-823F-ABF9FFA61CED}" destId="{66CF332A-21B1-4462-9340-DE57AFEE7B3A}" srcOrd="0" destOrd="0" presId="urn:microsoft.com/office/officeart/2005/8/layout/orgChart1"/>
    <dgm:cxn modelId="{1CC3E8BC-C1EC-4C4C-8B2C-B9903ED9FF2D}" type="presParOf" srcId="{C7BD81E3-F995-4E4A-823F-ABF9FFA61CED}" destId="{5B2C745C-E2D4-4E04-BBF0-4DEFC0D4E1B8}" srcOrd="1" destOrd="0" presId="urn:microsoft.com/office/officeart/2005/8/layout/orgChart1"/>
    <dgm:cxn modelId="{0953F9A0-4C6F-41F7-8D27-40BC108AF3E4}" type="presParOf" srcId="{394E71DF-7B3A-44EE-8EB6-B7F4C246371F}" destId="{3C09B93A-9B00-495C-ABFB-6BEF6C954DC2}" srcOrd="1" destOrd="0" presId="urn:microsoft.com/office/officeart/2005/8/layout/orgChart1"/>
    <dgm:cxn modelId="{8C10E1D5-024A-4358-9905-FC8D9C37A4BB}" type="presParOf" srcId="{394E71DF-7B3A-44EE-8EB6-B7F4C246371F}" destId="{9D50113A-2320-4135-94D6-8C91B261CB41}" srcOrd="2" destOrd="0" presId="urn:microsoft.com/office/officeart/2005/8/layout/orgChart1"/>
    <dgm:cxn modelId="{05B70691-A13B-47D2-8765-7D14E66FCDEB}" type="presParOf" srcId="{2E8ABCBA-E45C-4441-AB4D-A29B0CAE497A}" destId="{C9432DCF-4D9D-8C4C-B00B-672F2F715827}" srcOrd="2" destOrd="0" presId="urn:microsoft.com/office/officeart/2005/8/layout/orgChart1"/>
    <dgm:cxn modelId="{5E3D6A54-606F-4685-9B8A-D128EAF52181}" type="presParOf" srcId="{703A0253-0F7B-4748-AD4B-7688D9F47024}" destId="{7243624E-CD07-C248-B50B-DCB869ACB208}" srcOrd="2" destOrd="0" presId="urn:microsoft.com/office/officeart/2005/8/layout/orgChart1"/>
    <dgm:cxn modelId="{3ADC4076-4F5D-4E22-9CFF-A8442A4A66FA}" type="presParOf" srcId="{7243624E-CD07-C248-B50B-DCB869ACB208}" destId="{C4B5A570-2B30-4ED8-9114-DF0BEFB68A0B}" srcOrd="0" destOrd="0" presId="urn:microsoft.com/office/officeart/2005/8/layout/orgChart1"/>
    <dgm:cxn modelId="{81CC944F-0AEB-48B9-BFCA-03FB1C4B1A38}" type="presParOf" srcId="{7243624E-CD07-C248-B50B-DCB869ACB208}" destId="{6213F61B-E374-473F-BD1D-71517FEF24FC}" srcOrd="1" destOrd="0" presId="urn:microsoft.com/office/officeart/2005/8/layout/orgChart1"/>
    <dgm:cxn modelId="{CC10C6B4-6C16-44B3-BCCF-B7B15D416C22}" type="presParOf" srcId="{6213F61B-E374-473F-BD1D-71517FEF24FC}" destId="{B40C44B6-6A9C-4649-BA1F-D515A9103F31}" srcOrd="0" destOrd="0" presId="urn:microsoft.com/office/officeart/2005/8/layout/orgChart1"/>
    <dgm:cxn modelId="{04FAD93A-8CD8-4C8E-AB62-02B22C3D85CB}" type="presParOf" srcId="{B40C44B6-6A9C-4649-BA1F-D515A9103F31}" destId="{DEED16D4-8BAC-4800-ADB9-0AB733063A19}" srcOrd="0" destOrd="0" presId="urn:microsoft.com/office/officeart/2005/8/layout/orgChart1"/>
    <dgm:cxn modelId="{43EAE100-2FCC-4644-A093-3E31342B59C7}" type="presParOf" srcId="{B40C44B6-6A9C-4649-BA1F-D515A9103F31}" destId="{50B693E1-3F94-4690-86C8-3D9776710F46}" srcOrd="1" destOrd="0" presId="urn:microsoft.com/office/officeart/2005/8/layout/orgChart1"/>
    <dgm:cxn modelId="{5FF3DA86-7532-423A-9076-B084D467E5AB}" type="presParOf" srcId="{6213F61B-E374-473F-BD1D-71517FEF24FC}" destId="{F095FEAE-D2E4-4002-8401-B941B6AA6EA9}" srcOrd="1" destOrd="0" presId="urn:microsoft.com/office/officeart/2005/8/layout/orgChart1"/>
    <dgm:cxn modelId="{D266DA21-E2F4-4A9D-BA23-745B17F5B681}" type="presParOf" srcId="{6213F61B-E374-473F-BD1D-71517FEF24FC}" destId="{BFCE506F-70C5-43DE-90C9-B4AB42839CA1}" srcOrd="2" destOrd="0" presId="urn:microsoft.com/office/officeart/2005/8/layout/orgChart1"/>
    <dgm:cxn modelId="{BABE5B1F-E2CD-4243-BB57-17086FD46647}" type="presParOf" srcId="{DAA766EB-337F-754E-A816-D753AEE3F3AC}" destId="{3402B1ED-981D-8E45-BC16-CC97C1993A0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B5A570-2B30-4ED8-9114-DF0BEFB68A0B}">
      <dsp:nvSpPr>
        <dsp:cNvPr id="0" name=""/>
        <dsp:cNvSpPr/>
      </dsp:nvSpPr>
      <dsp:spPr>
        <a:xfrm>
          <a:off x="6445607" y="977002"/>
          <a:ext cx="308454" cy="390608"/>
        </a:xfrm>
        <a:custGeom>
          <a:avLst/>
          <a:gdLst/>
          <a:ahLst/>
          <a:cxnLst/>
          <a:rect l="0" t="0" r="0" b="0"/>
          <a:pathLst>
            <a:path>
              <a:moveTo>
                <a:pt x="308454" y="0"/>
              </a:moveTo>
              <a:lnTo>
                <a:pt x="308454" y="390608"/>
              </a:lnTo>
              <a:lnTo>
                <a:pt x="0" y="390608"/>
              </a:lnTo>
            </a:path>
          </a:pathLst>
        </a:custGeom>
        <a:noFill/>
        <a:ln w="19050" cap="flat" cmpd="sng" algn="ctr">
          <a:solidFill>
            <a:schemeClr val="accent4"/>
          </a:solidFill>
          <a:prstDash val="dash"/>
          <a:round/>
          <a:headEnd type="none" w="med" len="med"/>
          <a:tailEnd type="none" w="med" len="med"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7E8EE0A9-15CC-4DDE-8D2C-7CB3616C5906}">
      <dsp:nvSpPr>
        <dsp:cNvPr id="0" name=""/>
        <dsp:cNvSpPr/>
      </dsp:nvSpPr>
      <dsp:spPr>
        <a:xfrm>
          <a:off x="10242718" y="2122741"/>
          <a:ext cx="488149" cy="1694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720"/>
              </a:lnTo>
              <a:lnTo>
                <a:pt x="488149" y="84720"/>
              </a:lnTo>
              <a:lnTo>
                <a:pt x="488149" y="169440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FA9299-C05D-42F2-8272-FC3458710F7E}">
      <dsp:nvSpPr>
        <dsp:cNvPr id="0" name=""/>
        <dsp:cNvSpPr/>
      </dsp:nvSpPr>
      <dsp:spPr>
        <a:xfrm>
          <a:off x="9431825" y="2695611"/>
          <a:ext cx="121028" cy="9440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4025"/>
              </a:lnTo>
              <a:lnTo>
                <a:pt x="121028" y="944025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1F1F50-244D-4FF6-AF48-EC6FF1C85FA4}">
      <dsp:nvSpPr>
        <dsp:cNvPr id="0" name=""/>
        <dsp:cNvSpPr/>
      </dsp:nvSpPr>
      <dsp:spPr>
        <a:xfrm>
          <a:off x="9431825" y="2695611"/>
          <a:ext cx="121028" cy="3711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1155"/>
              </a:lnTo>
              <a:lnTo>
                <a:pt x="121028" y="371155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CDCEEF-6255-496D-B9A7-CECA572AFDD2}">
      <dsp:nvSpPr>
        <dsp:cNvPr id="0" name=""/>
        <dsp:cNvSpPr/>
      </dsp:nvSpPr>
      <dsp:spPr>
        <a:xfrm>
          <a:off x="9754568" y="2122741"/>
          <a:ext cx="488149" cy="169440"/>
        </a:xfrm>
        <a:custGeom>
          <a:avLst/>
          <a:gdLst/>
          <a:ahLst/>
          <a:cxnLst/>
          <a:rect l="0" t="0" r="0" b="0"/>
          <a:pathLst>
            <a:path>
              <a:moveTo>
                <a:pt x="488149" y="0"/>
              </a:moveTo>
              <a:lnTo>
                <a:pt x="488149" y="84720"/>
              </a:lnTo>
              <a:lnTo>
                <a:pt x="0" y="84720"/>
              </a:lnTo>
              <a:lnTo>
                <a:pt x="0" y="169440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6F98F0-81B5-5B42-845E-BF91C355F234}">
      <dsp:nvSpPr>
        <dsp:cNvPr id="0" name=""/>
        <dsp:cNvSpPr/>
      </dsp:nvSpPr>
      <dsp:spPr>
        <a:xfrm>
          <a:off x="6754061" y="977002"/>
          <a:ext cx="3488656" cy="7423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7590"/>
              </a:lnTo>
              <a:lnTo>
                <a:pt x="3488656" y="657590"/>
              </a:lnTo>
              <a:lnTo>
                <a:pt x="3488656" y="742310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5A6DC9-94AF-4740-8E09-63E254869014}">
      <dsp:nvSpPr>
        <dsp:cNvPr id="0" name=""/>
        <dsp:cNvSpPr/>
      </dsp:nvSpPr>
      <dsp:spPr>
        <a:xfrm>
          <a:off x="8290119" y="2122741"/>
          <a:ext cx="488149" cy="1694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720"/>
              </a:lnTo>
              <a:lnTo>
                <a:pt x="488149" y="84720"/>
              </a:lnTo>
              <a:lnTo>
                <a:pt x="488149" y="169440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D89B06-59C5-433B-8BEF-3E1BAA3A9417}">
      <dsp:nvSpPr>
        <dsp:cNvPr id="0" name=""/>
        <dsp:cNvSpPr/>
      </dsp:nvSpPr>
      <dsp:spPr>
        <a:xfrm>
          <a:off x="7479226" y="2695611"/>
          <a:ext cx="121028" cy="20897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89764"/>
              </a:lnTo>
              <a:lnTo>
                <a:pt x="121028" y="2089764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E58116-06C3-4A3F-96D3-5CE0FFADF875}">
      <dsp:nvSpPr>
        <dsp:cNvPr id="0" name=""/>
        <dsp:cNvSpPr/>
      </dsp:nvSpPr>
      <dsp:spPr>
        <a:xfrm>
          <a:off x="7479226" y="2695611"/>
          <a:ext cx="121028" cy="15168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16894"/>
              </a:lnTo>
              <a:lnTo>
                <a:pt x="121028" y="1516894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B5A800-F6E9-47D8-8D48-83DC50A5AD26}">
      <dsp:nvSpPr>
        <dsp:cNvPr id="0" name=""/>
        <dsp:cNvSpPr/>
      </dsp:nvSpPr>
      <dsp:spPr>
        <a:xfrm>
          <a:off x="7479226" y="2695611"/>
          <a:ext cx="121028" cy="9440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4025"/>
              </a:lnTo>
              <a:lnTo>
                <a:pt x="121028" y="944025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7EE356-A689-473A-B5CD-DF8179DDB762}">
      <dsp:nvSpPr>
        <dsp:cNvPr id="0" name=""/>
        <dsp:cNvSpPr/>
      </dsp:nvSpPr>
      <dsp:spPr>
        <a:xfrm>
          <a:off x="7479226" y="2695611"/>
          <a:ext cx="121028" cy="3711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1155"/>
              </a:lnTo>
              <a:lnTo>
                <a:pt x="121028" y="371155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569A87-7B93-4A17-8A64-F781731002D0}">
      <dsp:nvSpPr>
        <dsp:cNvPr id="0" name=""/>
        <dsp:cNvSpPr/>
      </dsp:nvSpPr>
      <dsp:spPr>
        <a:xfrm>
          <a:off x="7801969" y="2122741"/>
          <a:ext cx="488149" cy="169440"/>
        </a:xfrm>
        <a:custGeom>
          <a:avLst/>
          <a:gdLst/>
          <a:ahLst/>
          <a:cxnLst/>
          <a:rect l="0" t="0" r="0" b="0"/>
          <a:pathLst>
            <a:path>
              <a:moveTo>
                <a:pt x="488149" y="0"/>
              </a:moveTo>
              <a:lnTo>
                <a:pt x="488149" y="84720"/>
              </a:lnTo>
              <a:lnTo>
                <a:pt x="0" y="84720"/>
              </a:lnTo>
              <a:lnTo>
                <a:pt x="0" y="169440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F974A7-896D-4A4D-BE41-A38F1CFDB605}">
      <dsp:nvSpPr>
        <dsp:cNvPr id="0" name=""/>
        <dsp:cNvSpPr/>
      </dsp:nvSpPr>
      <dsp:spPr>
        <a:xfrm>
          <a:off x="6754061" y="977002"/>
          <a:ext cx="1536057" cy="7423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7590"/>
              </a:lnTo>
              <a:lnTo>
                <a:pt x="1536057" y="657590"/>
              </a:lnTo>
              <a:lnTo>
                <a:pt x="1536057" y="742310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A19326-B72E-4E24-AD70-E0B67F0058CC}">
      <dsp:nvSpPr>
        <dsp:cNvPr id="0" name=""/>
        <dsp:cNvSpPr/>
      </dsp:nvSpPr>
      <dsp:spPr>
        <a:xfrm>
          <a:off x="6337520" y="2122741"/>
          <a:ext cx="488149" cy="1694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720"/>
              </a:lnTo>
              <a:lnTo>
                <a:pt x="488149" y="84720"/>
              </a:lnTo>
              <a:lnTo>
                <a:pt x="488149" y="169440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0576FD-686A-4C6D-95C2-AADC6EC79EA4}">
      <dsp:nvSpPr>
        <dsp:cNvPr id="0" name=""/>
        <dsp:cNvSpPr/>
      </dsp:nvSpPr>
      <dsp:spPr>
        <a:xfrm>
          <a:off x="5526627" y="2695611"/>
          <a:ext cx="121028" cy="3711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1155"/>
              </a:lnTo>
              <a:lnTo>
                <a:pt x="121028" y="371155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1C3E89-E6DB-43C6-BEB4-624710ADC2A7}">
      <dsp:nvSpPr>
        <dsp:cNvPr id="0" name=""/>
        <dsp:cNvSpPr/>
      </dsp:nvSpPr>
      <dsp:spPr>
        <a:xfrm>
          <a:off x="5849371" y="2122741"/>
          <a:ext cx="488149" cy="169440"/>
        </a:xfrm>
        <a:custGeom>
          <a:avLst/>
          <a:gdLst/>
          <a:ahLst/>
          <a:cxnLst/>
          <a:rect l="0" t="0" r="0" b="0"/>
          <a:pathLst>
            <a:path>
              <a:moveTo>
                <a:pt x="488149" y="0"/>
              </a:moveTo>
              <a:lnTo>
                <a:pt x="488149" y="84720"/>
              </a:lnTo>
              <a:lnTo>
                <a:pt x="0" y="84720"/>
              </a:lnTo>
              <a:lnTo>
                <a:pt x="0" y="169440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109E62-44D1-FE4B-9995-A9049EC01772}">
      <dsp:nvSpPr>
        <dsp:cNvPr id="0" name=""/>
        <dsp:cNvSpPr/>
      </dsp:nvSpPr>
      <dsp:spPr>
        <a:xfrm>
          <a:off x="6337520" y="977002"/>
          <a:ext cx="416540" cy="742310"/>
        </a:xfrm>
        <a:custGeom>
          <a:avLst/>
          <a:gdLst/>
          <a:ahLst/>
          <a:cxnLst/>
          <a:rect l="0" t="0" r="0" b="0"/>
          <a:pathLst>
            <a:path>
              <a:moveTo>
                <a:pt x="416540" y="0"/>
              </a:moveTo>
              <a:lnTo>
                <a:pt x="416540" y="657590"/>
              </a:lnTo>
              <a:lnTo>
                <a:pt x="0" y="657590"/>
              </a:lnTo>
              <a:lnTo>
                <a:pt x="0" y="742310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345689-4980-4741-8C36-CABB8C366A81}">
      <dsp:nvSpPr>
        <dsp:cNvPr id="0" name=""/>
        <dsp:cNvSpPr/>
      </dsp:nvSpPr>
      <dsp:spPr>
        <a:xfrm>
          <a:off x="4540916" y="2695611"/>
          <a:ext cx="91440" cy="151689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16894"/>
              </a:lnTo>
              <a:lnTo>
                <a:pt x="130440" y="1516894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8098DE-948B-499C-9E2B-DCF9CF7214BE}">
      <dsp:nvSpPr>
        <dsp:cNvPr id="0" name=""/>
        <dsp:cNvSpPr/>
      </dsp:nvSpPr>
      <dsp:spPr>
        <a:xfrm>
          <a:off x="4456196" y="2695611"/>
          <a:ext cx="91440" cy="1516894"/>
        </a:xfrm>
        <a:custGeom>
          <a:avLst/>
          <a:gdLst/>
          <a:ahLst/>
          <a:cxnLst/>
          <a:rect l="0" t="0" r="0" b="0"/>
          <a:pathLst>
            <a:path>
              <a:moveTo>
                <a:pt x="130440" y="0"/>
              </a:moveTo>
              <a:lnTo>
                <a:pt x="130440" y="1516894"/>
              </a:lnTo>
              <a:lnTo>
                <a:pt x="45720" y="1516894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A2CB0B-5FA5-42EB-9802-7D59B3739B14}">
      <dsp:nvSpPr>
        <dsp:cNvPr id="0" name=""/>
        <dsp:cNvSpPr/>
      </dsp:nvSpPr>
      <dsp:spPr>
        <a:xfrm>
          <a:off x="4540916" y="2695611"/>
          <a:ext cx="91440" cy="94402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44025"/>
              </a:lnTo>
              <a:lnTo>
                <a:pt x="130440" y="944025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8A8F07-33DF-4CC0-A62B-0B6A7C0E6893}">
      <dsp:nvSpPr>
        <dsp:cNvPr id="0" name=""/>
        <dsp:cNvSpPr/>
      </dsp:nvSpPr>
      <dsp:spPr>
        <a:xfrm>
          <a:off x="4456196" y="2695611"/>
          <a:ext cx="91440" cy="944025"/>
        </a:xfrm>
        <a:custGeom>
          <a:avLst/>
          <a:gdLst/>
          <a:ahLst/>
          <a:cxnLst/>
          <a:rect l="0" t="0" r="0" b="0"/>
          <a:pathLst>
            <a:path>
              <a:moveTo>
                <a:pt x="130440" y="0"/>
              </a:moveTo>
              <a:lnTo>
                <a:pt x="130440" y="944025"/>
              </a:lnTo>
              <a:lnTo>
                <a:pt x="45720" y="944025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41896F-6BF9-4B6C-80C2-5FE522F13AC4}">
      <dsp:nvSpPr>
        <dsp:cNvPr id="0" name=""/>
        <dsp:cNvSpPr/>
      </dsp:nvSpPr>
      <dsp:spPr>
        <a:xfrm>
          <a:off x="4540916" y="2695611"/>
          <a:ext cx="91440" cy="37115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1155"/>
              </a:lnTo>
              <a:lnTo>
                <a:pt x="130440" y="371155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052B69-5455-491D-9A7C-27D9F9589E32}">
      <dsp:nvSpPr>
        <dsp:cNvPr id="0" name=""/>
        <dsp:cNvSpPr/>
      </dsp:nvSpPr>
      <dsp:spPr>
        <a:xfrm>
          <a:off x="4456196" y="2695611"/>
          <a:ext cx="91440" cy="371155"/>
        </a:xfrm>
        <a:custGeom>
          <a:avLst/>
          <a:gdLst/>
          <a:ahLst/>
          <a:cxnLst/>
          <a:rect l="0" t="0" r="0" b="0"/>
          <a:pathLst>
            <a:path>
              <a:moveTo>
                <a:pt x="130440" y="0"/>
              </a:moveTo>
              <a:lnTo>
                <a:pt x="130440" y="371155"/>
              </a:lnTo>
              <a:lnTo>
                <a:pt x="45720" y="371155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66FF14-00F9-DD42-B77A-13CFC028B880}">
      <dsp:nvSpPr>
        <dsp:cNvPr id="0" name=""/>
        <dsp:cNvSpPr/>
      </dsp:nvSpPr>
      <dsp:spPr>
        <a:xfrm>
          <a:off x="3265404" y="2122741"/>
          <a:ext cx="1321231" cy="1694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720"/>
              </a:lnTo>
              <a:lnTo>
                <a:pt x="1321231" y="84720"/>
              </a:lnTo>
              <a:lnTo>
                <a:pt x="1321231" y="169440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660E86-C810-40A6-AD04-48E20BF2D281}">
      <dsp:nvSpPr>
        <dsp:cNvPr id="0" name=""/>
        <dsp:cNvSpPr/>
      </dsp:nvSpPr>
      <dsp:spPr>
        <a:xfrm>
          <a:off x="2597729" y="3268481"/>
          <a:ext cx="121028" cy="15168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16894"/>
              </a:lnTo>
              <a:lnTo>
                <a:pt x="121028" y="1516894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46ACD2-3346-4FF8-A3E3-01DA07A4F5FF}">
      <dsp:nvSpPr>
        <dsp:cNvPr id="0" name=""/>
        <dsp:cNvSpPr/>
      </dsp:nvSpPr>
      <dsp:spPr>
        <a:xfrm>
          <a:off x="2597729" y="3268481"/>
          <a:ext cx="121028" cy="9440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4025"/>
              </a:lnTo>
              <a:lnTo>
                <a:pt x="121028" y="944025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3B013E-4FB6-4D1D-9241-518C58480881}">
      <dsp:nvSpPr>
        <dsp:cNvPr id="0" name=""/>
        <dsp:cNvSpPr/>
      </dsp:nvSpPr>
      <dsp:spPr>
        <a:xfrm>
          <a:off x="2597729" y="3268481"/>
          <a:ext cx="121028" cy="3711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1155"/>
              </a:lnTo>
              <a:lnTo>
                <a:pt x="121028" y="371155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72DD42-6681-4467-BAD9-F585B3B76BD9}">
      <dsp:nvSpPr>
        <dsp:cNvPr id="0" name=""/>
        <dsp:cNvSpPr/>
      </dsp:nvSpPr>
      <dsp:spPr>
        <a:xfrm>
          <a:off x="1821345" y="2666395"/>
          <a:ext cx="1099127" cy="1986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936"/>
              </a:lnTo>
              <a:lnTo>
                <a:pt x="1099127" y="113936"/>
              </a:lnTo>
              <a:lnTo>
                <a:pt x="1099127" y="198656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638D4D-4C96-4EA5-B8B3-E45340CEA0A7}">
      <dsp:nvSpPr>
        <dsp:cNvPr id="0" name=""/>
        <dsp:cNvSpPr/>
      </dsp:nvSpPr>
      <dsp:spPr>
        <a:xfrm>
          <a:off x="1621429" y="3268481"/>
          <a:ext cx="121028" cy="3711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1155"/>
              </a:lnTo>
              <a:lnTo>
                <a:pt x="121028" y="371155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160B82-EA09-41B6-BED2-0E101E33115B}">
      <dsp:nvSpPr>
        <dsp:cNvPr id="0" name=""/>
        <dsp:cNvSpPr/>
      </dsp:nvSpPr>
      <dsp:spPr>
        <a:xfrm>
          <a:off x="1821345" y="2666395"/>
          <a:ext cx="122828" cy="1986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936"/>
              </a:lnTo>
              <a:lnTo>
                <a:pt x="122828" y="113936"/>
              </a:lnTo>
              <a:lnTo>
                <a:pt x="122828" y="198656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D858EA-86A6-405E-8FA9-C6875D14E617}">
      <dsp:nvSpPr>
        <dsp:cNvPr id="0" name=""/>
        <dsp:cNvSpPr/>
      </dsp:nvSpPr>
      <dsp:spPr>
        <a:xfrm>
          <a:off x="967873" y="2666395"/>
          <a:ext cx="853471" cy="198656"/>
        </a:xfrm>
        <a:custGeom>
          <a:avLst/>
          <a:gdLst/>
          <a:ahLst/>
          <a:cxnLst/>
          <a:rect l="0" t="0" r="0" b="0"/>
          <a:pathLst>
            <a:path>
              <a:moveTo>
                <a:pt x="853471" y="0"/>
              </a:moveTo>
              <a:lnTo>
                <a:pt x="853471" y="113936"/>
              </a:lnTo>
              <a:lnTo>
                <a:pt x="0" y="113936"/>
              </a:lnTo>
              <a:lnTo>
                <a:pt x="0" y="198656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02C79C-E465-014D-B1B9-3A66F7D24782}">
      <dsp:nvSpPr>
        <dsp:cNvPr id="0" name=""/>
        <dsp:cNvSpPr/>
      </dsp:nvSpPr>
      <dsp:spPr>
        <a:xfrm>
          <a:off x="1821345" y="2122741"/>
          <a:ext cx="1444059" cy="140224"/>
        </a:xfrm>
        <a:custGeom>
          <a:avLst/>
          <a:gdLst/>
          <a:ahLst/>
          <a:cxnLst/>
          <a:rect l="0" t="0" r="0" b="0"/>
          <a:pathLst>
            <a:path>
              <a:moveTo>
                <a:pt x="1444059" y="0"/>
              </a:moveTo>
              <a:lnTo>
                <a:pt x="1444059" y="55503"/>
              </a:lnTo>
              <a:lnTo>
                <a:pt x="0" y="55503"/>
              </a:lnTo>
              <a:lnTo>
                <a:pt x="0" y="140224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D3D9E7-06BF-9B4D-84F8-012CD4A22CD5}">
      <dsp:nvSpPr>
        <dsp:cNvPr id="0" name=""/>
        <dsp:cNvSpPr/>
      </dsp:nvSpPr>
      <dsp:spPr>
        <a:xfrm>
          <a:off x="3265404" y="977002"/>
          <a:ext cx="3488656" cy="742310"/>
        </a:xfrm>
        <a:custGeom>
          <a:avLst/>
          <a:gdLst/>
          <a:ahLst/>
          <a:cxnLst/>
          <a:rect l="0" t="0" r="0" b="0"/>
          <a:pathLst>
            <a:path>
              <a:moveTo>
                <a:pt x="3488656" y="0"/>
              </a:moveTo>
              <a:lnTo>
                <a:pt x="3488656" y="657590"/>
              </a:lnTo>
              <a:lnTo>
                <a:pt x="0" y="657590"/>
              </a:lnTo>
              <a:lnTo>
                <a:pt x="0" y="742310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7B2803-CCC7-4C39-9A21-1BA892F5A86E}">
      <dsp:nvSpPr>
        <dsp:cNvPr id="0" name=""/>
        <dsp:cNvSpPr/>
      </dsp:nvSpPr>
      <dsp:spPr>
        <a:xfrm>
          <a:off x="6708341" y="404132"/>
          <a:ext cx="91440" cy="16944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9440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412370-D58D-0C48-BFD1-17631B8F7FC9}">
      <dsp:nvSpPr>
        <dsp:cNvPr id="0" name=""/>
        <dsp:cNvSpPr/>
      </dsp:nvSpPr>
      <dsp:spPr>
        <a:xfrm>
          <a:off x="6350632" y="702"/>
          <a:ext cx="806859" cy="4034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/>
            <a:t>Dr. Angela King Taylor</a:t>
          </a:r>
          <a:br>
            <a:rPr lang="en-US" sz="600" kern="1200" dirty="0"/>
          </a:br>
          <a:r>
            <a:rPr lang="en-US" sz="600" kern="1200" dirty="0"/>
            <a:t>Vice Chancellor of Student Affairs</a:t>
          </a:r>
        </a:p>
      </dsp:txBody>
      <dsp:txXfrm>
        <a:off x="6350632" y="702"/>
        <a:ext cx="806859" cy="403429"/>
      </dsp:txXfrm>
    </dsp:sp>
    <dsp:sp modelId="{B35701D0-45CB-6248-A4F9-500B53C062D6}">
      <dsp:nvSpPr>
        <dsp:cNvPr id="0" name=""/>
        <dsp:cNvSpPr/>
      </dsp:nvSpPr>
      <dsp:spPr>
        <a:xfrm>
          <a:off x="6350632" y="573572"/>
          <a:ext cx="806859" cy="4034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/>
            <a:t>Michelle Froese</a:t>
          </a:r>
          <a:br>
            <a:rPr lang="en-US" sz="600" kern="1200" dirty="0"/>
          </a:br>
          <a:r>
            <a:rPr lang="en-US" sz="600" kern="1200" dirty="0"/>
            <a:t>Dean of Students</a:t>
          </a:r>
        </a:p>
      </dsp:txBody>
      <dsp:txXfrm>
        <a:off x="6350632" y="573572"/>
        <a:ext cx="806859" cy="403429"/>
      </dsp:txXfrm>
    </dsp:sp>
    <dsp:sp modelId="{FD3C2CE6-C630-3A4C-86F3-CF84A9827444}">
      <dsp:nvSpPr>
        <dsp:cNvPr id="0" name=""/>
        <dsp:cNvSpPr/>
      </dsp:nvSpPr>
      <dsp:spPr>
        <a:xfrm>
          <a:off x="2861975" y="1719312"/>
          <a:ext cx="806859" cy="4034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/>
            <a:t>Ashley Brickley</a:t>
          </a:r>
          <a:br>
            <a:rPr lang="en-US" sz="600" kern="1200" dirty="0"/>
          </a:br>
          <a:r>
            <a:rPr lang="en-US" sz="600" kern="1200" dirty="0"/>
            <a:t>Director, Disability Center</a:t>
          </a:r>
        </a:p>
      </dsp:txBody>
      <dsp:txXfrm>
        <a:off x="2861975" y="1719312"/>
        <a:ext cx="806859" cy="403429"/>
      </dsp:txXfrm>
    </dsp:sp>
    <dsp:sp modelId="{69C74863-EFB7-B749-99BB-1E5E2CBBE9BF}">
      <dsp:nvSpPr>
        <dsp:cNvPr id="0" name=""/>
        <dsp:cNvSpPr/>
      </dsp:nvSpPr>
      <dsp:spPr>
        <a:xfrm>
          <a:off x="1417915" y="2262965"/>
          <a:ext cx="806859" cy="4034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/>
            <a:t>Kristin Mossman</a:t>
          </a:r>
          <a:br>
            <a:rPr lang="en-US" sz="600" kern="1200" dirty="0"/>
          </a:br>
          <a:r>
            <a:rPr lang="en-US" sz="600" kern="1200" dirty="0"/>
            <a:t>Assistant Director, Operations</a:t>
          </a:r>
        </a:p>
      </dsp:txBody>
      <dsp:txXfrm>
        <a:off x="1417915" y="2262965"/>
        <a:ext cx="806859" cy="403429"/>
      </dsp:txXfrm>
    </dsp:sp>
    <dsp:sp modelId="{89297775-ECBA-3D43-8DE4-FD282E1E50E8}">
      <dsp:nvSpPr>
        <dsp:cNvPr id="0" name=""/>
        <dsp:cNvSpPr/>
      </dsp:nvSpPr>
      <dsp:spPr>
        <a:xfrm>
          <a:off x="564444" y="2865052"/>
          <a:ext cx="806859" cy="4034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/>
            <a:t>Jay Ellis</a:t>
          </a:r>
          <a:br>
            <a:rPr lang="en-US" sz="600" kern="1200" dirty="0"/>
          </a:br>
          <a:r>
            <a:rPr lang="en-US" sz="600" kern="1200" dirty="0"/>
            <a:t>Accommodations Coordinator</a:t>
          </a:r>
        </a:p>
      </dsp:txBody>
      <dsp:txXfrm>
        <a:off x="564444" y="2865052"/>
        <a:ext cx="806859" cy="403429"/>
      </dsp:txXfrm>
    </dsp:sp>
    <dsp:sp modelId="{DE0ED753-2315-D647-83CB-71B11847F1FB}">
      <dsp:nvSpPr>
        <dsp:cNvPr id="0" name=""/>
        <dsp:cNvSpPr/>
      </dsp:nvSpPr>
      <dsp:spPr>
        <a:xfrm>
          <a:off x="1540743" y="2865052"/>
          <a:ext cx="806859" cy="4034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/>
            <a:t>Sara Nelson</a:t>
          </a:r>
          <a:br>
            <a:rPr lang="en-US" sz="600" kern="1200" dirty="0"/>
          </a:br>
          <a:r>
            <a:rPr lang="en-US" sz="600" kern="1200" dirty="0"/>
            <a:t>Office Support Assistant</a:t>
          </a:r>
        </a:p>
      </dsp:txBody>
      <dsp:txXfrm>
        <a:off x="1540743" y="2865052"/>
        <a:ext cx="806859" cy="403429"/>
      </dsp:txXfrm>
    </dsp:sp>
    <dsp:sp modelId="{13156AE2-4CBE-4081-8087-5C7C968D63EC}">
      <dsp:nvSpPr>
        <dsp:cNvPr id="0" name=""/>
        <dsp:cNvSpPr/>
      </dsp:nvSpPr>
      <dsp:spPr>
        <a:xfrm>
          <a:off x="1742458" y="3437922"/>
          <a:ext cx="806859" cy="4034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Student Employees</a:t>
          </a:r>
        </a:p>
      </dsp:txBody>
      <dsp:txXfrm>
        <a:off x="1742458" y="3437922"/>
        <a:ext cx="806859" cy="403429"/>
      </dsp:txXfrm>
    </dsp:sp>
    <dsp:sp modelId="{FE26133B-D75C-4A2B-9B0D-DF13BFB25295}">
      <dsp:nvSpPr>
        <dsp:cNvPr id="0" name=""/>
        <dsp:cNvSpPr/>
      </dsp:nvSpPr>
      <dsp:spPr>
        <a:xfrm>
          <a:off x="2517043" y="2865052"/>
          <a:ext cx="806859" cy="4034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/>
            <a:t>Brady McDowell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Exams Coordinator</a:t>
          </a:r>
        </a:p>
      </dsp:txBody>
      <dsp:txXfrm>
        <a:off x="2517043" y="2865052"/>
        <a:ext cx="806859" cy="403429"/>
      </dsp:txXfrm>
    </dsp:sp>
    <dsp:sp modelId="{25C1CC34-28D5-4EE7-8BF6-E5FD41C2424A}">
      <dsp:nvSpPr>
        <dsp:cNvPr id="0" name=""/>
        <dsp:cNvSpPr/>
      </dsp:nvSpPr>
      <dsp:spPr>
        <a:xfrm>
          <a:off x="2718757" y="3437922"/>
          <a:ext cx="806859" cy="4034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/>
            <a:t>Sabrina Behrens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Accommodated Exam Specialist</a:t>
          </a:r>
        </a:p>
      </dsp:txBody>
      <dsp:txXfrm>
        <a:off x="2718757" y="3437922"/>
        <a:ext cx="806859" cy="403429"/>
      </dsp:txXfrm>
    </dsp:sp>
    <dsp:sp modelId="{5181C955-8A1F-4D42-86A7-F3EFDACC458E}">
      <dsp:nvSpPr>
        <dsp:cNvPr id="0" name=""/>
        <dsp:cNvSpPr/>
      </dsp:nvSpPr>
      <dsp:spPr>
        <a:xfrm>
          <a:off x="2718757" y="4010791"/>
          <a:ext cx="806859" cy="4034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/>
            <a:t>Paul Graf, Jr.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Testing Services Specialist</a:t>
          </a:r>
        </a:p>
      </dsp:txBody>
      <dsp:txXfrm>
        <a:off x="2718757" y="4010791"/>
        <a:ext cx="806859" cy="403429"/>
      </dsp:txXfrm>
    </dsp:sp>
    <dsp:sp modelId="{F3C9EF94-1F5A-4A1A-9AED-80AAB077118A}">
      <dsp:nvSpPr>
        <dsp:cNvPr id="0" name=""/>
        <dsp:cNvSpPr/>
      </dsp:nvSpPr>
      <dsp:spPr>
        <a:xfrm>
          <a:off x="2718757" y="4583661"/>
          <a:ext cx="806859" cy="4034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Student Employees</a:t>
          </a:r>
        </a:p>
      </dsp:txBody>
      <dsp:txXfrm>
        <a:off x="2718757" y="4583661"/>
        <a:ext cx="806859" cy="403429"/>
      </dsp:txXfrm>
    </dsp:sp>
    <dsp:sp modelId="{C50341F7-F169-8241-88A1-F8DFFAB73E56}">
      <dsp:nvSpPr>
        <dsp:cNvPr id="0" name=""/>
        <dsp:cNvSpPr/>
      </dsp:nvSpPr>
      <dsp:spPr>
        <a:xfrm>
          <a:off x="4183207" y="2292182"/>
          <a:ext cx="806859" cy="4034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/>
            <a:t>Angela Branson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Assistant Director, Accommodations</a:t>
          </a:r>
        </a:p>
      </dsp:txBody>
      <dsp:txXfrm>
        <a:off x="4183207" y="2292182"/>
        <a:ext cx="806859" cy="403429"/>
      </dsp:txXfrm>
    </dsp:sp>
    <dsp:sp modelId="{526A1142-6D31-41B0-87E7-86D96A7FCA92}">
      <dsp:nvSpPr>
        <dsp:cNvPr id="0" name=""/>
        <dsp:cNvSpPr/>
      </dsp:nvSpPr>
      <dsp:spPr>
        <a:xfrm>
          <a:off x="3695057" y="2865052"/>
          <a:ext cx="806859" cy="4034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/>
            <a:t>Addison Giffen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Access Advisor</a:t>
          </a:r>
        </a:p>
      </dsp:txBody>
      <dsp:txXfrm>
        <a:off x="3695057" y="2865052"/>
        <a:ext cx="806859" cy="403429"/>
      </dsp:txXfrm>
    </dsp:sp>
    <dsp:sp modelId="{A897B692-3A57-4DC1-970F-D5912EEBDD96}">
      <dsp:nvSpPr>
        <dsp:cNvPr id="0" name=""/>
        <dsp:cNvSpPr/>
      </dsp:nvSpPr>
      <dsp:spPr>
        <a:xfrm>
          <a:off x="4671356" y="2865052"/>
          <a:ext cx="806859" cy="4034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/>
            <a:t>Heather Chism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Access Advisor</a:t>
          </a:r>
        </a:p>
      </dsp:txBody>
      <dsp:txXfrm>
        <a:off x="4671356" y="2865052"/>
        <a:ext cx="806859" cy="403429"/>
      </dsp:txXfrm>
    </dsp:sp>
    <dsp:sp modelId="{5344C361-0AAD-4081-A0F6-AC04EA456D9B}">
      <dsp:nvSpPr>
        <dsp:cNvPr id="0" name=""/>
        <dsp:cNvSpPr/>
      </dsp:nvSpPr>
      <dsp:spPr>
        <a:xfrm>
          <a:off x="3695057" y="3437922"/>
          <a:ext cx="806859" cy="4034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/>
            <a:t>Andrew Kelley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Access Advisor</a:t>
          </a:r>
        </a:p>
      </dsp:txBody>
      <dsp:txXfrm>
        <a:off x="3695057" y="3437922"/>
        <a:ext cx="806859" cy="403429"/>
      </dsp:txXfrm>
    </dsp:sp>
    <dsp:sp modelId="{6A528236-1DC0-4632-8169-9B3F042B4958}">
      <dsp:nvSpPr>
        <dsp:cNvPr id="0" name=""/>
        <dsp:cNvSpPr/>
      </dsp:nvSpPr>
      <dsp:spPr>
        <a:xfrm>
          <a:off x="4671356" y="3437922"/>
          <a:ext cx="806859" cy="4034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/>
            <a:t>Jill McClintock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Access Advisor</a:t>
          </a:r>
        </a:p>
      </dsp:txBody>
      <dsp:txXfrm>
        <a:off x="4671356" y="3437922"/>
        <a:ext cx="806859" cy="403429"/>
      </dsp:txXfrm>
    </dsp:sp>
    <dsp:sp modelId="{ADDFC0D1-3F09-4DE6-916B-BD4167766BA9}">
      <dsp:nvSpPr>
        <dsp:cNvPr id="0" name=""/>
        <dsp:cNvSpPr/>
      </dsp:nvSpPr>
      <dsp:spPr>
        <a:xfrm>
          <a:off x="3695057" y="4010791"/>
          <a:ext cx="806859" cy="4034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/>
            <a:t>Rachel Conrad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Access Advisor</a:t>
          </a:r>
        </a:p>
      </dsp:txBody>
      <dsp:txXfrm>
        <a:off x="3695057" y="4010791"/>
        <a:ext cx="806859" cy="403429"/>
      </dsp:txXfrm>
    </dsp:sp>
    <dsp:sp modelId="{91BCF39A-5BE2-4731-B264-041A634F669A}">
      <dsp:nvSpPr>
        <dsp:cNvPr id="0" name=""/>
        <dsp:cNvSpPr/>
      </dsp:nvSpPr>
      <dsp:spPr>
        <a:xfrm>
          <a:off x="4671356" y="4010791"/>
          <a:ext cx="806859" cy="4034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/>
            <a:t>Sabra Mitchell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Access Advisor</a:t>
          </a:r>
        </a:p>
      </dsp:txBody>
      <dsp:txXfrm>
        <a:off x="4671356" y="4010791"/>
        <a:ext cx="806859" cy="403429"/>
      </dsp:txXfrm>
    </dsp:sp>
    <dsp:sp modelId="{C8745E91-3D4A-A044-B584-30D76F9FD46E}">
      <dsp:nvSpPr>
        <dsp:cNvPr id="0" name=""/>
        <dsp:cNvSpPr/>
      </dsp:nvSpPr>
      <dsp:spPr>
        <a:xfrm>
          <a:off x="5934091" y="1719312"/>
          <a:ext cx="806859" cy="4034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/>
            <a:t>Erika Aaron</a:t>
          </a:r>
          <a:br>
            <a:rPr lang="en-US" sz="600" kern="1200" dirty="0"/>
          </a:br>
          <a:r>
            <a:rPr lang="en-US" sz="600" kern="1200" dirty="0"/>
            <a:t>Sr. Program Manager, Mizzou Families</a:t>
          </a:r>
        </a:p>
      </dsp:txBody>
      <dsp:txXfrm>
        <a:off x="5934091" y="1719312"/>
        <a:ext cx="806859" cy="403429"/>
      </dsp:txXfrm>
    </dsp:sp>
    <dsp:sp modelId="{B216A8F1-672A-440C-8B64-10F625370711}">
      <dsp:nvSpPr>
        <dsp:cNvPr id="0" name=""/>
        <dsp:cNvSpPr/>
      </dsp:nvSpPr>
      <dsp:spPr>
        <a:xfrm>
          <a:off x="5445941" y="2292182"/>
          <a:ext cx="806859" cy="4034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/>
            <a:t>Sidney Everhart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Coordinator, Mizzou Families</a:t>
          </a:r>
        </a:p>
      </dsp:txBody>
      <dsp:txXfrm>
        <a:off x="5445941" y="2292182"/>
        <a:ext cx="806859" cy="403429"/>
      </dsp:txXfrm>
    </dsp:sp>
    <dsp:sp modelId="{920BB854-F65B-4B18-8865-57343962AA33}">
      <dsp:nvSpPr>
        <dsp:cNvPr id="0" name=""/>
        <dsp:cNvSpPr/>
      </dsp:nvSpPr>
      <dsp:spPr>
        <a:xfrm>
          <a:off x="5647656" y="2865052"/>
          <a:ext cx="806859" cy="4034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Student Staff</a:t>
          </a:r>
        </a:p>
      </dsp:txBody>
      <dsp:txXfrm>
        <a:off x="5647656" y="2865052"/>
        <a:ext cx="806859" cy="403429"/>
      </dsp:txXfrm>
    </dsp:sp>
    <dsp:sp modelId="{3EE9224B-6A13-45C1-B679-D4CE0D4A3125}">
      <dsp:nvSpPr>
        <dsp:cNvPr id="0" name=""/>
        <dsp:cNvSpPr/>
      </dsp:nvSpPr>
      <dsp:spPr>
        <a:xfrm>
          <a:off x="6422240" y="2292182"/>
          <a:ext cx="806859" cy="4034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/>
            <a:t>Selena Meints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Coordinator, First Generation Initiatives</a:t>
          </a:r>
        </a:p>
      </dsp:txBody>
      <dsp:txXfrm>
        <a:off x="6422240" y="2292182"/>
        <a:ext cx="806859" cy="403429"/>
      </dsp:txXfrm>
    </dsp:sp>
    <dsp:sp modelId="{CBCC5D5C-3605-B54D-9D13-30064B2ED0DB}">
      <dsp:nvSpPr>
        <dsp:cNvPr id="0" name=""/>
        <dsp:cNvSpPr/>
      </dsp:nvSpPr>
      <dsp:spPr>
        <a:xfrm>
          <a:off x="7886690" y="1719312"/>
          <a:ext cx="806859" cy="4034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/>
            <a:t>Lori Fox</a:t>
          </a:r>
          <a:br>
            <a:rPr lang="en-US" sz="600" kern="1200" dirty="0"/>
          </a:br>
          <a:r>
            <a:rPr lang="en-US" sz="600" kern="1200" dirty="0"/>
            <a:t>Assistant Dean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Care Team</a:t>
          </a:r>
        </a:p>
      </dsp:txBody>
      <dsp:txXfrm>
        <a:off x="7886690" y="1719312"/>
        <a:ext cx="806859" cy="403429"/>
      </dsp:txXfrm>
    </dsp:sp>
    <dsp:sp modelId="{9CDB86D6-65C1-42D4-8298-4F4AE42B2618}">
      <dsp:nvSpPr>
        <dsp:cNvPr id="0" name=""/>
        <dsp:cNvSpPr/>
      </dsp:nvSpPr>
      <dsp:spPr>
        <a:xfrm>
          <a:off x="7398540" y="2292182"/>
          <a:ext cx="806859" cy="4034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/>
            <a:t>Beth Lauchstaedt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Assistant Director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Care Team</a:t>
          </a:r>
        </a:p>
      </dsp:txBody>
      <dsp:txXfrm>
        <a:off x="7398540" y="2292182"/>
        <a:ext cx="806859" cy="403429"/>
      </dsp:txXfrm>
    </dsp:sp>
    <dsp:sp modelId="{D46FA746-6357-4ABC-8B2C-EB6F83AF07AC}">
      <dsp:nvSpPr>
        <dsp:cNvPr id="0" name=""/>
        <dsp:cNvSpPr/>
      </dsp:nvSpPr>
      <dsp:spPr>
        <a:xfrm>
          <a:off x="7600255" y="2865052"/>
          <a:ext cx="806859" cy="4034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/>
            <a:t>Alaina Karaffa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Care Coordinator</a:t>
          </a:r>
        </a:p>
      </dsp:txBody>
      <dsp:txXfrm>
        <a:off x="7600255" y="2865052"/>
        <a:ext cx="806859" cy="403429"/>
      </dsp:txXfrm>
    </dsp:sp>
    <dsp:sp modelId="{6FEBB065-7DBE-41F7-B614-9453F3288D12}">
      <dsp:nvSpPr>
        <dsp:cNvPr id="0" name=""/>
        <dsp:cNvSpPr/>
      </dsp:nvSpPr>
      <dsp:spPr>
        <a:xfrm>
          <a:off x="7600255" y="3437922"/>
          <a:ext cx="806859" cy="4034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/>
            <a:t>Cody Alexander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Care Coordinator</a:t>
          </a:r>
        </a:p>
      </dsp:txBody>
      <dsp:txXfrm>
        <a:off x="7600255" y="3437922"/>
        <a:ext cx="806859" cy="403429"/>
      </dsp:txXfrm>
    </dsp:sp>
    <dsp:sp modelId="{62BDE60F-C13A-4B7B-8CC1-182CE9309318}">
      <dsp:nvSpPr>
        <dsp:cNvPr id="0" name=""/>
        <dsp:cNvSpPr/>
      </dsp:nvSpPr>
      <dsp:spPr>
        <a:xfrm>
          <a:off x="7600255" y="4010791"/>
          <a:ext cx="806859" cy="4034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/>
            <a:t>Steven Qualls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Care Coordinator</a:t>
          </a:r>
        </a:p>
      </dsp:txBody>
      <dsp:txXfrm>
        <a:off x="7600255" y="4010791"/>
        <a:ext cx="806859" cy="403429"/>
      </dsp:txXfrm>
    </dsp:sp>
    <dsp:sp modelId="{1727915C-A20F-4DFE-B039-F6F4C62EFC31}">
      <dsp:nvSpPr>
        <dsp:cNvPr id="0" name=""/>
        <dsp:cNvSpPr/>
      </dsp:nvSpPr>
      <dsp:spPr>
        <a:xfrm>
          <a:off x="7600255" y="4583661"/>
          <a:ext cx="806859" cy="4034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/>
            <a:t>Taylor Huskey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Care Coordinator</a:t>
          </a:r>
        </a:p>
      </dsp:txBody>
      <dsp:txXfrm>
        <a:off x="7600255" y="4583661"/>
        <a:ext cx="806859" cy="403429"/>
      </dsp:txXfrm>
    </dsp:sp>
    <dsp:sp modelId="{7492DE65-F585-4B81-9B43-4DF9AD11A040}">
      <dsp:nvSpPr>
        <dsp:cNvPr id="0" name=""/>
        <dsp:cNvSpPr/>
      </dsp:nvSpPr>
      <dsp:spPr>
        <a:xfrm>
          <a:off x="8374839" y="2292182"/>
          <a:ext cx="806859" cy="4034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/>
            <a:t>Mark Kirchoff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Basic Needs Program Manager</a:t>
          </a:r>
        </a:p>
      </dsp:txBody>
      <dsp:txXfrm>
        <a:off x="8374839" y="2292182"/>
        <a:ext cx="806859" cy="403429"/>
      </dsp:txXfrm>
    </dsp:sp>
    <dsp:sp modelId="{263BA9B3-A42C-064C-956D-D6DBDEBCF725}">
      <dsp:nvSpPr>
        <dsp:cNvPr id="0" name=""/>
        <dsp:cNvSpPr/>
      </dsp:nvSpPr>
      <dsp:spPr>
        <a:xfrm>
          <a:off x="9839288" y="1719312"/>
          <a:ext cx="806859" cy="4034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/>
            <a:t>Julie Drury</a:t>
          </a:r>
          <a:br>
            <a:rPr lang="en-US" sz="600" kern="1200" dirty="0"/>
          </a:br>
          <a:r>
            <a:rPr lang="en-US" sz="600" kern="1200" dirty="0"/>
            <a:t>Assistant Dean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Office of Student Accountability &amp; Support</a:t>
          </a:r>
        </a:p>
      </dsp:txBody>
      <dsp:txXfrm>
        <a:off x="9839288" y="1719312"/>
        <a:ext cx="806859" cy="403429"/>
      </dsp:txXfrm>
    </dsp:sp>
    <dsp:sp modelId="{D7F54032-3390-4C18-8D53-2C58C76CCA11}">
      <dsp:nvSpPr>
        <dsp:cNvPr id="0" name=""/>
        <dsp:cNvSpPr/>
      </dsp:nvSpPr>
      <dsp:spPr>
        <a:xfrm>
          <a:off x="9351139" y="2292182"/>
          <a:ext cx="806859" cy="4034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/>
            <a:t>Cheyenne Francis </a:t>
          </a:r>
          <a:r>
            <a:rPr lang="en-US" sz="600" kern="1200" dirty="0"/>
            <a:t>Assistant Director Student Accountability &amp; Support</a:t>
          </a:r>
        </a:p>
      </dsp:txBody>
      <dsp:txXfrm>
        <a:off x="9351139" y="2292182"/>
        <a:ext cx="806859" cy="403429"/>
      </dsp:txXfrm>
    </dsp:sp>
    <dsp:sp modelId="{0E7DFB84-A26A-4509-88FF-59ABDD1C7694}">
      <dsp:nvSpPr>
        <dsp:cNvPr id="0" name=""/>
        <dsp:cNvSpPr/>
      </dsp:nvSpPr>
      <dsp:spPr>
        <a:xfrm>
          <a:off x="9552853" y="2865052"/>
          <a:ext cx="806859" cy="4034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/>
            <a:t>Leigh Ann Clayton </a:t>
          </a:r>
          <a:r>
            <a:rPr lang="en-US" sz="600" kern="1200" dirty="0"/>
            <a:t>Student Accountability Coordinator</a:t>
          </a:r>
        </a:p>
      </dsp:txBody>
      <dsp:txXfrm>
        <a:off x="9552853" y="2865052"/>
        <a:ext cx="806859" cy="403429"/>
      </dsp:txXfrm>
    </dsp:sp>
    <dsp:sp modelId="{36DAE53C-93EF-4140-BFBB-A4CC934E0EBB}">
      <dsp:nvSpPr>
        <dsp:cNvPr id="0" name=""/>
        <dsp:cNvSpPr/>
      </dsp:nvSpPr>
      <dsp:spPr>
        <a:xfrm>
          <a:off x="9552853" y="3437922"/>
          <a:ext cx="806859" cy="4034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/>
            <a:t>Joshua Brown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Student Support Specialist</a:t>
          </a:r>
        </a:p>
      </dsp:txBody>
      <dsp:txXfrm>
        <a:off x="9552853" y="3437922"/>
        <a:ext cx="806859" cy="403429"/>
      </dsp:txXfrm>
    </dsp:sp>
    <dsp:sp modelId="{66CF332A-21B1-4462-9340-DE57AFEE7B3A}">
      <dsp:nvSpPr>
        <dsp:cNvPr id="0" name=""/>
        <dsp:cNvSpPr/>
      </dsp:nvSpPr>
      <dsp:spPr>
        <a:xfrm>
          <a:off x="10327438" y="2292182"/>
          <a:ext cx="806859" cy="4034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/>
            <a:t>Scott Munsen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Case Specialist</a:t>
          </a:r>
        </a:p>
      </dsp:txBody>
      <dsp:txXfrm>
        <a:off x="10327438" y="2292182"/>
        <a:ext cx="806859" cy="403429"/>
      </dsp:txXfrm>
    </dsp:sp>
    <dsp:sp modelId="{DEED16D4-8BAC-4800-ADB9-0AB733063A19}">
      <dsp:nvSpPr>
        <dsp:cNvPr id="0" name=""/>
        <dsp:cNvSpPr/>
      </dsp:nvSpPr>
      <dsp:spPr>
        <a:xfrm>
          <a:off x="5638748" y="1165895"/>
          <a:ext cx="806859" cy="4034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b="1" kern="1200" dirty="0"/>
            <a:t>VACANT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" kern="1200" dirty="0"/>
            <a:t>Executive Assistant</a:t>
          </a:r>
        </a:p>
      </dsp:txBody>
      <dsp:txXfrm>
        <a:off x="5638748" y="1165895"/>
        <a:ext cx="806859" cy="4034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7840" cy="466434"/>
          </a:xfrm>
          <a:prstGeom prst="rect">
            <a:avLst/>
          </a:prstGeom>
        </p:spPr>
        <p:txBody>
          <a:bodyPr vert="horz" lIns="93173" tIns="46586" rIns="93173" bIns="46586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1"/>
            <a:ext cx="3037840" cy="466434"/>
          </a:xfrm>
          <a:prstGeom prst="rect">
            <a:avLst/>
          </a:prstGeom>
        </p:spPr>
        <p:txBody>
          <a:bodyPr vert="horz" lIns="93173" tIns="46586" rIns="93173" bIns="46586" rtlCol="0"/>
          <a:lstStyle>
            <a:lvl1pPr algn="r">
              <a:defRPr sz="1300"/>
            </a:lvl1pPr>
          </a:lstStyle>
          <a:p>
            <a:fld id="{E1134CA6-7B53-6E4E-8E99-E4C236F710CB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2050"/>
            <a:ext cx="5573712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3" tIns="46586" rIns="93173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73892"/>
            <a:ext cx="5608320" cy="3660458"/>
          </a:xfrm>
          <a:prstGeom prst="rect">
            <a:avLst/>
          </a:prstGeom>
        </p:spPr>
        <p:txBody>
          <a:bodyPr vert="horz" lIns="93173" tIns="46586" rIns="93173" bIns="4658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8"/>
            <a:ext cx="3037840" cy="466433"/>
          </a:xfrm>
          <a:prstGeom prst="rect">
            <a:avLst/>
          </a:prstGeom>
        </p:spPr>
        <p:txBody>
          <a:bodyPr vert="horz" lIns="93173" tIns="46586" rIns="93173" bIns="46586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8"/>
            <a:ext cx="3037840" cy="466433"/>
          </a:xfrm>
          <a:prstGeom prst="rect">
            <a:avLst/>
          </a:prstGeom>
        </p:spPr>
        <p:txBody>
          <a:bodyPr vert="horz" lIns="93173" tIns="46586" rIns="93173" bIns="46586" rtlCol="0" anchor="b"/>
          <a:lstStyle>
            <a:lvl1pPr algn="r">
              <a:defRPr sz="1300"/>
            </a:lvl1pPr>
          </a:lstStyle>
          <a:p>
            <a:fld id="{E298CD93-3384-BF49-AB07-3C6C7E3BF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533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98CD93-3384-BF49-AB07-3C6C7E3BFBF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848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D18C2-C32D-1B4B-8201-208BA7C949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58A166-BB75-6442-AE36-0521BD1FF7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52E028-A538-3441-9766-24A60C48B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5661-ECA9-A94D-BB4D-17BAD019B3F1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BE52A-C8FE-8A46-AD48-F6EC17D4F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DCCC3C-F016-8F4C-B5EB-EAA9F472E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531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B1E45-6533-6C46-8A77-88C855FB0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4C6E5A-16B8-AC45-876B-6EABAD02DE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606BE2-E152-E240-BD40-7B39BFA5C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57011-24F9-C245-8E49-D12BC046224A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F96E1-34F2-5C47-9637-CA0846535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8F615B-6FB2-834A-B052-7E12533AD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231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A78745-7EB3-C742-8367-C62C1E2AA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F361B6-45FD-C343-A7C4-0BD21FCD11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FF709-B1BB-984E-80C3-26F8EB6CE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C28CA-6B10-C94D-98B4-B188C5BE1E61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CED7C-1B53-F345-A006-32CC7E3D0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A36B3-8F10-414E-8591-21D66F5A4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38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9658A-34B1-EC4A-AF22-CCF043296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0CBFC-08C5-9141-9D0D-449984233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97E110-6670-1F43-9566-31F14FCEE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84F5C-7434-9345-A6E2-7ECBB5BD4250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79B91-0BDB-8748-8F8C-C0086FC58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E01A0E-CA32-3841-ABD2-F82C1F9F4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06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79808-980E-A347-85A0-C82227475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8913F7-DF0A-CC4A-A7CB-272DFE0A0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15BAB-61DD-CA4F-A083-5AD81DE27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FA5D-05F7-324B-8532-64F81D39BCAB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F425CC-E390-0E4B-A4E3-7E5E042BA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7BEE6-14C9-FE4D-9587-A384724EE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3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C3712-1FD9-4F4A-920A-209AFF620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A5C5E-9DCC-8D4C-A121-8A8368B3E3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65C0D0-0B8D-E948-90FC-42599B814F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579810-5F60-0E4C-8ADC-F52A401B3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C4FE0-38ED-BB4D-81D0-C90442907DEB}" type="datetime1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395D92-0EBC-5C44-BEF2-32CBA1094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8D2CF7-8A9B-2940-8D9D-EED670C15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84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490DF-8EDD-6A44-A7D5-8B3D15EE2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BB6C5E-5573-FE46-A889-B9FC007119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A25662-8FC7-5A47-822F-88A2CE552C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CD543C-0217-DB40-968E-8053B9CC94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B00B20-9B10-424B-8F42-7F27D7EEED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CF0DAF-473B-4E4C-ABA7-E2442D314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4D82-275B-DA49-9FCA-A59C7A755269}" type="datetime1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032AC5-16F7-734D-8690-D789BFD9F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2DC2F9-9D49-BD4C-97AE-5FD39FB3A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82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D10C8-D0D4-6846-9E17-D1C8FB633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626B73-60A8-3447-88CA-C879C99AD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B8393-E056-1D4F-B6D9-04A4FC22B0AD}" type="datetime1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C8B008-CB14-8349-914C-37949EE77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9B2DF5-5CD0-4447-9277-04A17F0BE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974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C58C88-77CE-A746-9A71-ECE4E976D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42536-5863-174F-A330-23BF5CC5884C}" type="datetime1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D609B6-0079-0B49-BBC6-2FF141384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AED66-D1B5-5342-AA6C-665EFD2EA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768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18E86-9D2E-8842-B7B0-DA778769B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70CC7F-DCC4-6244-9BA4-1E3B0C5D0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1B9672-03FD-584F-BB32-4394246543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26579D-F01F-C448-A603-C03A43000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E6421-AC72-1F47-8CB9-53A451897C0C}" type="datetime1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DCBFA1-4942-1540-AB0F-A69127684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A6B5E9-3105-A14C-93C5-B6B68B337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025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03618-A762-6645-8C01-390FC0654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264306-A948-F149-8A86-F3D06689B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8AB58C-9446-0C4D-94B8-8FF1C26624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E35038-D8E2-E742-8592-6C4F33DDE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71A35-17D8-6843-B883-47ADA22F725E}" type="datetime1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3B714C-B5FE-214C-B2E3-2DA32E962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6B7907-C636-CD4F-9D4C-2192B6A10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87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CA759F-0F82-7040-A1D8-500F51C3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07B613-6A8D-5747-B067-3B8A2927C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C5519-5569-BE47-B6D4-C30E2E3002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24CB7-5E3E-DE48-94FB-01259374BACA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25A6ED-A380-DF4F-9FAC-FD37CF1464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23A79B-05C8-8348-BA83-A65D1B3D9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07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>
            <a:extLst>
              <a:ext uri="{FF2B5EF4-FFF2-40B4-BE49-F238E27FC236}">
                <a16:creationId xmlns:a16="http://schemas.microsoft.com/office/drawing/2014/main" id="{FBC852C9-F8C1-4879-1C52-FDC33449DBB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EB31801-0BDB-EF6C-EB26-2F8DC9D961EC}"/>
              </a:ext>
            </a:extLst>
          </p:cNvPr>
          <p:cNvCxnSpPr>
            <a:cxnSpLocks/>
          </p:cNvCxnSpPr>
          <p:nvPr/>
        </p:nvCxnSpPr>
        <p:spPr>
          <a:xfrm>
            <a:off x="1582310" y="3705307"/>
            <a:ext cx="703690" cy="0"/>
          </a:xfrm>
          <a:prstGeom prst="line">
            <a:avLst/>
          </a:prstGeom>
          <a:ln w="12700">
            <a:solidFill>
              <a:srgbClr val="FFC33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46459924-C671-9D75-59D8-57646D8A6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0312"/>
            <a:ext cx="10515600" cy="1095506"/>
          </a:xfrm>
        </p:spPr>
        <p:txBody>
          <a:bodyPr>
            <a:normAutofit/>
          </a:bodyPr>
          <a:lstStyle/>
          <a:p>
            <a:pPr algn="ctr"/>
            <a:r>
              <a:rPr lang="en-US" sz="6600" i="1" dirty="0">
                <a:latin typeface="Manuka Medium" panose="020D0506070702040204" pitchFamily="34" charset="77"/>
              </a:rPr>
              <a:t>Dean of Students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00B395-78CB-CD73-16A2-2CAFF99A8C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491537" y="6356350"/>
            <a:ext cx="1371600" cy="365125"/>
          </a:xfrm>
        </p:spPr>
        <p:txBody>
          <a:bodyPr/>
          <a:lstStyle/>
          <a:p>
            <a:pPr algn="r"/>
            <a:fld id="{9E384F5C-7434-9345-A6E2-7ECBB5BD4250}" type="datetime1">
              <a:rPr lang="en-US" smtClean="0"/>
              <a:pPr algn="r"/>
              <a:t>4/20/2026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50952F-1EF0-C79B-4D8D-05F625C08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DIVISON OF STUDENT AFFAIRS</a:t>
            </a: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7E65578E-E68F-FCA6-148B-78C76249FE5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94376811"/>
              </p:ext>
            </p:extLst>
          </p:nvPr>
        </p:nvGraphicFramePr>
        <p:xfrm>
          <a:off x="164395" y="1442343"/>
          <a:ext cx="11698742" cy="49877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278542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C255430A7DE64093FC80D308ECB337" ma:contentTypeVersion="36" ma:contentTypeDescription="Create a new document." ma:contentTypeScope="" ma:versionID="e868a782e4b6334508dab36b323fea44">
  <xsd:schema xmlns:xsd="http://www.w3.org/2001/XMLSchema" xmlns:xs="http://www.w3.org/2001/XMLSchema" xmlns:p="http://schemas.microsoft.com/office/2006/metadata/properties" xmlns:ns2="73b05261-5fdd-42b5-b67b-5eaa9437f703" xmlns:ns3="5f26d33e-1af5-4a5a-9e95-37d813d9191d" targetNamespace="http://schemas.microsoft.com/office/2006/metadata/properties" ma:root="true" ma:fieldsID="2df6496608b21328a8120224eaa348f0" ns2:_="" ns3:_="">
    <xsd:import namespace="73b05261-5fdd-42b5-b67b-5eaa9437f703"/>
    <xsd:import namespace="5f26d33e-1af5-4a5a-9e95-37d813d9191d"/>
    <xsd:element name="properties">
      <xsd:complexType>
        <xsd:sequence>
          <xsd:element name="documentManagement">
            <xsd:complexType>
              <xsd:all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b05261-5fdd-42b5-b67b-5eaa9437f703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CultureName" ma:index="10" nillable="true" ma:displayName="Culture Name" ma:internalName="CultureName">
      <xsd:simpleType>
        <xsd:restriction base="dms:Text"/>
      </xsd:simpleType>
    </xsd:element>
    <xsd:element name="AppVersion" ma:index="11" nillable="true" ma:displayName="App Version" ma:internalName="AppVersion">
      <xsd:simpleType>
        <xsd:restriction base="dms:Text"/>
      </xsd:simpleType>
    </xsd:element>
    <xsd:element name="TeamsChannelId" ma:index="12" nillable="true" ma:displayName="Teams Channel Id" ma:internalName="TeamsChannelId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4" nillable="true" ma:displayName="Math Settings" ma:internalName="Math_Settings">
      <xsd:simpleType>
        <xsd:restriction base="dms:Text"/>
      </xsd:simpleType>
    </xsd:element>
    <xsd:element name="DefaultSectionNames" ma:index="15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6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17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18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19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0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1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22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3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24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25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26" nillable="true" ma:displayName="Is Collaboration Space Locked" ma:internalName="Is_Collaboration_Space_Locked">
      <xsd:simpleType>
        <xsd:restriction base="dms:Boolean"/>
      </xsd:simpleType>
    </xsd:element>
    <xsd:element name="IsNotebookLocked" ma:index="27" nillable="true" ma:displayName="Is Notebook Locked" ma:internalName="IsNotebookLocked">
      <xsd:simpleType>
        <xsd:restriction base="dms:Boolean"/>
      </xsd:simpleType>
    </xsd:element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34" nillable="true" ma:displayName="Tags" ma:internalName="MediaServiceAutoTags" ma:readOnly="true">
      <xsd:simpleType>
        <xsd:restriction base="dms:Text"/>
      </xsd:simpleType>
    </xsd:element>
    <xsd:element name="MediaServiceGenerationTime" ma:index="3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8" nillable="true" ma:displayName="Location" ma:internalName="MediaServiceLocation" ma:readOnly="true">
      <xsd:simpleType>
        <xsd:restriction base="dms:Text"/>
      </xsd:simpleType>
    </xsd:element>
    <xsd:element name="MediaServiceOCR" ma:index="3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4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42" nillable="true" ma:taxonomy="true" ma:internalName="lcf76f155ced4ddcb4097134ff3c332f" ma:taxonomyFieldName="MediaServiceImageTags" ma:displayName="Image Tags" ma:readOnly="false" ma:fieldId="{5cf76f15-5ced-4ddc-b409-7134ff3c332f}" ma:taxonomyMulti="true" ma:sspId="3e20e570-3a27-4eff-9ea0-d3488a33fb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26d33e-1af5-4a5a-9e95-37d813d9191d" elementFormDefault="qualified">
    <xsd:import namespace="http://schemas.microsoft.com/office/2006/documentManagement/types"/>
    <xsd:import namespace="http://schemas.microsoft.com/office/infopath/2007/PartnerControls"/>
    <xsd:element name="SharedWithUsers" ma:index="3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43" nillable="true" ma:displayName="Taxonomy Catch All Column" ma:hidden="true" ma:list="{7e6bd2e2-58ba-47e4-91ac-8bf8b6961025}" ma:internalName="TaxCatchAll" ma:showField="CatchAllData" ma:web="5f26d33e-1af5-4a5a-9e95-37d813d9191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faultSectionNames xmlns="73b05261-5fdd-42b5-b67b-5eaa9437f703" xsi:nil="true"/>
    <Is_Collaboration_Space_Locked xmlns="73b05261-5fdd-42b5-b67b-5eaa9437f703" xsi:nil="true"/>
    <FolderType xmlns="73b05261-5fdd-42b5-b67b-5eaa9437f703" xsi:nil="true"/>
    <Members xmlns="73b05261-5fdd-42b5-b67b-5eaa9437f703">
      <UserInfo>
        <DisplayName/>
        <AccountId xsi:nil="true"/>
        <AccountType/>
      </UserInfo>
    </Members>
    <Has_Leaders_Only_SectionGroup xmlns="73b05261-5fdd-42b5-b67b-5eaa9437f703" xsi:nil="true"/>
    <NotebookType xmlns="73b05261-5fdd-42b5-b67b-5eaa9437f703" xsi:nil="true"/>
    <Leaders xmlns="73b05261-5fdd-42b5-b67b-5eaa9437f703">
      <UserInfo>
        <DisplayName/>
        <AccountId xsi:nil="true"/>
        <AccountType/>
      </UserInfo>
    </Leaders>
    <TeamsChannelId xmlns="73b05261-5fdd-42b5-b67b-5eaa9437f703" xsi:nil="true"/>
    <IsNotebookLocked xmlns="73b05261-5fdd-42b5-b67b-5eaa9437f703" xsi:nil="true"/>
    <Invited_Members xmlns="73b05261-5fdd-42b5-b67b-5eaa9437f703" xsi:nil="true"/>
    <CultureName xmlns="73b05261-5fdd-42b5-b67b-5eaa9437f703" xsi:nil="true"/>
    <Owner xmlns="73b05261-5fdd-42b5-b67b-5eaa9437f703">
      <UserInfo>
        <DisplayName/>
        <AccountId xsi:nil="true"/>
        <AccountType/>
      </UserInfo>
    </Owner>
    <Distribution_Groups xmlns="73b05261-5fdd-42b5-b67b-5eaa9437f703" xsi:nil="true"/>
    <AppVersion xmlns="73b05261-5fdd-42b5-b67b-5eaa9437f703" xsi:nil="true"/>
    <Invited_Leaders xmlns="73b05261-5fdd-42b5-b67b-5eaa9437f703" xsi:nil="true"/>
    <Math_Settings xmlns="73b05261-5fdd-42b5-b67b-5eaa9437f703" xsi:nil="true"/>
    <Templates xmlns="73b05261-5fdd-42b5-b67b-5eaa9437f703" xsi:nil="true"/>
    <LMS_Mappings xmlns="73b05261-5fdd-42b5-b67b-5eaa9437f703" xsi:nil="true"/>
    <Member_Groups xmlns="73b05261-5fdd-42b5-b67b-5eaa9437f703">
      <UserInfo>
        <DisplayName/>
        <AccountId xsi:nil="true"/>
        <AccountType/>
      </UserInfo>
    </Member_Groups>
    <Self_Registration_Enabled xmlns="73b05261-5fdd-42b5-b67b-5eaa9437f703" xsi:nil="true"/>
    <TaxCatchAll xmlns="5f26d33e-1af5-4a5a-9e95-37d813d9191d" xsi:nil="true"/>
    <lcf76f155ced4ddcb4097134ff3c332f xmlns="73b05261-5fdd-42b5-b67b-5eaa9437f703">
      <Terms xmlns="http://schemas.microsoft.com/office/infopath/2007/PartnerControls"/>
    </lcf76f155ced4ddcb4097134ff3c332f>
    <SharedWithUsers xmlns="5f26d33e-1af5-4a5a-9e95-37d813d9191d">
      <UserInfo>
        <DisplayName>Schwinke, Theodore</DisplayName>
        <AccountId>16</AccountId>
        <AccountType/>
      </UserInfo>
      <UserInfo>
        <DisplayName>Oldfather, Sarah</DisplayName>
        <AccountId>1652</AccountId>
        <AccountType/>
      </UserInfo>
      <UserInfo>
        <DisplayName>King Taylor, Angela</DisplayName>
        <AccountId>554</AccountId>
        <AccountType/>
      </UserInfo>
      <UserInfo>
        <DisplayName>Parsons, Holly S.</DisplayName>
        <AccountId>1665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D7F7BDAD-5191-4362-8DD8-06EBC843FA3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0732086-290F-46DC-8EDF-15C420CB8AF6}">
  <ds:schemaRefs>
    <ds:schemaRef ds:uri="5f26d33e-1af5-4a5a-9e95-37d813d9191d"/>
    <ds:schemaRef ds:uri="73b05261-5fdd-42b5-b67b-5eaa9437f70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68117CA7-C0EF-491A-B4C1-DD9EEAB6CD88}">
  <ds:schemaRefs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purl.org/dc/elements/1.1/"/>
    <ds:schemaRef ds:uri="5f26d33e-1af5-4a5a-9e95-37d813d9191d"/>
    <ds:schemaRef ds:uri="http://purl.org/dc/terms/"/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73b05261-5fdd-42b5-b67b-5eaa9437f70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3087</TotalTime>
  <Words>199</Words>
  <Application>Microsoft Office PowerPoint</Application>
  <PresentationFormat>Widescreen</PresentationFormat>
  <Paragraphs>63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Manuka Medium</vt:lpstr>
      <vt:lpstr>Office Theme</vt:lpstr>
      <vt:lpstr>Dean of Students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Barwick, Alyssa</dc:creator>
  <cp:lastModifiedBy>Hensley, Amber</cp:lastModifiedBy>
  <cp:revision>21</cp:revision>
  <cp:lastPrinted>2023-03-02T17:24:45Z</cp:lastPrinted>
  <dcterms:created xsi:type="dcterms:W3CDTF">2021-10-13T19:41:11Z</dcterms:created>
  <dcterms:modified xsi:type="dcterms:W3CDTF">2026-04-20T18:03:10Z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0x010100DAC255430A7DE64093FC80D308ECB337</vt:lpwstr>
  </property>
  <property fmtid="{D5CDD505-2E9C-101B-9397-08002B2CF9AE}" pid="3" name="MediaServiceImageTags">
    <vt:lpwstr/>
  </property>
</Properties>
</file>