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337"/>
    <a:srgbClr val="D89E2E"/>
    <a:srgbClr val="F3B1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8D1E68-45D0-46B7-8171-75807BA4380B}" v="8" dt="2026-04-20T21:06:27.1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441" autoAdjust="0"/>
    <p:restoredTop sz="94748"/>
  </p:normalViewPr>
  <p:slideViewPr>
    <p:cSldViewPr snapToGrid="0">
      <p:cViewPr varScale="1">
        <p:scale>
          <a:sx n="105" d="100"/>
          <a:sy n="105" d="100"/>
        </p:scale>
        <p:origin x="144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sley, Amber" userId="d0b77f84-a8e2-4313-be5e-5c289572de67" providerId="ADAL" clId="{EA20C026-E48D-4AB3-AEE6-D3F2BE07984E}"/>
    <pc:docChg chg="custSel modSld">
      <pc:chgData name="Hensley, Amber" userId="d0b77f84-a8e2-4313-be5e-5c289572de67" providerId="ADAL" clId="{EA20C026-E48D-4AB3-AEE6-D3F2BE07984E}" dt="2026-04-20T21:06:27.168" v="410" actId="2711"/>
      <pc:docMkLst>
        <pc:docMk/>
      </pc:docMkLst>
      <pc:sldChg chg="addSp delSp modSp mod">
        <pc:chgData name="Hensley, Amber" userId="d0b77f84-a8e2-4313-be5e-5c289572de67" providerId="ADAL" clId="{EA20C026-E48D-4AB3-AEE6-D3F2BE07984E}" dt="2026-04-20T21:06:27.168" v="410" actId="2711"/>
        <pc:sldMkLst>
          <pc:docMk/>
          <pc:sldMk cId="1278542029" sldId="257"/>
        </pc:sldMkLst>
        <pc:spChg chg="mod">
          <ac:chgData name="Hensley, Amber" userId="d0b77f84-a8e2-4313-be5e-5c289572de67" providerId="ADAL" clId="{EA20C026-E48D-4AB3-AEE6-D3F2BE07984E}" dt="2026-04-20T20:54:46.094" v="49" actId="1076"/>
          <ac:spMkLst>
            <pc:docMk/>
            <pc:sldMk cId="1278542029" sldId="257"/>
            <ac:spMk id="2" creationId="{46459924-C671-9D75-59D8-57646D8A6A95}"/>
          </ac:spMkLst>
        </pc:spChg>
        <pc:graphicFrameChg chg="add mod modGraphic">
          <ac:chgData name="Hensley, Amber" userId="d0b77f84-a8e2-4313-be5e-5c289572de67" providerId="ADAL" clId="{EA20C026-E48D-4AB3-AEE6-D3F2BE07984E}" dt="2026-04-20T21:06:27.168" v="410" actId="2711"/>
          <ac:graphicFrameMkLst>
            <pc:docMk/>
            <pc:sldMk cId="1278542029" sldId="257"/>
            <ac:graphicFrameMk id="3" creationId="{00665B79-E663-C5DA-4991-4F129B9FD3E4}"/>
          </ac:graphicFrameMkLst>
        </pc:graphicFrameChg>
        <pc:graphicFrameChg chg="del">
          <ac:chgData name="Hensley, Amber" userId="d0b77f84-a8e2-4313-be5e-5c289572de67" providerId="ADAL" clId="{EA20C026-E48D-4AB3-AEE6-D3F2BE07984E}" dt="2026-04-20T20:54:37.303" v="47" actId="478"/>
          <ac:graphicFrameMkLst>
            <pc:docMk/>
            <pc:sldMk cId="1278542029" sldId="257"/>
            <ac:graphicFrameMk id="8" creationId="{7E65578E-E68F-FCA6-148B-78C76249FE5A}"/>
          </ac:graphicFrameMkLst>
        </pc:graphicFrameChg>
        <pc:cxnChg chg="del">
          <ac:chgData name="Hensley, Amber" userId="d0b77f84-a8e2-4313-be5e-5c289572de67" providerId="ADAL" clId="{EA20C026-E48D-4AB3-AEE6-D3F2BE07984E}" dt="2026-04-20T20:54:39.353" v="48" actId="478"/>
          <ac:cxnSpMkLst>
            <pc:docMk/>
            <pc:sldMk cId="1278542029" sldId="257"/>
            <ac:cxnSpMk id="14" creationId="{3EB31801-0BDB-EF6C-EB26-2F8DC9D961EC}"/>
          </ac:cxnSpMkLst>
        </pc:cxn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83606F-C2C4-4B5E-9B7D-C2981D74CCE7}" type="doc">
      <dgm:prSet loTypeId="urn:microsoft.com/office/officeart/2005/8/layout/orgChart1" loCatId="hierarchy" qsTypeId="urn:microsoft.com/office/officeart/2005/8/quickstyle/simple3" qsCatId="simple" csTypeId="urn:microsoft.com/office/officeart/2005/8/colors/accent4_1" csCatId="accent4" phldr="1"/>
      <dgm:spPr/>
      <dgm:t>
        <a:bodyPr/>
        <a:lstStyle/>
        <a:p>
          <a:endParaRPr lang="en-US"/>
        </a:p>
      </dgm:t>
    </dgm:pt>
    <dgm:pt modelId="{0BE8152C-8168-44CF-8120-A9E31EF3150B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Dr. Tyler Page </a:t>
          </a:r>
          <a:r>
            <a:rPr lang="en-US" dirty="0">
              <a:latin typeface="Satoshi" pitchFamily="50" charset="0"/>
            </a:rPr>
            <a:t>Senior Director</a:t>
          </a:r>
        </a:p>
      </dgm:t>
    </dgm:pt>
    <dgm:pt modelId="{5A9D3E0D-C8AD-4C03-8C25-1FC26141E0EA}" type="parTrans" cxnId="{1E084FF0-2A0E-486A-B287-6BDAD0D27F43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09B339C4-12B5-4030-8224-FE8446D5426E}" type="sibTrans" cxnId="{1E084FF0-2A0E-486A-B287-6BDAD0D27F43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2811E2AA-5638-4AEE-A894-28D12FF1AACB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Jessica Brownfield </a:t>
          </a:r>
          <a:r>
            <a:rPr lang="en-US" dirty="0">
              <a:latin typeface="Satoshi" pitchFamily="50" charset="0"/>
            </a:rPr>
            <a:t>Associate Director</a:t>
          </a:r>
        </a:p>
      </dgm:t>
    </dgm:pt>
    <dgm:pt modelId="{C96FFE9D-0495-40B7-87CE-04C1B988DE43}" type="parTrans" cxnId="{3E88E469-5592-48DB-BADA-AD5DE786F6FD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D4FE525C-300A-49FA-8F3D-30D766FEC3B7}" type="sibTrans" cxnId="{3E88E469-5592-48DB-BADA-AD5DE786F6FD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0DA1F592-4410-460E-BB42-038F0DEA0B16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VACANT </a:t>
          </a:r>
        </a:p>
        <a:p>
          <a:r>
            <a:rPr lang="en-US" dirty="0">
              <a:latin typeface="Satoshi" pitchFamily="50" charset="0"/>
            </a:rPr>
            <a:t>Project Support Coordinator</a:t>
          </a:r>
        </a:p>
      </dgm:t>
    </dgm:pt>
    <dgm:pt modelId="{E6EF27D0-F912-472A-95EB-1BF55ED4120E}" type="parTrans" cxnId="{B9A754B0-A35F-4114-AAC2-1A322DE5EA9B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0D7F0453-B3D8-4DF7-A6A9-7FBC77FA46A4}" type="sibTrans" cxnId="{B9A754B0-A35F-4114-AAC2-1A322DE5EA9B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26C73CD4-15F4-4E23-9E62-B59299BEC536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Laura Salerno </a:t>
          </a:r>
          <a:r>
            <a:rPr lang="en-US" dirty="0">
              <a:latin typeface="Satoshi" pitchFamily="50" charset="0"/>
            </a:rPr>
            <a:t>Associate Director</a:t>
          </a:r>
        </a:p>
      </dgm:t>
    </dgm:pt>
    <dgm:pt modelId="{B501D9C9-C68B-46B3-B3E6-A5CA712AF9A3}" type="parTrans" cxnId="{482C1B31-5787-4185-B006-1CD0C9D5FC70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DF5D4BEC-2F96-4848-AA3B-8D6526971F7E}" type="sibTrans" cxnId="{482C1B31-5787-4185-B006-1CD0C9D5FC70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5F97D97E-D410-4065-9FB6-D729A36A2823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Meghan Deal </a:t>
          </a:r>
          <a:r>
            <a:rPr lang="en-US" dirty="0">
              <a:latin typeface="Satoshi" pitchFamily="50" charset="0"/>
            </a:rPr>
            <a:t>Interior Designer</a:t>
          </a:r>
        </a:p>
      </dgm:t>
    </dgm:pt>
    <dgm:pt modelId="{F15BA624-259A-4E67-BE4A-69D36CD168F6}" type="parTrans" cxnId="{27E6A6C3-C96E-4E55-B9E9-E58993E05688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F094F256-D1DD-409A-A00C-69D29ED17F36}" type="sibTrans" cxnId="{27E6A6C3-C96E-4E55-B9E9-E58993E05688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7F234A90-045D-4D35-90F9-742E552A53EA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Matt Arnold </a:t>
          </a:r>
          <a:r>
            <a:rPr lang="en-US" dirty="0">
              <a:latin typeface="Satoshi" pitchFamily="50" charset="0"/>
            </a:rPr>
            <a:t>Security Systems Assistant Director</a:t>
          </a:r>
        </a:p>
      </dgm:t>
    </dgm:pt>
    <dgm:pt modelId="{A30F9764-6F10-473B-AFC7-20E7A7D80552}" type="parTrans" cxnId="{D60F8480-209B-4F42-AAC9-810AE24B4655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CF45911B-0AE8-4C4C-BBFB-6853A7EE43D5}" type="sibTrans" cxnId="{D60F8480-209B-4F42-AAC9-810AE24B4655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F3164A97-80D3-4DAC-BCC4-D52B6C198027}">
      <dgm:prSet phldrT="[Text]" phldr="0"/>
      <dgm:spPr/>
      <dgm:t>
        <a:bodyPr/>
        <a:lstStyle/>
        <a:p>
          <a:r>
            <a:rPr lang="en-US" b="1" dirty="0">
              <a:latin typeface="Satoshi" pitchFamily="50" charset="0"/>
            </a:rPr>
            <a:t>Max Shaw </a:t>
          </a:r>
          <a:r>
            <a:rPr lang="en-US" dirty="0">
              <a:latin typeface="Satoshi" pitchFamily="50" charset="0"/>
            </a:rPr>
            <a:t>Security Systems Coordinator</a:t>
          </a:r>
        </a:p>
      </dgm:t>
    </dgm:pt>
    <dgm:pt modelId="{F4974FA9-743A-43EB-93E5-4DFA9D5D9140}" type="parTrans" cxnId="{C654A749-26C7-4BF9-90FC-D64F79315D34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9AFCC2D2-9793-4ACD-B659-67FF4C6E9584}" type="sibTrans" cxnId="{C654A749-26C7-4BF9-90FC-D64F79315D34}">
      <dgm:prSet/>
      <dgm:spPr/>
      <dgm:t>
        <a:bodyPr/>
        <a:lstStyle/>
        <a:p>
          <a:endParaRPr lang="en-US">
            <a:latin typeface="Satoshi" pitchFamily="50" charset="0"/>
          </a:endParaRPr>
        </a:p>
      </dgm:t>
    </dgm:pt>
    <dgm:pt modelId="{C11F0FA5-E9D1-407E-82BE-12FFB4BCF24D}" type="asst">
      <dgm:prSet/>
      <dgm:spPr/>
      <dgm:t>
        <a:bodyPr/>
        <a:lstStyle/>
        <a:p>
          <a:r>
            <a:rPr lang="en-US" b="1" dirty="0">
              <a:latin typeface="Satoshi" pitchFamily="50" charset="0"/>
            </a:rPr>
            <a:t>Tracy Sill</a:t>
          </a:r>
        </a:p>
        <a:p>
          <a:r>
            <a:rPr lang="en-US" dirty="0">
              <a:latin typeface="Satoshi" pitchFamily="50" charset="0"/>
            </a:rPr>
            <a:t>Executive Assistant</a:t>
          </a:r>
        </a:p>
      </dgm:t>
    </dgm:pt>
    <dgm:pt modelId="{E2B12005-36BC-434F-8A88-FCE51EBF3084}" type="parTrans" cxnId="{FC25B716-17BC-4DA4-B6D3-A9F27BA4F391}">
      <dgm:prSet/>
      <dgm:spPr/>
      <dgm:t>
        <a:bodyPr/>
        <a:lstStyle/>
        <a:p>
          <a:endParaRPr lang="en-US"/>
        </a:p>
      </dgm:t>
    </dgm:pt>
    <dgm:pt modelId="{5943400D-93B7-41F1-A8CE-A6BE29C84575}" type="sibTrans" cxnId="{FC25B716-17BC-4DA4-B6D3-A9F27BA4F391}">
      <dgm:prSet/>
      <dgm:spPr/>
      <dgm:t>
        <a:bodyPr/>
        <a:lstStyle/>
        <a:p>
          <a:endParaRPr lang="en-US"/>
        </a:p>
      </dgm:t>
    </dgm:pt>
    <dgm:pt modelId="{3BCE9422-253D-42C0-9C1B-98B41782F27A}" type="pres">
      <dgm:prSet presAssocID="{1883606F-C2C4-4B5E-9B7D-C2981D74CCE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F8B0D0A-3AAF-4261-8BD9-60891FAACBC5}" type="pres">
      <dgm:prSet presAssocID="{0BE8152C-8168-44CF-8120-A9E31EF3150B}" presName="hierRoot1" presStyleCnt="0">
        <dgm:presLayoutVars>
          <dgm:hierBranch val="r"/>
        </dgm:presLayoutVars>
      </dgm:prSet>
      <dgm:spPr/>
    </dgm:pt>
    <dgm:pt modelId="{00DC2A80-E12D-4FC1-962F-3F625B7F9378}" type="pres">
      <dgm:prSet presAssocID="{0BE8152C-8168-44CF-8120-A9E31EF3150B}" presName="rootComposite1" presStyleCnt="0"/>
      <dgm:spPr/>
    </dgm:pt>
    <dgm:pt modelId="{DA260E6A-CBBE-41E4-B02C-567A72045CEC}" type="pres">
      <dgm:prSet presAssocID="{0BE8152C-8168-44CF-8120-A9E31EF3150B}" presName="rootText1" presStyleLbl="node0" presStyleIdx="0" presStyleCnt="1">
        <dgm:presLayoutVars>
          <dgm:chPref val="3"/>
        </dgm:presLayoutVars>
      </dgm:prSet>
      <dgm:spPr/>
    </dgm:pt>
    <dgm:pt modelId="{2C8D965C-CEBD-415F-B17A-242B981A3105}" type="pres">
      <dgm:prSet presAssocID="{0BE8152C-8168-44CF-8120-A9E31EF3150B}" presName="rootConnector1" presStyleLbl="node1" presStyleIdx="0" presStyleCnt="0"/>
      <dgm:spPr/>
    </dgm:pt>
    <dgm:pt modelId="{D7503A46-DFE5-4D72-982D-3A2779B312A0}" type="pres">
      <dgm:prSet presAssocID="{0BE8152C-8168-44CF-8120-A9E31EF3150B}" presName="hierChild2" presStyleCnt="0"/>
      <dgm:spPr/>
    </dgm:pt>
    <dgm:pt modelId="{52BC31BD-4488-4A7A-8BCA-8A351F188259}" type="pres">
      <dgm:prSet presAssocID="{C96FFE9D-0495-40B7-87CE-04C1B988DE43}" presName="Name50" presStyleLbl="parChTrans1D2" presStyleIdx="0" presStyleCnt="2"/>
      <dgm:spPr/>
    </dgm:pt>
    <dgm:pt modelId="{A9E30180-1CAD-4816-81C0-FDF7F12AFDA0}" type="pres">
      <dgm:prSet presAssocID="{2811E2AA-5638-4AEE-A894-28D12FF1AACB}" presName="hierRoot2" presStyleCnt="0">
        <dgm:presLayoutVars>
          <dgm:hierBranch val="init"/>
        </dgm:presLayoutVars>
      </dgm:prSet>
      <dgm:spPr/>
    </dgm:pt>
    <dgm:pt modelId="{E9EEDC9A-B499-48E6-A9DF-9AFDA332EB68}" type="pres">
      <dgm:prSet presAssocID="{2811E2AA-5638-4AEE-A894-28D12FF1AACB}" presName="rootComposite" presStyleCnt="0"/>
      <dgm:spPr/>
    </dgm:pt>
    <dgm:pt modelId="{C03ED692-E337-440F-9AF7-9A53932BB82A}" type="pres">
      <dgm:prSet presAssocID="{2811E2AA-5638-4AEE-A894-28D12FF1AACB}" presName="rootText" presStyleLbl="node2" presStyleIdx="0" presStyleCnt="1">
        <dgm:presLayoutVars>
          <dgm:chPref val="3"/>
        </dgm:presLayoutVars>
      </dgm:prSet>
      <dgm:spPr/>
    </dgm:pt>
    <dgm:pt modelId="{5B5DE230-9AF0-4359-8CA5-5BB3A48A21FD}" type="pres">
      <dgm:prSet presAssocID="{2811E2AA-5638-4AEE-A894-28D12FF1AACB}" presName="rootConnector" presStyleLbl="node2" presStyleIdx="0" presStyleCnt="1"/>
      <dgm:spPr/>
    </dgm:pt>
    <dgm:pt modelId="{65B877C8-ABA1-4D92-A868-6AFE0E8E7DA6}" type="pres">
      <dgm:prSet presAssocID="{2811E2AA-5638-4AEE-A894-28D12FF1AACB}" presName="hierChild4" presStyleCnt="0"/>
      <dgm:spPr/>
    </dgm:pt>
    <dgm:pt modelId="{D1F3C481-0332-41B4-B35B-E88A6C35E68A}" type="pres">
      <dgm:prSet presAssocID="{E6EF27D0-F912-472A-95EB-1BF55ED4120E}" presName="Name37" presStyleLbl="parChTrans1D3" presStyleIdx="0" presStyleCnt="4"/>
      <dgm:spPr/>
    </dgm:pt>
    <dgm:pt modelId="{B922F10C-4C47-4040-B189-D0317E9772E2}" type="pres">
      <dgm:prSet presAssocID="{0DA1F592-4410-460E-BB42-038F0DEA0B16}" presName="hierRoot2" presStyleCnt="0">
        <dgm:presLayoutVars>
          <dgm:hierBranch val="init"/>
        </dgm:presLayoutVars>
      </dgm:prSet>
      <dgm:spPr/>
    </dgm:pt>
    <dgm:pt modelId="{65BAC040-6D55-43F4-B8EC-1C1C742E8D93}" type="pres">
      <dgm:prSet presAssocID="{0DA1F592-4410-460E-BB42-038F0DEA0B16}" presName="rootComposite" presStyleCnt="0"/>
      <dgm:spPr/>
    </dgm:pt>
    <dgm:pt modelId="{409E62F4-57A5-4B10-8B40-7972968895F0}" type="pres">
      <dgm:prSet presAssocID="{0DA1F592-4410-460E-BB42-038F0DEA0B16}" presName="rootText" presStyleLbl="node3" presStyleIdx="0" presStyleCnt="4">
        <dgm:presLayoutVars>
          <dgm:chPref val="3"/>
        </dgm:presLayoutVars>
      </dgm:prSet>
      <dgm:spPr/>
    </dgm:pt>
    <dgm:pt modelId="{15EA6EF6-5C8D-4E11-B5BC-AFAB4A658E81}" type="pres">
      <dgm:prSet presAssocID="{0DA1F592-4410-460E-BB42-038F0DEA0B16}" presName="rootConnector" presStyleLbl="node3" presStyleIdx="0" presStyleCnt="4"/>
      <dgm:spPr/>
    </dgm:pt>
    <dgm:pt modelId="{1C15E7CF-1833-424E-AEEB-8FD958FC355A}" type="pres">
      <dgm:prSet presAssocID="{0DA1F592-4410-460E-BB42-038F0DEA0B16}" presName="hierChild4" presStyleCnt="0"/>
      <dgm:spPr/>
    </dgm:pt>
    <dgm:pt modelId="{AC228C16-291B-40B2-8A11-61279D75B1B0}" type="pres">
      <dgm:prSet presAssocID="{0DA1F592-4410-460E-BB42-038F0DEA0B16}" presName="hierChild5" presStyleCnt="0"/>
      <dgm:spPr/>
    </dgm:pt>
    <dgm:pt modelId="{F587848E-0979-4339-B338-13BF7C649D44}" type="pres">
      <dgm:prSet presAssocID="{B501D9C9-C68B-46B3-B3E6-A5CA712AF9A3}" presName="Name37" presStyleLbl="parChTrans1D3" presStyleIdx="1" presStyleCnt="4"/>
      <dgm:spPr/>
    </dgm:pt>
    <dgm:pt modelId="{2569B33D-FB9B-4208-80CF-5630920F5CCA}" type="pres">
      <dgm:prSet presAssocID="{26C73CD4-15F4-4E23-9E62-B59299BEC536}" presName="hierRoot2" presStyleCnt="0">
        <dgm:presLayoutVars>
          <dgm:hierBranch val="init"/>
        </dgm:presLayoutVars>
      </dgm:prSet>
      <dgm:spPr/>
    </dgm:pt>
    <dgm:pt modelId="{6D69402F-DABC-40F9-8CF7-F6F1C3E7E1DE}" type="pres">
      <dgm:prSet presAssocID="{26C73CD4-15F4-4E23-9E62-B59299BEC536}" presName="rootComposite" presStyleCnt="0"/>
      <dgm:spPr/>
    </dgm:pt>
    <dgm:pt modelId="{5635D524-23BB-4A06-83ED-11735BBB340B}" type="pres">
      <dgm:prSet presAssocID="{26C73CD4-15F4-4E23-9E62-B59299BEC536}" presName="rootText" presStyleLbl="node3" presStyleIdx="1" presStyleCnt="4">
        <dgm:presLayoutVars>
          <dgm:chPref val="3"/>
        </dgm:presLayoutVars>
      </dgm:prSet>
      <dgm:spPr/>
    </dgm:pt>
    <dgm:pt modelId="{6F60EB10-98E5-44B7-B73F-3ED368E97C7C}" type="pres">
      <dgm:prSet presAssocID="{26C73CD4-15F4-4E23-9E62-B59299BEC536}" presName="rootConnector" presStyleLbl="node3" presStyleIdx="1" presStyleCnt="4"/>
      <dgm:spPr/>
    </dgm:pt>
    <dgm:pt modelId="{F6AE06F0-34C6-42DB-9B1C-3A8A26D518E3}" type="pres">
      <dgm:prSet presAssocID="{26C73CD4-15F4-4E23-9E62-B59299BEC536}" presName="hierChild4" presStyleCnt="0"/>
      <dgm:spPr/>
    </dgm:pt>
    <dgm:pt modelId="{F4C97257-6596-436A-BC8A-B174745563F0}" type="pres">
      <dgm:prSet presAssocID="{26C73CD4-15F4-4E23-9E62-B59299BEC536}" presName="hierChild5" presStyleCnt="0"/>
      <dgm:spPr/>
    </dgm:pt>
    <dgm:pt modelId="{5021B50F-B320-4ED8-9D03-5A8B10B2D74A}" type="pres">
      <dgm:prSet presAssocID="{F15BA624-259A-4E67-BE4A-69D36CD168F6}" presName="Name37" presStyleLbl="parChTrans1D3" presStyleIdx="2" presStyleCnt="4"/>
      <dgm:spPr/>
    </dgm:pt>
    <dgm:pt modelId="{CB3EBBD2-BBB6-4B38-B3F7-6A3793E5207F}" type="pres">
      <dgm:prSet presAssocID="{5F97D97E-D410-4065-9FB6-D729A36A2823}" presName="hierRoot2" presStyleCnt="0">
        <dgm:presLayoutVars>
          <dgm:hierBranch val="init"/>
        </dgm:presLayoutVars>
      </dgm:prSet>
      <dgm:spPr/>
    </dgm:pt>
    <dgm:pt modelId="{5B6BAD8B-A421-4082-A69B-23B2215A5BDB}" type="pres">
      <dgm:prSet presAssocID="{5F97D97E-D410-4065-9FB6-D729A36A2823}" presName="rootComposite" presStyleCnt="0"/>
      <dgm:spPr/>
    </dgm:pt>
    <dgm:pt modelId="{DA251C7F-EE18-417A-92C0-A50B0D1786DE}" type="pres">
      <dgm:prSet presAssocID="{5F97D97E-D410-4065-9FB6-D729A36A2823}" presName="rootText" presStyleLbl="node3" presStyleIdx="2" presStyleCnt="4">
        <dgm:presLayoutVars>
          <dgm:chPref val="3"/>
        </dgm:presLayoutVars>
      </dgm:prSet>
      <dgm:spPr/>
    </dgm:pt>
    <dgm:pt modelId="{257C1A01-80B7-4D9F-B4B8-2E47B58F0F95}" type="pres">
      <dgm:prSet presAssocID="{5F97D97E-D410-4065-9FB6-D729A36A2823}" presName="rootConnector" presStyleLbl="node3" presStyleIdx="2" presStyleCnt="4"/>
      <dgm:spPr/>
    </dgm:pt>
    <dgm:pt modelId="{C83773CC-C57F-4896-A7B0-B5D1FAFD887C}" type="pres">
      <dgm:prSet presAssocID="{5F97D97E-D410-4065-9FB6-D729A36A2823}" presName="hierChild4" presStyleCnt="0"/>
      <dgm:spPr/>
    </dgm:pt>
    <dgm:pt modelId="{6B88834B-79B2-4918-AFC2-E0B9C10FE880}" type="pres">
      <dgm:prSet presAssocID="{5F97D97E-D410-4065-9FB6-D729A36A2823}" presName="hierChild5" presStyleCnt="0"/>
      <dgm:spPr/>
    </dgm:pt>
    <dgm:pt modelId="{AD421A4D-5E68-4047-8E84-D31F60C1A0ED}" type="pres">
      <dgm:prSet presAssocID="{A30F9764-6F10-473B-AFC7-20E7A7D80552}" presName="Name37" presStyleLbl="parChTrans1D3" presStyleIdx="3" presStyleCnt="4"/>
      <dgm:spPr/>
    </dgm:pt>
    <dgm:pt modelId="{D91EB4CD-FA4C-43B3-AB04-E2A5B04955E8}" type="pres">
      <dgm:prSet presAssocID="{7F234A90-045D-4D35-90F9-742E552A53EA}" presName="hierRoot2" presStyleCnt="0">
        <dgm:presLayoutVars>
          <dgm:hierBranch val="init"/>
        </dgm:presLayoutVars>
      </dgm:prSet>
      <dgm:spPr/>
    </dgm:pt>
    <dgm:pt modelId="{E2D04C20-EAB1-4248-A88B-7386F8144E86}" type="pres">
      <dgm:prSet presAssocID="{7F234A90-045D-4D35-90F9-742E552A53EA}" presName="rootComposite" presStyleCnt="0"/>
      <dgm:spPr/>
    </dgm:pt>
    <dgm:pt modelId="{51D92BE6-ADB0-4370-832B-E341C6C6667A}" type="pres">
      <dgm:prSet presAssocID="{7F234A90-045D-4D35-90F9-742E552A53EA}" presName="rootText" presStyleLbl="node3" presStyleIdx="3" presStyleCnt="4">
        <dgm:presLayoutVars>
          <dgm:chPref val="3"/>
        </dgm:presLayoutVars>
      </dgm:prSet>
      <dgm:spPr/>
    </dgm:pt>
    <dgm:pt modelId="{BC6D07AC-1487-4584-8C97-69E075B3D739}" type="pres">
      <dgm:prSet presAssocID="{7F234A90-045D-4D35-90F9-742E552A53EA}" presName="rootConnector" presStyleLbl="node3" presStyleIdx="3" presStyleCnt="4"/>
      <dgm:spPr/>
    </dgm:pt>
    <dgm:pt modelId="{F90051D2-57C9-41C2-8F9E-22DE152B8C5D}" type="pres">
      <dgm:prSet presAssocID="{7F234A90-045D-4D35-90F9-742E552A53EA}" presName="hierChild4" presStyleCnt="0"/>
      <dgm:spPr/>
    </dgm:pt>
    <dgm:pt modelId="{F1AB0068-B7C7-43CA-944C-CDB5158E1CFD}" type="pres">
      <dgm:prSet presAssocID="{F4974FA9-743A-43EB-93E5-4DFA9D5D9140}" presName="Name37" presStyleLbl="parChTrans1D4" presStyleIdx="0" presStyleCnt="1"/>
      <dgm:spPr/>
    </dgm:pt>
    <dgm:pt modelId="{B5929147-471C-4BAA-ABEC-42AF8CB9081F}" type="pres">
      <dgm:prSet presAssocID="{F3164A97-80D3-4DAC-BCC4-D52B6C198027}" presName="hierRoot2" presStyleCnt="0">
        <dgm:presLayoutVars>
          <dgm:hierBranch val="init"/>
        </dgm:presLayoutVars>
      </dgm:prSet>
      <dgm:spPr/>
    </dgm:pt>
    <dgm:pt modelId="{013070CE-3F25-47FB-A9CC-EEBA23636166}" type="pres">
      <dgm:prSet presAssocID="{F3164A97-80D3-4DAC-BCC4-D52B6C198027}" presName="rootComposite" presStyleCnt="0"/>
      <dgm:spPr/>
    </dgm:pt>
    <dgm:pt modelId="{59264A9C-ED3A-430A-B180-1AB1737F2C57}" type="pres">
      <dgm:prSet presAssocID="{F3164A97-80D3-4DAC-BCC4-D52B6C198027}" presName="rootText" presStyleLbl="node4" presStyleIdx="0" presStyleCnt="1">
        <dgm:presLayoutVars>
          <dgm:chPref val="3"/>
        </dgm:presLayoutVars>
      </dgm:prSet>
      <dgm:spPr/>
    </dgm:pt>
    <dgm:pt modelId="{EB5D75F8-A59C-4602-8C8B-29C9F6D7669D}" type="pres">
      <dgm:prSet presAssocID="{F3164A97-80D3-4DAC-BCC4-D52B6C198027}" presName="rootConnector" presStyleLbl="node4" presStyleIdx="0" presStyleCnt="1"/>
      <dgm:spPr/>
    </dgm:pt>
    <dgm:pt modelId="{FA7EB7D4-8273-4A0A-A5B3-2F52064E11A2}" type="pres">
      <dgm:prSet presAssocID="{F3164A97-80D3-4DAC-BCC4-D52B6C198027}" presName="hierChild4" presStyleCnt="0"/>
      <dgm:spPr/>
    </dgm:pt>
    <dgm:pt modelId="{F4B689C5-7613-4CDA-B83E-B0A0763BEF63}" type="pres">
      <dgm:prSet presAssocID="{F3164A97-80D3-4DAC-BCC4-D52B6C198027}" presName="hierChild5" presStyleCnt="0"/>
      <dgm:spPr/>
    </dgm:pt>
    <dgm:pt modelId="{34FF2FB6-6383-4E3C-97ED-68CE77D1FFF9}" type="pres">
      <dgm:prSet presAssocID="{7F234A90-045D-4D35-90F9-742E552A53EA}" presName="hierChild5" presStyleCnt="0"/>
      <dgm:spPr/>
    </dgm:pt>
    <dgm:pt modelId="{2926386A-6DE7-4875-9F8A-F9D109E0C40A}" type="pres">
      <dgm:prSet presAssocID="{2811E2AA-5638-4AEE-A894-28D12FF1AACB}" presName="hierChild5" presStyleCnt="0"/>
      <dgm:spPr/>
    </dgm:pt>
    <dgm:pt modelId="{A523EAE5-9D35-4964-ACEA-184872ADB4E1}" type="pres">
      <dgm:prSet presAssocID="{0BE8152C-8168-44CF-8120-A9E31EF3150B}" presName="hierChild3" presStyleCnt="0"/>
      <dgm:spPr/>
    </dgm:pt>
    <dgm:pt modelId="{2114598E-A8BC-40B3-98AB-8270FBA401E9}" type="pres">
      <dgm:prSet presAssocID="{E2B12005-36BC-434F-8A88-FCE51EBF3084}" presName="Name111" presStyleLbl="parChTrans1D2" presStyleIdx="1" presStyleCnt="2"/>
      <dgm:spPr/>
    </dgm:pt>
    <dgm:pt modelId="{D536CA2B-01EB-4EC3-98E4-FA8BB310D0B8}" type="pres">
      <dgm:prSet presAssocID="{C11F0FA5-E9D1-407E-82BE-12FFB4BCF24D}" presName="hierRoot3" presStyleCnt="0">
        <dgm:presLayoutVars>
          <dgm:hierBranch val="init"/>
        </dgm:presLayoutVars>
      </dgm:prSet>
      <dgm:spPr/>
    </dgm:pt>
    <dgm:pt modelId="{DB2863D9-9B57-4976-B87D-9F296DE29C61}" type="pres">
      <dgm:prSet presAssocID="{C11F0FA5-E9D1-407E-82BE-12FFB4BCF24D}" presName="rootComposite3" presStyleCnt="0"/>
      <dgm:spPr/>
    </dgm:pt>
    <dgm:pt modelId="{C0530ECB-3C78-4F74-8468-4D631969DF69}" type="pres">
      <dgm:prSet presAssocID="{C11F0FA5-E9D1-407E-82BE-12FFB4BCF24D}" presName="rootText3" presStyleLbl="asst1" presStyleIdx="0" presStyleCnt="1">
        <dgm:presLayoutVars>
          <dgm:chPref val="3"/>
        </dgm:presLayoutVars>
      </dgm:prSet>
      <dgm:spPr/>
    </dgm:pt>
    <dgm:pt modelId="{A4AA2BCF-56BE-43F4-B168-95E2EAB1EBE8}" type="pres">
      <dgm:prSet presAssocID="{C11F0FA5-E9D1-407E-82BE-12FFB4BCF24D}" presName="rootConnector3" presStyleLbl="asst1" presStyleIdx="0" presStyleCnt="1"/>
      <dgm:spPr/>
    </dgm:pt>
    <dgm:pt modelId="{714BB8FB-4A95-478F-BD0F-A5482A9F7E1F}" type="pres">
      <dgm:prSet presAssocID="{C11F0FA5-E9D1-407E-82BE-12FFB4BCF24D}" presName="hierChild6" presStyleCnt="0"/>
      <dgm:spPr/>
    </dgm:pt>
    <dgm:pt modelId="{8C08D651-8ECD-4F87-8A44-8AEA60FE247D}" type="pres">
      <dgm:prSet presAssocID="{C11F0FA5-E9D1-407E-82BE-12FFB4BCF24D}" presName="hierChild7" presStyleCnt="0"/>
      <dgm:spPr/>
    </dgm:pt>
  </dgm:ptLst>
  <dgm:cxnLst>
    <dgm:cxn modelId="{19D11505-04BA-4A99-A69F-5EEB945C1BCF}" type="presOf" srcId="{1883606F-C2C4-4B5E-9B7D-C2981D74CCE7}" destId="{3BCE9422-253D-42C0-9C1B-98B41782F27A}" srcOrd="0" destOrd="0" presId="urn:microsoft.com/office/officeart/2005/8/layout/orgChart1"/>
    <dgm:cxn modelId="{DB0F6407-C473-4C18-8BF9-EFB3A4A4E188}" type="presOf" srcId="{0BE8152C-8168-44CF-8120-A9E31EF3150B}" destId="{2C8D965C-CEBD-415F-B17A-242B981A3105}" srcOrd="1" destOrd="0" presId="urn:microsoft.com/office/officeart/2005/8/layout/orgChart1"/>
    <dgm:cxn modelId="{D7C22C11-C82A-44C6-9840-E748A7EDE04B}" type="presOf" srcId="{F3164A97-80D3-4DAC-BCC4-D52B6C198027}" destId="{EB5D75F8-A59C-4602-8C8B-29C9F6D7669D}" srcOrd="1" destOrd="0" presId="urn:microsoft.com/office/officeart/2005/8/layout/orgChart1"/>
    <dgm:cxn modelId="{FC25B716-17BC-4DA4-B6D3-A9F27BA4F391}" srcId="{0BE8152C-8168-44CF-8120-A9E31EF3150B}" destId="{C11F0FA5-E9D1-407E-82BE-12FFB4BCF24D}" srcOrd="1" destOrd="0" parTransId="{E2B12005-36BC-434F-8A88-FCE51EBF3084}" sibTransId="{5943400D-93B7-41F1-A8CE-A6BE29C84575}"/>
    <dgm:cxn modelId="{482C1B31-5787-4185-B006-1CD0C9D5FC70}" srcId="{2811E2AA-5638-4AEE-A894-28D12FF1AACB}" destId="{26C73CD4-15F4-4E23-9E62-B59299BEC536}" srcOrd="1" destOrd="0" parTransId="{B501D9C9-C68B-46B3-B3E6-A5CA712AF9A3}" sibTransId="{DF5D4BEC-2F96-4848-AA3B-8D6526971F7E}"/>
    <dgm:cxn modelId="{6D0FFC33-8A3D-42BC-A21D-E477E670CE92}" type="presOf" srcId="{F4974FA9-743A-43EB-93E5-4DFA9D5D9140}" destId="{F1AB0068-B7C7-43CA-944C-CDB5158E1CFD}" srcOrd="0" destOrd="0" presId="urn:microsoft.com/office/officeart/2005/8/layout/orgChart1"/>
    <dgm:cxn modelId="{FB91B335-5DE9-4B22-A3C2-C260B315E039}" type="presOf" srcId="{26C73CD4-15F4-4E23-9E62-B59299BEC536}" destId="{6F60EB10-98E5-44B7-B73F-3ED368E97C7C}" srcOrd="1" destOrd="0" presId="urn:microsoft.com/office/officeart/2005/8/layout/orgChart1"/>
    <dgm:cxn modelId="{A7D6843E-4F06-46FE-91E2-1D6B01859B0B}" type="presOf" srcId="{E2B12005-36BC-434F-8A88-FCE51EBF3084}" destId="{2114598E-A8BC-40B3-98AB-8270FBA401E9}" srcOrd="0" destOrd="0" presId="urn:microsoft.com/office/officeart/2005/8/layout/orgChart1"/>
    <dgm:cxn modelId="{505B3540-0141-43B1-9187-ABB110CECD7B}" type="presOf" srcId="{F15BA624-259A-4E67-BE4A-69D36CD168F6}" destId="{5021B50F-B320-4ED8-9D03-5A8B10B2D74A}" srcOrd="0" destOrd="0" presId="urn:microsoft.com/office/officeart/2005/8/layout/orgChart1"/>
    <dgm:cxn modelId="{C654A749-26C7-4BF9-90FC-D64F79315D34}" srcId="{7F234A90-045D-4D35-90F9-742E552A53EA}" destId="{F3164A97-80D3-4DAC-BCC4-D52B6C198027}" srcOrd="0" destOrd="0" parTransId="{F4974FA9-743A-43EB-93E5-4DFA9D5D9140}" sibTransId="{9AFCC2D2-9793-4ACD-B659-67FF4C6E9584}"/>
    <dgm:cxn modelId="{3E88E469-5592-48DB-BADA-AD5DE786F6FD}" srcId="{0BE8152C-8168-44CF-8120-A9E31EF3150B}" destId="{2811E2AA-5638-4AEE-A894-28D12FF1AACB}" srcOrd="0" destOrd="0" parTransId="{C96FFE9D-0495-40B7-87CE-04C1B988DE43}" sibTransId="{D4FE525C-300A-49FA-8F3D-30D766FEC3B7}"/>
    <dgm:cxn modelId="{1322CA52-E064-400C-B356-69EB2D0C6FD7}" type="presOf" srcId="{E6EF27D0-F912-472A-95EB-1BF55ED4120E}" destId="{D1F3C481-0332-41B4-B35B-E88A6C35E68A}" srcOrd="0" destOrd="0" presId="urn:microsoft.com/office/officeart/2005/8/layout/orgChart1"/>
    <dgm:cxn modelId="{EA892975-DF7D-447A-8EEA-62C27B16E22C}" type="presOf" srcId="{A30F9764-6F10-473B-AFC7-20E7A7D80552}" destId="{AD421A4D-5E68-4047-8E84-D31F60C1A0ED}" srcOrd="0" destOrd="0" presId="urn:microsoft.com/office/officeart/2005/8/layout/orgChart1"/>
    <dgm:cxn modelId="{3777A859-75DE-45D2-BC72-67D0409AC09E}" type="presOf" srcId="{2811E2AA-5638-4AEE-A894-28D12FF1AACB}" destId="{5B5DE230-9AF0-4359-8CA5-5BB3A48A21FD}" srcOrd="1" destOrd="0" presId="urn:microsoft.com/office/officeart/2005/8/layout/orgChart1"/>
    <dgm:cxn modelId="{D60F8480-209B-4F42-AAC9-810AE24B4655}" srcId="{2811E2AA-5638-4AEE-A894-28D12FF1AACB}" destId="{7F234A90-045D-4D35-90F9-742E552A53EA}" srcOrd="3" destOrd="0" parTransId="{A30F9764-6F10-473B-AFC7-20E7A7D80552}" sibTransId="{CF45911B-0AE8-4C4C-BBFB-6853A7EE43D5}"/>
    <dgm:cxn modelId="{551CC697-54D1-4C58-9090-24D7B963340B}" type="presOf" srcId="{0BE8152C-8168-44CF-8120-A9E31EF3150B}" destId="{DA260E6A-CBBE-41E4-B02C-567A72045CEC}" srcOrd="0" destOrd="0" presId="urn:microsoft.com/office/officeart/2005/8/layout/orgChart1"/>
    <dgm:cxn modelId="{57AF329C-0903-40BF-9DC3-9FC29D09D998}" type="presOf" srcId="{C11F0FA5-E9D1-407E-82BE-12FFB4BCF24D}" destId="{A4AA2BCF-56BE-43F4-B168-95E2EAB1EBE8}" srcOrd="1" destOrd="0" presId="urn:microsoft.com/office/officeart/2005/8/layout/orgChart1"/>
    <dgm:cxn modelId="{23EB08A4-F692-49F3-94BC-68C1F47FD071}" type="presOf" srcId="{0DA1F592-4410-460E-BB42-038F0DEA0B16}" destId="{409E62F4-57A5-4B10-8B40-7972968895F0}" srcOrd="0" destOrd="0" presId="urn:microsoft.com/office/officeart/2005/8/layout/orgChart1"/>
    <dgm:cxn modelId="{7CB23EA6-994B-4AB4-8EC1-EA324D2EF4C3}" type="presOf" srcId="{2811E2AA-5638-4AEE-A894-28D12FF1AACB}" destId="{C03ED692-E337-440F-9AF7-9A53932BB82A}" srcOrd="0" destOrd="0" presId="urn:microsoft.com/office/officeart/2005/8/layout/orgChart1"/>
    <dgm:cxn modelId="{B9BC02AA-2C84-4140-BC9C-13D9D71FAFA2}" type="presOf" srcId="{26C73CD4-15F4-4E23-9E62-B59299BEC536}" destId="{5635D524-23BB-4A06-83ED-11735BBB340B}" srcOrd="0" destOrd="0" presId="urn:microsoft.com/office/officeart/2005/8/layout/orgChart1"/>
    <dgm:cxn modelId="{6C6018AF-6559-42C3-82E6-B54D7A5E540E}" type="presOf" srcId="{5F97D97E-D410-4065-9FB6-D729A36A2823}" destId="{257C1A01-80B7-4D9F-B4B8-2E47B58F0F95}" srcOrd="1" destOrd="0" presId="urn:microsoft.com/office/officeart/2005/8/layout/orgChart1"/>
    <dgm:cxn modelId="{B9A754B0-A35F-4114-AAC2-1A322DE5EA9B}" srcId="{2811E2AA-5638-4AEE-A894-28D12FF1AACB}" destId="{0DA1F592-4410-460E-BB42-038F0DEA0B16}" srcOrd="0" destOrd="0" parTransId="{E6EF27D0-F912-472A-95EB-1BF55ED4120E}" sibTransId="{0D7F0453-B3D8-4DF7-A6A9-7FBC77FA46A4}"/>
    <dgm:cxn modelId="{650170BC-846E-41F4-B77A-9305C5982D1B}" type="presOf" srcId="{C96FFE9D-0495-40B7-87CE-04C1B988DE43}" destId="{52BC31BD-4488-4A7A-8BCA-8A351F188259}" srcOrd="0" destOrd="0" presId="urn:microsoft.com/office/officeart/2005/8/layout/orgChart1"/>
    <dgm:cxn modelId="{EAD18ABE-E95C-4F43-8584-32708D188D26}" type="presOf" srcId="{7F234A90-045D-4D35-90F9-742E552A53EA}" destId="{51D92BE6-ADB0-4370-832B-E341C6C6667A}" srcOrd="0" destOrd="0" presId="urn:microsoft.com/office/officeart/2005/8/layout/orgChart1"/>
    <dgm:cxn modelId="{76941BC0-A920-490D-9487-81D87ABB1824}" type="presOf" srcId="{7F234A90-045D-4D35-90F9-742E552A53EA}" destId="{BC6D07AC-1487-4584-8C97-69E075B3D739}" srcOrd="1" destOrd="0" presId="urn:microsoft.com/office/officeart/2005/8/layout/orgChart1"/>
    <dgm:cxn modelId="{27E6A6C3-C96E-4E55-B9E9-E58993E05688}" srcId="{2811E2AA-5638-4AEE-A894-28D12FF1AACB}" destId="{5F97D97E-D410-4065-9FB6-D729A36A2823}" srcOrd="2" destOrd="0" parTransId="{F15BA624-259A-4E67-BE4A-69D36CD168F6}" sibTransId="{F094F256-D1DD-409A-A00C-69D29ED17F36}"/>
    <dgm:cxn modelId="{904FB3C7-B8AC-477B-9AB8-05F70F2FFC38}" type="presOf" srcId="{C11F0FA5-E9D1-407E-82BE-12FFB4BCF24D}" destId="{C0530ECB-3C78-4F74-8468-4D631969DF69}" srcOrd="0" destOrd="0" presId="urn:microsoft.com/office/officeart/2005/8/layout/orgChart1"/>
    <dgm:cxn modelId="{A49873CA-775C-4FC1-99CF-09229D7E1D3C}" type="presOf" srcId="{0DA1F592-4410-460E-BB42-038F0DEA0B16}" destId="{15EA6EF6-5C8D-4E11-B5BC-AFAB4A658E81}" srcOrd="1" destOrd="0" presId="urn:microsoft.com/office/officeart/2005/8/layout/orgChart1"/>
    <dgm:cxn modelId="{6745E7DD-4CE1-4E8D-A671-0B4528D231BB}" type="presOf" srcId="{F3164A97-80D3-4DAC-BCC4-D52B6C198027}" destId="{59264A9C-ED3A-430A-B180-1AB1737F2C57}" srcOrd="0" destOrd="0" presId="urn:microsoft.com/office/officeart/2005/8/layout/orgChart1"/>
    <dgm:cxn modelId="{2C3FBFE9-2871-4F87-A720-B12B399582D6}" type="presOf" srcId="{B501D9C9-C68B-46B3-B3E6-A5CA712AF9A3}" destId="{F587848E-0979-4339-B338-13BF7C649D44}" srcOrd="0" destOrd="0" presId="urn:microsoft.com/office/officeart/2005/8/layout/orgChart1"/>
    <dgm:cxn modelId="{B36B9DEE-D3BF-4CCB-962A-EE4107D9435E}" type="presOf" srcId="{5F97D97E-D410-4065-9FB6-D729A36A2823}" destId="{DA251C7F-EE18-417A-92C0-A50B0D1786DE}" srcOrd="0" destOrd="0" presId="urn:microsoft.com/office/officeart/2005/8/layout/orgChart1"/>
    <dgm:cxn modelId="{1E084FF0-2A0E-486A-B287-6BDAD0D27F43}" srcId="{1883606F-C2C4-4B5E-9B7D-C2981D74CCE7}" destId="{0BE8152C-8168-44CF-8120-A9E31EF3150B}" srcOrd="0" destOrd="0" parTransId="{5A9D3E0D-C8AD-4C03-8C25-1FC26141E0EA}" sibTransId="{09B339C4-12B5-4030-8224-FE8446D5426E}"/>
    <dgm:cxn modelId="{16AA6784-15BB-426D-A7B1-6AC191850AC5}" type="presParOf" srcId="{3BCE9422-253D-42C0-9C1B-98B41782F27A}" destId="{AF8B0D0A-3AAF-4261-8BD9-60891FAACBC5}" srcOrd="0" destOrd="0" presId="urn:microsoft.com/office/officeart/2005/8/layout/orgChart1"/>
    <dgm:cxn modelId="{F05A9D09-EA82-4397-A1CC-938C8DE23C58}" type="presParOf" srcId="{AF8B0D0A-3AAF-4261-8BD9-60891FAACBC5}" destId="{00DC2A80-E12D-4FC1-962F-3F625B7F9378}" srcOrd="0" destOrd="0" presId="urn:microsoft.com/office/officeart/2005/8/layout/orgChart1"/>
    <dgm:cxn modelId="{619249F3-809E-4261-B164-07AB9553FFFC}" type="presParOf" srcId="{00DC2A80-E12D-4FC1-962F-3F625B7F9378}" destId="{DA260E6A-CBBE-41E4-B02C-567A72045CEC}" srcOrd="0" destOrd="0" presId="urn:microsoft.com/office/officeart/2005/8/layout/orgChart1"/>
    <dgm:cxn modelId="{215B1DE3-965E-4F5E-B001-8D3534DD2BA9}" type="presParOf" srcId="{00DC2A80-E12D-4FC1-962F-3F625B7F9378}" destId="{2C8D965C-CEBD-415F-B17A-242B981A3105}" srcOrd="1" destOrd="0" presId="urn:microsoft.com/office/officeart/2005/8/layout/orgChart1"/>
    <dgm:cxn modelId="{4DA99D57-806F-4B03-B1BD-903B2DEDB23F}" type="presParOf" srcId="{AF8B0D0A-3AAF-4261-8BD9-60891FAACBC5}" destId="{D7503A46-DFE5-4D72-982D-3A2779B312A0}" srcOrd="1" destOrd="0" presId="urn:microsoft.com/office/officeart/2005/8/layout/orgChart1"/>
    <dgm:cxn modelId="{E220291F-7FAD-497B-98CC-8EAE5A3A8232}" type="presParOf" srcId="{D7503A46-DFE5-4D72-982D-3A2779B312A0}" destId="{52BC31BD-4488-4A7A-8BCA-8A351F188259}" srcOrd="0" destOrd="0" presId="urn:microsoft.com/office/officeart/2005/8/layout/orgChart1"/>
    <dgm:cxn modelId="{6DBD11F6-C753-41AA-BC98-1849CDFCC43F}" type="presParOf" srcId="{D7503A46-DFE5-4D72-982D-3A2779B312A0}" destId="{A9E30180-1CAD-4816-81C0-FDF7F12AFDA0}" srcOrd="1" destOrd="0" presId="urn:microsoft.com/office/officeart/2005/8/layout/orgChart1"/>
    <dgm:cxn modelId="{9F6D0BC8-7A61-413E-A280-222D4768EDF9}" type="presParOf" srcId="{A9E30180-1CAD-4816-81C0-FDF7F12AFDA0}" destId="{E9EEDC9A-B499-48E6-A9DF-9AFDA332EB68}" srcOrd="0" destOrd="0" presId="urn:microsoft.com/office/officeart/2005/8/layout/orgChart1"/>
    <dgm:cxn modelId="{CE2A92B9-F26E-4895-BE4A-D40FFFA85C62}" type="presParOf" srcId="{E9EEDC9A-B499-48E6-A9DF-9AFDA332EB68}" destId="{C03ED692-E337-440F-9AF7-9A53932BB82A}" srcOrd="0" destOrd="0" presId="urn:microsoft.com/office/officeart/2005/8/layout/orgChart1"/>
    <dgm:cxn modelId="{EF26F1DE-9F2B-47D5-B8A0-37E458707991}" type="presParOf" srcId="{E9EEDC9A-B499-48E6-A9DF-9AFDA332EB68}" destId="{5B5DE230-9AF0-4359-8CA5-5BB3A48A21FD}" srcOrd="1" destOrd="0" presId="urn:microsoft.com/office/officeart/2005/8/layout/orgChart1"/>
    <dgm:cxn modelId="{7CDD0701-4015-40BC-89FD-5159BC168C38}" type="presParOf" srcId="{A9E30180-1CAD-4816-81C0-FDF7F12AFDA0}" destId="{65B877C8-ABA1-4D92-A868-6AFE0E8E7DA6}" srcOrd="1" destOrd="0" presId="urn:microsoft.com/office/officeart/2005/8/layout/orgChart1"/>
    <dgm:cxn modelId="{C3CD40AE-6750-4040-A159-1E146F9DCD93}" type="presParOf" srcId="{65B877C8-ABA1-4D92-A868-6AFE0E8E7DA6}" destId="{D1F3C481-0332-41B4-B35B-E88A6C35E68A}" srcOrd="0" destOrd="0" presId="urn:microsoft.com/office/officeart/2005/8/layout/orgChart1"/>
    <dgm:cxn modelId="{A0841316-912C-4E8C-9E0D-2D24E2656455}" type="presParOf" srcId="{65B877C8-ABA1-4D92-A868-6AFE0E8E7DA6}" destId="{B922F10C-4C47-4040-B189-D0317E9772E2}" srcOrd="1" destOrd="0" presId="urn:microsoft.com/office/officeart/2005/8/layout/orgChart1"/>
    <dgm:cxn modelId="{BA94AD0C-93E0-4602-8259-D0CDCF98394C}" type="presParOf" srcId="{B922F10C-4C47-4040-B189-D0317E9772E2}" destId="{65BAC040-6D55-43F4-B8EC-1C1C742E8D93}" srcOrd="0" destOrd="0" presId="urn:microsoft.com/office/officeart/2005/8/layout/orgChart1"/>
    <dgm:cxn modelId="{A1BDB08F-274A-456E-9701-38833272279C}" type="presParOf" srcId="{65BAC040-6D55-43F4-B8EC-1C1C742E8D93}" destId="{409E62F4-57A5-4B10-8B40-7972968895F0}" srcOrd="0" destOrd="0" presId="urn:microsoft.com/office/officeart/2005/8/layout/orgChart1"/>
    <dgm:cxn modelId="{B501A735-046C-485B-B9CD-AE38FCEE7041}" type="presParOf" srcId="{65BAC040-6D55-43F4-B8EC-1C1C742E8D93}" destId="{15EA6EF6-5C8D-4E11-B5BC-AFAB4A658E81}" srcOrd="1" destOrd="0" presId="urn:microsoft.com/office/officeart/2005/8/layout/orgChart1"/>
    <dgm:cxn modelId="{62B463F8-465C-4E53-BCE4-4E01D20C56DB}" type="presParOf" srcId="{B922F10C-4C47-4040-B189-D0317E9772E2}" destId="{1C15E7CF-1833-424E-AEEB-8FD958FC355A}" srcOrd="1" destOrd="0" presId="urn:microsoft.com/office/officeart/2005/8/layout/orgChart1"/>
    <dgm:cxn modelId="{F34E39D0-F964-48BC-98A3-CE2148D75014}" type="presParOf" srcId="{B922F10C-4C47-4040-B189-D0317E9772E2}" destId="{AC228C16-291B-40B2-8A11-61279D75B1B0}" srcOrd="2" destOrd="0" presId="urn:microsoft.com/office/officeart/2005/8/layout/orgChart1"/>
    <dgm:cxn modelId="{B2F907CA-3B1C-4BC0-8FBF-2F261B496C38}" type="presParOf" srcId="{65B877C8-ABA1-4D92-A868-6AFE0E8E7DA6}" destId="{F587848E-0979-4339-B338-13BF7C649D44}" srcOrd="2" destOrd="0" presId="urn:microsoft.com/office/officeart/2005/8/layout/orgChart1"/>
    <dgm:cxn modelId="{C5E5F3E4-7C02-44E4-A379-9E82EF17E719}" type="presParOf" srcId="{65B877C8-ABA1-4D92-A868-6AFE0E8E7DA6}" destId="{2569B33D-FB9B-4208-80CF-5630920F5CCA}" srcOrd="3" destOrd="0" presId="urn:microsoft.com/office/officeart/2005/8/layout/orgChart1"/>
    <dgm:cxn modelId="{D4D02420-2D86-40A5-91BC-50CEA646AB6D}" type="presParOf" srcId="{2569B33D-FB9B-4208-80CF-5630920F5CCA}" destId="{6D69402F-DABC-40F9-8CF7-F6F1C3E7E1DE}" srcOrd="0" destOrd="0" presId="urn:microsoft.com/office/officeart/2005/8/layout/orgChart1"/>
    <dgm:cxn modelId="{CD34D066-DDA6-4BC9-8C5F-FC3AE3BEA9C8}" type="presParOf" srcId="{6D69402F-DABC-40F9-8CF7-F6F1C3E7E1DE}" destId="{5635D524-23BB-4A06-83ED-11735BBB340B}" srcOrd="0" destOrd="0" presId="urn:microsoft.com/office/officeart/2005/8/layout/orgChart1"/>
    <dgm:cxn modelId="{CB417F82-4600-47C4-9D90-9970129032A4}" type="presParOf" srcId="{6D69402F-DABC-40F9-8CF7-F6F1C3E7E1DE}" destId="{6F60EB10-98E5-44B7-B73F-3ED368E97C7C}" srcOrd="1" destOrd="0" presId="urn:microsoft.com/office/officeart/2005/8/layout/orgChart1"/>
    <dgm:cxn modelId="{73E6F855-8151-4E2E-B507-EBF9915E5CF0}" type="presParOf" srcId="{2569B33D-FB9B-4208-80CF-5630920F5CCA}" destId="{F6AE06F0-34C6-42DB-9B1C-3A8A26D518E3}" srcOrd="1" destOrd="0" presId="urn:microsoft.com/office/officeart/2005/8/layout/orgChart1"/>
    <dgm:cxn modelId="{B4D3515D-155A-4564-AFAD-EFEEB592BB5A}" type="presParOf" srcId="{2569B33D-FB9B-4208-80CF-5630920F5CCA}" destId="{F4C97257-6596-436A-BC8A-B174745563F0}" srcOrd="2" destOrd="0" presId="urn:microsoft.com/office/officeart/2005/8/layout/orgChart1"/>
    <dgm:cxn modelId="{69C93C29-FDF2-450E-9603-E8204A8F69BA}" type="presParOf" srcId="{65B877C8-ABA1-4D92-A868-6AFE0E8E7DA6}" destId="{5021B50F-B320-4ED8-9D03-5A8B10B2D74A}" srcOrd="4" destOrd="0" presId="urn:microsoft.com/office/officeart/2005/8/layout/orgChart1"/>
    <dgm:cxn modelId="{2EDF43D3-7793-4525-99A7-61C6120D7402}" type="presParOf" srcId="{65B877C8-ABA1-4D92-A868-6AFE0E8E7DA6}" destId="{CB3EBBD2-BBB6-4B38-B3F7-6A3793E5207F}" srcOrd="5" destOrd="0" presId="urn:microsoft.com/office/officeart/2005/8/layout/orgChart1"/>
    <dgm:cxn modelId="{ACDFCA3E-2354-4530-81F1-3A3E62D85A91}" type="presParOf" srcId="{CB3EBBD2-BBB6-4B38-B3F7-6A3793E5207F}" destId="{5B6BAD8B-A421-4082-A69B-23B2215A5BDB}" srcOrd="0" destOrd="0" presId="urn:microsoft.com/office/officeart/2005/8/layout/orgChart1"/>
    <dgm:cxn modelId="{C3A75A3A-2FB8-4897-8521-F252031F81B1}" type="presParOf" srcId="{5B6BAD8B-A421-4082-A69B-23B2215A5BDB}" destId="{DA251C7F-EE18-417A-92C0-A50B0D1786DE}" srcOrd="0" destOrd="0" presId="urn:microsoft.com/office/officeart/2005/8/layout/orgChart1"/>
    <dgm:cxn modelId="{0267972D-0FFF-4177-9F56-408EEE4E5BA4}" type="presParOf" srcId="{5B6BAD8B-A421-4082-A69B-23B2215A5BDB}" destId="{257C1A01-80B7-4D9F-B4B8-2E47B58F0F95}" srcOrd="1" destOrd="0" presId="urn:microsoft.com/office/officeart/2005/8/layout/orgChart1"/>
    <dgm:cxn modelId="{67F21B8A-0266-4D93-BA84-15B582901FC4}" type="presParOf" srcId="{CB3EBBD2-BBB6-4B38-B3F7-6A3793E5207F}" destId="{C83773CC-C57F-4896-A7B0-B5D1FAFD887C}" srcOrd="1" destOrd="0" presId="urn:microsoft.com/office/officeart/2005/8/layout/orgChart1"/>
    <dgm:cxn modelId="{D0FCC853-AFCD-46E0-BD7F-4E7A4EF7E0E7}" type="presParOf" srcId="{CB3EBBD2-BBB6-4B38-B3F7-6A3793E5207F}" destId="{6B88834B-79B2-4918-AFC2-E0B9C10FE880}" srcOrd="2" destOrd="0" presId="urn:microsoft.com/office/officeart/2005/8/layout/orgChart1"/>
    <dgm:cxn modelId="{AE48D1FA-D639-4481-9053-1F7E091F88F7}" type="presParOf" srcId="{65B877C8-ABA1-4D92-A868-6AFE0E8E7DA6}" destId="{AD421A4D-5E68-4047-8E84-D31F60C1A0ED}" srcOrd="6" destOrd="0" presId="urn:microsoft.com/office/officeart/2005/8/layout/orgChart1"/>
    <dgm:cxn modelId="{13BF352F-23B6-4BAE-BD14-0A1F301FADCA}" type="presParOf" srcId="{65B877C8-ABA1-4D92-A868-6AFE0E8E7DA6}" destId="{D91EB4CD-FA4C-43B3-AB04-E2A5B04955E8}" srcOrd="7" destOrd="0" presId="urn:microsoft.com/office/officeart/2005/8/layout/orgChart1"/>
    <dgm:cxn modelId="{836BB265-FAE2-478B-A2B7-D19DB4F4787C}" type="presParOf" srcId="{D91EB4CD-FA4C-43B3-AB04-E2A5B04955E8}" destId="{E2D04C20-EAB1-4248-A88B-7386F8144E86}" srcOrd="0" destOrd="0" presId="urn:microsoft.com/office/officeart/2005/8/layout/orgChart1"/>
    <dgm:cxn modelId="{BE8F2AD0-39F0-45C3-B499-81576A732232}" type="presParOf" srcId="{E2D04C20-EAB1-4248-A88B-7386F8144E86}" destId="{51D92BE6-ADB0-4370-832B-E341C6C6667A}" srcOrd="0" destOrd="0" presId="urn:microsoft.com/office/officeart/2005/8/layout/orgChart1"/>
    <dgm:cxn modelId="{3FB56BBA-89F4-45AB-AC8A-1FB80DAD433F}" type="presParOf" srcId="{E2D04C20-EAB1-4248-A88B-7386F8144E86}" destId="{BC6D07AC-1487-4584-8C97-69E075B3D739}" srcOrd="1" destOrd="0" presId="urn:microsoft.com/office/officeart/2005/8/layout/orgChart1"/>
    <dgm:cxn modelId="{DB53E738-6D2A-4A4C-8ED9-46307AE4A751}" type="presParOf" srcId="{D91EB4CD-FA4C-43B3-AB04-E2A5B04955E8}" destId="{F90051D2-57C9-41C2-8F9E-22DE152B8C5D}" srcOrd="1" destOrd="0" presId="urn:microsoft.com/office/officeart/2005/8/layout/orgChart1"/>
    <dgm:cxn modelId="{30B2CDB3-9608-4EE0-994A-429B12A3DE1A}" type="presParOf" srcId="{F90051D2-57C9-41C2-8F9E-22DE152B8C5D}" destId="{F1AB0068-B7C7-43CA-944C-CDB5158E1CFD}" srcOrd="0" destOrd="0" presId="urn:microsoft.com/office/officeart/2005/8/layout/orgChart1"/>
    <dgm:cxn modelId="{E5D0BD8A-484D-47BA-8E38-E23AEF94320C}" type="presParOf" srcId="{F90051D2-57C9-41C2-8F9E-22DE152B8C5D}" destId="{B5929147-471C-4BAA-ABEC-42AF8CB9081F}" srcOrd="1" destOrd="0" presId="urn:microsoft.com/office/officeart/2005/8/layout/orgChart1"/>
    <dgm:cxn modelId="{3778EA0C-6E2F-4C3F-AA85-9FFF889B22B9}" type="presParOf" srcId="{B5929147-471C-4BAA-ABEC-42AF8CB9081F}" destId="{013070CE-3F25-47FB-A9CC-EEBA23636166}" srcOrd="0" destOrd="0" presId="urn:microsoft.com/office/officeart/2005/8/layout/orgChart1"/>
    <dgm:cxn modelId="{5FD230DB-E9CF-4C3E-AE77-C246DD008755}" type="presParOf" srcId="{013070CE-3F25-47FB-A9CC-EEBA23636166}" destId="{59264A9C-ED3A-430A-B180-1AB1737F2C57}" srcOrd="0" destOrd="0" presId="urn:microsoft.com/office/officeart/2005/8/layout/orgChart1"/>
    <dgm:cxn modelId="{0883A19D-B5AF-40FC-BAA4-42ADF76781BE}" type="presParOf" srcId="{013070CE-3F25-47FB-A9CC-EEBA23636166}" destId="{EB5D75F8-A59C-4602-8C8B-29C9F6D7669D}" srcOrd="1" destOrd="0" presId="urn:microsoft.com/office/officeart/2005/8/layout/orgChart1"/>
    <dgm:cxn modelId="{497BB3A9-4009-4D8F-A215-C54890483987}" type="presParOf" srcId="{B5929147-471C-4BAA-ABEC-42AF8CB9081F}" destId="{FA7EB7D4-8273-4A0A-A5B3-2F52064E11A2}" srcOrd="1" destOrd="0" presId="urn:microsoft.com/office/officeart/2005/8/layout/orgChart1"/>
    <dgm:cxn modelId="{7CB35B12-261B-4460-B30A-6EF4A34526C2}" type="presParOf" srcId="{B5929147-471C-4BAA-ABEC-42AF8CB9081F}" destId="{F4B689C5-7613-4CDA-B83E-B0A0763BEF63}" srcOrd="2" destOrd="0" presId="urn:microsoft.com/office/officeart/2005/8/layout/orgChart1"/>
    <dgm:cxn modelId="{C0F244C4-4EBA-4AFE-B763-0CE35E5C27EE}" type="presParOf" srcId="{D91EB4CD-FA4C-43B3-AB04-E2A5B04955E8}" destId="{34FF2FB6-6383-4E3C-97ED-68CE77D1FFF9}" srcOrd="2" destOrd="0" presId="urn:microsoft.com/office/officeart/2005/8/layout/orgChart1"/>
    <dgm:cxn modelId="{86C3FE00-2881-40E2-AAA1-A54AEA6D4E0A}" type="presParOf" srcId="{A9E30180-1CAD-4816-81C0-FDF7F12AFDA0}" destId="{2926386A-6DE7-4875-9F8A-F9D109E0C40A}" srcOrd="2" destOrd="0" presId="urn:microsoft.com/office/officeart/2005/8/layout/orgChart1"/>
    <dgm:cxn modelId="{8BB1F5CF-AD06-4E2A-BAF6-ACB5113791C0}" type="presParOf" srcId="{AF8B0D0A-3AAF-4261-8BD9-60891FAACBC5}" destId="{A523EAE5-9D35-4964-ACEA-184872ADB4E1}" srcOrd="2" destOrd="0" presId="urn:microsoft.com/office/officeart/2005/8/layout/orgChart1"/>
    <dgm:cxn modelId="{DC7C69CF-92CA-4A28-B295-A5741E7A53E7}" type="presParOf" srcId="{A523EAE5-9D35-4964-ACEA-184872ADB4E1}" destId="{2114598E-A8BC-40B3-98AB-8270FBA401E9}" srcOrd="0" destOrd="0" presId="urn:microsoft.com/office/officeart/2005/8/layout/orgChart1"/>
    <dgm:cxn modelId="{FFEA6930-9D89-427A-AA4F-EF57E3CC0D71}" type="presParOf" srcId="{A523EAE5-9D35-4964-ACEA-184872ADB4E1}" destId="{D536CA2B-01EB-4EC3-98E4-FA8BB310D0B8}" srcOrd="1" destOrd="0" presId="urn:microsoft.com/office/officeart/2005/8/layout/orgChart1"/>
    <dgm:cxn modelId="{D4582DBE-1EFF-484A-95BD-9593D3E30043}" type="presParOf" srcId="{D536CA2B-01EB-4EC3-98E4-FA8BB310D0B8}" destId="{DB2863D9-9B57-4976-B87D-9F296DE29C61}" srcOrd="0" destOrd="0" presId="urn:microsoft.com/office/officeart/2005/8/layout/orgChart1"/>
    <dgm:cxn modelId="{E3C8130A-62FF-48D4-A078-988AA7E13D17}" type="presParOf" srcId="{DB2863D9-9B57-4976-B87D-9F296DE29C61}" destId="{C0530ECB-3C78-4F74-8468-4D631969DF69}" srcOrd="0" destOrd="0" presId="urn:microsoft.com/office/officeart/2005/8/layout/orgChart1"/>
    <dgm:cxn modelId="{6AC160D2-63A7-4C1C-9945-0EAEBD1FFE47}" type="presParOf" srcId="{DB2863D9-9B57-4976-B87D-9F296DE29C61}" destId="{A4AA2BCF-56BE-43F4-B168-95E2EAB1EBE8}" srcOrd="1" destOrd="0" presId="urn:microsoft.com/office/officeart/2005/8/layout/orgChart1"/>
    <dgm:cxn modelId="{3DB15AC6-DF1C-40D9-A2E4-86A505952EF9}" type="presParOf" srcId="{D536CA2B-01EB-4EC3-98E4-FA8BB310D0B8}" destId="{714BB8FB-4A95-478F-BD0F-A5482A9F7E1F}" srcOrd="1" destOrd="0" presId="urn:microsoft.com/office/officeart/2005/8/layout/orgChart1"/>
    <dgm:cxn modelId="{8CC4A30D-3087-41E7-AB5E-A1072DD0A8AC}" type="presParOf" srcId="{D536CA2B-01EB-4EC3-98E4-FA8BB310D0B8}" destId="{8C08D651-8ECD-4F87-8A44-8AEA60FE247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14598E-A8BC-40B3-98AB-8270FBA401E9}">
      <dsp:nvSpPr>
        <dsp:cNvPr id="0" name=""/>
        <dsp:cNvSpPr/>
      </dsp:nvSpPr>
      <dsp:spPr>
        <a:xfrm>
          <a:off x="1552268" y="894385"/>
          <a:ext cx="162879" cy="713569"/>
        </a:xfrm>
        <a:custGeom>
          <a:avLst/>
          <a:gdLst/>
          <a:ahLst/>
          <a:cxnLst/>
          <a:rect l="0" t="0" r="0" b="0"/>
          <a:pathLst>
            <a:path>
              <a:moveTo>
                <a:pt x="162879" y="0"/>
              </a:moveTo>
              <a:lnTo>
                <a:pt x="162879" y="713569"/>
              </a:lnTo>
              <a:lnTo>
                <a:pt x="0" y="713569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AB0068-B7C7-43CA-944C-CDB5158E1CFD}">
      <dsp:nvSpPr>
        <dsp:cNvPr id="0" name=""/>
        <dsp:cNvSpPr/>
      </dsp:nvSpPr>
      <dsp:spPr>
        <a:xfrm>
          <a:off x="7733949" y="4198521"/>
          <a:ext cx="232685" cy="7135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13569"/>
              </a:lnTo>
              <a:lnTo>
                <a:pt x="232685" y="71356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421A4D-5E68-4047-8E84-D31F60C1A0ED}">
      <dsp:nvSpPr>
        <dsp:cNvPr id="0" name=""/>
        <dsp:cNvSpPr/>
      </dsp:nvSpPr>
      <dsp:spPr>
        <a:xfrm>
          <a:off x="5538948" y="3097142"/>
          <a:ext cx="2815495" cy="3257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879"/>
              </a:lnTo>
              <a:lnTo>
                <a:pt x="2815495" y="162879"/>
              </a:lnTo>
              <a:lnTo>
                <a:pt x="2815495" y="32575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21B50F-B320-4ED8-9D03-5A8B10B2D74A}">
      <dsp:nvSpPr>
        <dsp:cNvPr id="0" name=""/>
        <dsp:cNvSpPr/>
      </dsp:nvSpPr>
      <dsp:spPr>
        <a:xfrm>
          <a:off x="5538948" y="3097142"/>
          <a:ext cx="938498" cy="3257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879"/>
              </a:lnTo>
              <a:lnTo>
                <a:pt x="938498" y="162879"/>
              </a:lnTo>
              <a:lnTo>
                <a:pt x="938498" y="32575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87848E-0979-4339-B338-13BF7C649D44}">
      <dsp:nvSpPr>
        <dsp:cNvPr id="0" name=""/>
        <dsp:cNvSpPr/>
      </dsp:nvSpPr>
      <dsp:spPr>
        <a:xfrm>
          <a:off x="4600450" y="3097142"/>
          <a:ext cx="938498" cy="325759"/>
        </a:xfrm>
        <a:custGeom>
          <a:avLst/>
          <a:gdLst/>
          <a:ahLst/>
          <a:cxnLst/>
          <a:rect l="0" t="0" r="0" b="0"/>
          <a:pathLst>
            <a:path>
              <a:moveTo>
                <a:pt x="938498" y="0"/>
              </a:moveTo>
              <a:lnTo>
                <a:pt x="938498" y="162879"/>
              </a:lnTo>
              <a:lnTo>
                <a:pt x="0" y="162879"/>
              </a:lnTo>
              <a:lnTo>
                <a:pt x="0" y="32575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F3C481-0332-41B4-B35B-E88A6C35E68A}">
      <dsp:nvSpPr>
        <dsp:cNvPr id="0" name=""/>
        <dsp:cNvSpPr/>
      </dsp:nvSpPr>
      <dsp:spPr>
        <a:xfrm>
          <a:off x="2723452" y="3097142"/>
          <a:ext cx="2815495" cy="325759"/>
        </a:xfrm>
        <a:custGeom>
          <a:avLst/>
          <a:gdLst/>
          <a:ahLst/>
          <a:cxnLst/>
          <a:rect l="0" t="0" r="0" b="0"/>
          <a:pathLst>
            <a:path>
              <a:moveTo>
                <a:pt x="2815495" y="0"/>
              </a:moveTo>
              <a:lnTo>
                <a:pt x="2815495" y="162879"/>
              </a:lnTo>
              <a:lnTo>
                <a:pt x="0" y="162879"/>
              </a:lnTo>
              <a:lnTo>
                <a:pt x="0" y="325759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BC31BD-4488-4A7A-8BCA-8A351F188259}">
      <dsp:nvSpPr>
        <dsp:cNvPr id="0" name=""/>
        <dsp:cNvSpPr/>
      </dsp:nvSpPr>
      <dsp:spPr>
        <a:xfrm>
          <a:off x="1715148" y="894385"/>
          <a:ext cx="3048181" cy="18149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4947"/>
              </a:lnTo>
              <a:lnTo>
                <a:pt x="3048181" y="1814947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260E6A-CBBE-41E4-B02C-567A72045CEC}">
      <dsp:nvSpPr>
        <dsp:cNvPr id="0" name=""/>
        <dsp:cNvSpPr/>
      </dsp:nvSpPr>
      <dsp:spPr>
        <a:xfrm>
          <a:off x="939529" y="118767"/>
          <a:ext cx="1551237" cy="775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Satoshi" pitchFamily="50" charset="0"/>
            </a:rPr>
            <a:t>Dr. Tyler Page </a:t>
          </a:r>
          <a:r>
            <a:rPr lang="en-US" sz="1500" kern="1200" dirty="0">
              <a:latin typeface="Satoshi" pitchFamily="50" charset="0"/>
            </a:rPr>
            <a:t>Senior Director</a:t>
          </a:r>
        </a:p>
      </dsp:txBody>
      <dsp:txXfrm>
        <a:off x="939529" y="118767"/>
        <a:ext cx="1551237" cy="775618"/>
      </dsp:txXfrm>
    </dsp:sp>
    <dsp:sp modelId="{C03ED692-E337-440F-9AF7-9A53932BB82A}">
      <dsp:nvSpPr>
        <dsp:cNvPr id="0" name=""/>
        <dsp:cNvSpPr/>
      </dsp:nvSpPr>
      <dsp:spPr>
        <a:xfrm>
          <a:off x="4763330" y="2321524"/>
          <a:ext cx="1551237" cy="775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Satoshi" pitchFamily="50" charset="0"/>
            </a:rPr>
            <a:t>Jessica Brownfield </a:t>
          </a:r>
          <a:r>
            <a:rPr lang="en-US" sz="1500" kern="1200" dirty="0">
              <a:latin typeface="Satoshi" pitchFamily="50" charset="0"/>
            </a:rPr>
            <a:t>Associate Director</a:t>
          </a:r>
        </a:p>
      </dsp:txBody>
      <dsp:txXfrm>
        <a:off x="4763330" y="2321524"/>
        <a:ext cx="1551237" cy="775618"/>
      </dsp:txXfrm>
    </dsp:sp>
    <dsp:sp modelId="{409E62F4-57A5-4B10-8B40-7972968895F0}">
      <dsp:nvSpPr>
        <dsp:cNvPr id="0" name=""/>
        <dsp:cNvSpPr/>
      </dsp:nvSpPr>
      <dsp:spPr>
        <a:xfrm>
          <a:off x="1947834" y="3422902"/>
          <a:ext cx="1551237" cy="775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Satoshi" pitchFamily="50" charset="0"/>
            </a:rPr>
            <a:t>VACANT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Satoshi" pitchFamily="50" charset="0"/>
            </a:rPr>
            <a:t>Project Support Coordinator</a:t>
          </a:r>
        </a:p>
      </dsp:txBody>
      <dsp:txXfrm>
        <a:off x="1947834" y="3422902"/>
        <a:ext cx="1551237" cy="775618"/>
      </dsp:txXfrm>
    </dsp:sp>
    <dsp:sp modelId="{5635D524-23BB-4A06-83ED-11735BBB340B}">
      <dsp:nvSpPr>
        <dsp:cNvPr id="0" name=""/>
        <dsp:cNvSpPr/>
      </dsp:nvSpPr>
      <dsp:spPr>
        <a:xfrm>
          <a:off x="3824831" y="3422902"/>
          <a:ext cx="1551237" cy="775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Satoshi" pitchFamily="50" charset="0"/>
            </a:rPr>
            <a:t>Laura Salerno </a:t>
          </a:r>
          <a:r>
            <a:rPr lang="en-US" sz="1500" kern="1200" dirty="0">
              <a:latin typeface="Satoshi" pitchFamily="50" charset="0"/>
            </a:rPr>
            <a:t>Associate Director</a:t>
          </a:r>
        </a:p>
      </dsp:txBody>
      <dsp:txXfrm>
        <a:off x="3824831" y="3422902"/>
        <a:ext cx="1551237" cy="775618"/>
      </dsp:txXfrm>
    </dsp:sp>
    <dsp:sp modelId="{DA251C7F-EE18-417A-92C0-A50B0D1786DE}">
      <dsp:nvSpPr>
        <dsp:cNvPr id="0" name=""/>
        <dsp:cNvSpPr/>
      </dsp:nvSpPr>
      <dsp:spPr>
        <a:xfrm>
          <a:off x="5701828" y="3422902"/>
          <a:ext cx="1551237" cy="775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Satoshi" pitchFamily="50" charset="0"/>
            </a:rPr>
            <a:t>Meghan Deal </a:t>
          </a:r>
          <a:r>
            <a:rPr lang="en-US" sz="1500" kern="1200" dirty="0">
              <a:latin typeface="Satoshi" pitchFamily="50" charset="0"/>
            </a:rPr>
            <a:t>Interior Designer</a:t>
          </a:r>
        </a:p>
      </dsp:txBody>
      <dsp:txXfrm>
        <a:off x="5701828" y="3422902"/>
        <a:ext cx="1551237" cy="775618"/>
      </dsp:txXfrm>
    </dsp:sp>
    <dsp:sp modelId="{51D92BE6-ADB0-4370-832B-E341C6C6667A}">
      <dsp:nvSpPr>
        <dsp:cNvPr id="0" name=""/>
        <dsp:cNvSpPr/>
      </dsp:nvSpPr>
      <dsp:spPr>
        <a:xfrm>
          <a:off x="7578825" y="3422902"/>
          <a:ext cx="1551237" cy="775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Satoshi" pitchFamily="50" charset="0"/>
            </a:rPr>
            <a:t>Matt Arnold </a:t>
          </a:r>
          <a:r>
            <a:rPr lang="en-US" sz="1500" kern="1200" dirty="0">
              <a:latin typeface="Satoshi" pitchFamily="50" charset="0"/>
            </a:rPr>
            <a:t>Security Systems Assistant Director</a:t>
          </a:r>
        </a:p>
      </dsp:txBody>
      <dsp:txXfrm>
        <a:off x="7578825" y="3422902"/>
        <a:ext cx="1551237" cy="775618"/>
      </dsp:txXfrm>
    </dsp:sp>
    <dsp:sp modelId="{59264A9C-ED3A-430A-B180-1AB1737F2C57}">
      <dsp:nvSpPr>
        <dsp:cNvPr id="0" name=""/>
        <dsp:cNvSpPr/>
      </dsp:nvSpPr>
      <dsp:spPr>
        <a:xfrm>
          <a:off x="7966635" y="4524281"/>
          <a:ext cx="1551237" cy="775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Satoshi" pitchFamily="50" charset="0"/>
            </a:rPr>
            <a:t>Max Shaw </a:t>
          </a:r>
          <a:r>
            <a:rPr lang="en-US" sz="1500" kern="1200" dirty="0">
              <a:latin typeface="Satoshi" pitchFamily="50" charset="0"/>
            </a:rPr>
            <a:t>Security Systems Coordinator</a:t>
          </a:r>
        </a:p>
      </dsp:txBody>
      <dsp:txXfrm>
        <a:off x="7966635" y="4524281"/>
        <a:ext cx="1551237" cy="775618"/>
      </dsp:txXfrm>
    </dsp:sp>
    <dsp:sp modelId="{C0530ECB-3C78-4F74-8468-4D631969DF69}">
      <dsp:nvSpPr>
        <dsp:cNvPr id="0" name=""/>
        <dsp:cNvSpPr/>
      </dsp:nvSpPr>
      <dsp:spPr>
        <a:xfrm>
          <a:off x="1031" y="1220145"/>
          <a:ext cx="1551237" cy="77561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kern="1200" dirty="0">
              <a:latin typeface="Satoshi" pitchFamily="50" charset="0"/>
            </a:rPr>
            <a:t>Tracy Sill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>
              <a:latin typeface="Satoshi" pitchFamily="50" charset="0"/>
            </a:rPr>
            <a:t>Executive Assistant</a:t>
          </a:r>
        </a:p>
      </dsp:txBody>
      <dsp:txXfrm>
        <a:off x="1031" y="1220145"/>
        <a:ext cx="1551237" cy="7756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3173" tIns="46586" rIns="93173" bIns="46586" rtlCol="0"/>
          <a:lstStyle>
            <a:lvl1pPr algn="r">
              <a:defRPr sz="1300"/>
            </a:lvl1pPr>
          </a:lstStyle>
          <a:p>
            <a:fld id="{E1134CA6-7B53-6E4E-8E99-E4C236F710CB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2050"/>
            <a:ext cx="5573712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3" tIns="46586" rIns="93173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3173" tIns="46586" rIns="93173" bIns="46586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8"/>
            <a:ext cx="3037840" cy="466433"/>
          </a:xfrm>
          <a:prstGeom prst="rect">
            <a:avLst/>
          </a:prstGeom>
        </p:spPr>
        <p:txBody>
          <a:bodyPr vert="horz" lIns="93173" tIns="46586" rIns="93173" bIns="46586" rtlCol="0" anchor="b"/>
          <a:lstStyle>
            <a:lvl1pPr algn="r">
              <a:defRPr sz="1300"/>
            </a:lvl1pPr>
          </a:lstStyle>
          <a:p>
            <a:fld id="{E298CD93-3384-BF49-AB07-3C6C7E3BFB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533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98CD93-3384-BF49-AB07-3C6C7E3BFB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48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DD18C2-C32D-1B4B-8201-208BA7C949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58A166-BB75-6442-AE36-0521BD1F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52E028-A538-3441-9766-24A60C48B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5661-ECA9-A94D-BB4D-17BAD019B3F1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E52A-C8FE-8A46-AD48-F6EC17D4F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CCC3C-F016-8F4C-B5EB-EAA9F472E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3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B1E45-6533-6C46-8A77-88C855FB0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4C6E5A-16B8-AC45-876B-6EABAD02DE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606BE2-E152-E240-BD40-7B39BFA5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57011-24F9-C245-8E49-D12BC046224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F96E1-34F2-5C47-9637-CA0846535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615B-6FB2-834A-B052-7E12533AD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23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A78745-7EB3-C742-8367-C62C1E2AA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F361B6-45FD-C343-A7C4-0BD21FCD1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FF709-B1BB-984E-80C3-26F8EB6CE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7C28CA-6B10-C94D-98B4-B188C5BE1E61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CED7C-1B53-F345-A006-32CC7E3D0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A36B3-8F10-414E-8591-21D66F5A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8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9658A-34B1-EC4A-AF22-CCF043296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0CBFC-08C5-9141-9D0D-4499842337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7E110-6670-1F43-9566-31F14FCEE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84F5C-7434-9345-A6E2-7ECBB5BD4250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79B91-0BDB-8748-8F8C-C0086FC58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E01A0E-CA32-3841-ABD2-F82C1F9F4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06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79808-980E-A347-85A0-C82227475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913F7-DF0A-CC4A-A7CB-272DFE0A0E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15BAB-61DD-CA4F-A083-5AD81DE27B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FA5D-05F7-324B-8532-64F81D39BCAB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25CC-E390-0E4B-A4E3-7E5E042B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7BEE6-14C9-FE4D-9587-A384724EE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3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C3712-1FD9-4F4A-920A-209AFF620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A5C5E-9DCC-8D4C-A121-8A8368B3E3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5C0D0-0B8D-E948-90FC-42599B814F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579810-5F60-0E4C-8ADC-F52A401B3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4FE0-38ED-BB4D-81D0-C90442907DEB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95D92-0EBC-5C44-BEF2-32CBA1094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8D2CF7-8A9B-2940-8D9D-EED670C15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84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490DF-8EDD-6A44-A7D5-8B3D15EE2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BB6C5E-5573-FE46-A889-B9FC007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A25662-8FC7-5A47-822F-88A2CE552C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CD543C-0217-DB40-968E-8053B9CC94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B00B20-9B10-424B-8F42-7F27D7EEED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F0DAF-473B-4E4C-ABA7-E2442D314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14D82-275B-DA49-9FCA-A59C7A755269}" type="datetime1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32AC5-16F7-734D-8690-D789BFD9F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2DC2F9-9D49-BD4C-97AE-5FD39FB3A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826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D10C8-D0D4-6846-9E17-D1C8FB633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626B73-60A8-3447-88CA-C879C99AD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B8393-E056-1D4F-B6D9-04A4FC22B0AD}" type="datetime1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C8B008-CB14-8349-914C-37949EE77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9B2DF5-5CD0-4447-9277-04A17F0BE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74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C58C88-77CE-A746-9A71-ECE4E976D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42536-5863-174F-A330-23BF5CC5884C}" type="datetime1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D609B6-0079-0B49-BBC6-2FF14138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6AED66-D1B5-5342-AA6C-665EFD2EAB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76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18E86-9D2E-8842-B7B0-DA778769B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0CC7F-DCC4-6244-9BA4-1E3B0C5D0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1B9672-03FD-584F-BB32-4394246543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6579D-F01F-C448-A603-C03A43000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E6421-AC72-1F47-8CB9-53A451897C0C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DCBFA1-4942-1540-AB0F-A69127684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6B5E9-3105-A14C-93C5-B6B68B337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25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03618-A762-6645-8C01-390FC0654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264306-A948-F149-8A86-F3D06689B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8AB58C-9446-0C4D-94B8-8FF1C26624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E35038-D8E2-E742-8592-6C4F33DDE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1A35-17D8-6843-B883-47ADA22F725E}" type="datetime1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3B714C-B5FE-214C-B2E3-2DA32E962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DIVISION OF STUDENT AFFAIRS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6B7907-C636-CD4F-9D4C-2192B6A10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87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A759F-0F82-7040-A1D8-500F51C3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07B613-6A8D-5747-B067-3B8A2927C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C5519-5569-BE47-B6D4-C30E2E3002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124CB7-5E3E-DE48-94FB-01259374BACA}" type="datetime1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5A6ED-A380-DF4F-9FAC-FD37CF1464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DIVISION OF STUDENT AFFAIRS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3A79B-05C8-8348-BA83-A65D1B3D92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85541-863A-994D-9B41-D6EEA4D917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07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FBC852C9-F8C1-4879-1C52-FDC33449DBB5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6459924-C671-9D75-59D8-57646D8A6A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6253"/>
            <a:ext cx="10515600" cy="109550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6600" i="1" dirty="0">
                <a:latin typeface="Manuka Medium" panose="020D0506070702040204" pitchFamily="34" charset="77"/>
              </a:rPr>
              <a:t>Student Affairs Facilities and Capital Assets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0B395-78CB-CD73-16A2-2CAFF99A8C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491537" y="6356350"/>
            <a:ext cx="1371600" cy="365125"/>
          </a:xfrm>
        </p:spPr>
        <p:txBody>
          <a:bodyPr/>
          <a:lstStyle/>
          <a:p>
            <a:pPr algn="r"/>
            <a:fld id="{9E384F5C-7434-9345-A6E2-7ECBB5BD4250}" type="datetime1">
              <a:rPr lang="en-US" smtClean="0"/>
              <a:pPr algn="r"/>
              <a:t>4/20/2026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0952F-1EF0-C79B-4D8D-05F625C08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DIVISON OF STUDENT AFFAIRS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0665B79-E663-C5DA-4991-4F129B9FD3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80884763"/>
              </p:ext>
            </p:extLst>
          </p:nvPr>
        </p:nvGraphicFramePr>
        <p:xfrm>
          <a:off x="1316736" y="1237278"/>
          <a:ext cx="9518904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2785420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C255430A7DE64093FC80D308ECB337" ma:contentTypeVersion="36" ma:contentTypeDescription="Create a new document." ma:contentTypeScope="" ma:versionID="e868a782e4b6334508dab36b323fea44">
  <xsd:schema xmlns:xsd="http://www.w3.org/2001/XMLSchema" xmlns:xs="http://www.w3.org/2001/XMLSchema" xmlns:p="http://schemas.microsoft.com/office/2006/metadata/properties" xmlns:ns2="73b05261-5fdd-42b5-b67b-5eaa9437f703" xmlns:ns3="5f26d33e-1af5-4a5a-9e95-37d813d9191d" targetNamespace="http://schemas.microsoft.com/office/2006/metadata/properties" ma:root="true" ma:fieldsID="2df6496608b21328a8120224eaa348f0" ns2:_="" ns3:_="">
    <xsd:import namespace="73b05261-5fdd-42b5-b67b-5eaa9437f703"/>
    <xsd:import namespace="5f26d33e-1af5-4a5a-9e95-37d813d9191d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05261-5fdd-42b5-b67b-5eaa9437f703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4" nillable="true" ma:displayName="Tags" ma:internalName="MediaServiceAutoTags" ma:readOnly="true">
      <xsd:simpleType>
        <xsd:restriction base="dms:Text"/>
      </xsd:simpleType>
    </xsd:element>
    <xsd:element name="MediaServiceGenerationTime" ma:index="3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8" nillable="true" ma:displayName="Location" ma:internalName="MediaServiceLocation" ma:readOnly="true">
      <xsd:simpleType>
        <xsd:restriction base="dms:Text"/>
      </xsd:simpleType>
    </xsd:element>
    <xsd:element name="MediaServiceOCR" ma:index="3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3e20e570-3a27-4eff-9ea0-d3488a33fb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26d33e-1af5-4a5a-9e95-37d813d9191d" elementFormDefault="qualified">
    <xsd:import namespace="http://schemas.microsoft.com/office/2006/documentManagement/types"/>
    <xsd:import namespace="http://schemas.microsoft.com/office/infopath/2007/PartnerControls"/>
    <xsd:element name="SharedWithUsers" ma:index="3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43" nillable="true" ma:displayName="Taxonomy Catch All Column" ma:hidden="true" ma:list="{7e6bd2e2-58ba-47e4-91ac-8bf8b6961025}" ma:internalName="TaxCatchAll" ma:showField="CatchAllData" ma:web="5f26d33e-1af5-4a5a-9e95-37d813d9191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73b05261-5fdd-42b5-b67b-5eaa9437f703" xsi:nil="true"/>
    <Is_Collaboration_Space_Locked xmlns="73b05261-5fdd-42b5-b67b-5eaa9437f703" xsi:nil="true"/>
    <FolderType xmlns="73b05261-5fdd-42b5-b67b-5eaa9437f703" xsi:nil="true"/>
    <Members xmlns="73b05261-5fdd-42b5-b67b-5eaa9437f703">
      <UserInfo>
        <DisplayName/>
        <AccountId xsi:nil="true"/>
        <AccountType/>
      </UserInfo>
    </Members>
    <Has_Leaders_Only_SectionGroup xmlns="73b05261-5fdd-42b5-b67b-5eaa9437f703" xsi:nil="true"/>
    <NotebookType xmlns="73b05261-5fdd-42b5-b67b-5eaa9437f703" xsi:nil="true"/>
    <Leaders xmlns="73b05261-5fdd-42b5-b67b-5eaa9437f703">
      <UserInfo>
        <DisplayName/>
        <AccountId xsi:nil="true"/>
        <AccountType/>
      </UserInfo>
    </Leaders>
    <TeamsChannelId xmlns="73b05261-5fdd-42b5-b67b-5eaa9437f703" xsi:nil="true"/>
    <IsNotebookLocked xmlns="73b05261-5fdd-42b5-b67b-5eaa9437f703" xsi:nil="true"/>
    <Invited_Members xmlns="73b05261-5fdd-42b5-b67b-5eaa9437f703" xsi:nil="true"/>
    <CultureName xmlns="73b05261-5fdd-42b5-b67b-5eaa9437f703" xsi:nil="true"/>
    <Owner xmlns="73b05261-5fdd-42b5-b67b-5eaa9437f703">
      <UserInfo>
        <DisplayName/>
        <AccountId xsi:nil="true"/>
        <AccountType/>
      </UserInfo>
    </Owner>
    <Distribution_Groups xmlns="73b05261-5fdd-42b5-b67b-5eaa9437f703" xsi:nil="true"/>
    <AppVersion xmlns="73b05261-5fdd-42b5-b67b-5eaa9437f703" xsi:nil="true"/>
    <Invited_Leaders xmlns="73b05261-5fdd-42b5-b67b-5eaa9437f703" xsi:nil="true"/>
    <Math_Settings xmlns="73b05261-5fdd-42b5-b67b-5eaa9437f703" xsi:nil="true"/>
    <Templates xmlns="73b05261-5fdd-42b5-b67b-5eaa9437f703" xsi:nil="true"/>
    <LMS_Mappings xmlns="73b05261-5fdd-42b5-b67b-5eaa9437f703" xsi:nil="true"/>
    <Member_Groups xmlns="73b05261-5fdd-42b5-b67b-5eaa9437f703">
      <UserInfo>
        <DisplayName/>
        <AccountId xsi:nil="true"/>
        <AccountType/>
      </UserInfo>
    </Member_Groups>
    <Self_Registration_Enabled xmlns="73b05261-5fdd-42b5-b67b-5eaa9437f703" xsi:nil="true"/>
    <TaxCatchAll xmlns="5f26d33e-1af5-4a5a-9e95-37d813d9191d" xsi:nil="true"/>
    <lcf76f155ced4ddcb4097134ff3c332f xmlns="73b05261-5fdd-42b5-b67b-5eaa9437f703">
      <Terms xmlns="http://schemas.microsoft.com/office/infopath/2007/PartnerControls"/>
    </lcf76f155ced4ddcb4097134ff3c332f>
    <SharedWithUsers xmlns="5f26d33e-1af5-4a5a-9e95-37d813d9191d">
      <UserInfo>
        <DisplayName>Schwinke, Theodore</DisplayName>
        <AccountId>16</AccountId>
        <AccountType/>
      </UserInfo>
      <UserInfo>
        <DisplayName>Oldfather, Sarah</DisplayName>
        <AccountId>1652</AccountId>
        <AccountType/>
      </UserInfo>
      <UserInfo>
        <DisplayName>King Taylor, Angela</DisplayName>
        <AccountId>554</AccountId>
        <AccountType/>
      </UserInfo>
      <UserInfo>
        <DisplayName>Parsons, Holly S.</DisplayName>
        <AccountId>1665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E0732086-290F-46DC-8EDF-15C420CB8AF6}">
  <ds:schemaRefs>
    <ds:schemaRef ds:uri="5f26d33e-1af5-4a5a-9e95-37d813d9191d"/>
    <ds:schemaRef ds:uri="73b05261-5fdd-42b5-b67b-5eaa9437f703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D7F7BDAD-5191-4362-8DD8-06EBC843FA3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8117CA7-C0EF-491A-B4C1-DD9EEAB6CD88}">
  <ds:schemaRefs>
    <ds:schemaRef ds:uri="5f26d33e-1af5-4a5a-9e95-37d813d9191d"/>
    <ds:schemaRef ds:uri="73b05261-5fdd-42b5-b67b-5eaa9437f70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3008</TotalTime>
  <Words>49</Words>
  <Application>Microsoft Office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Manuka Medium</vt:lpstr>
      <vt:lpstr>Satoshi</vt:lpstr>
      <vt:lpstr>Office Theme</vt:lpstr>
      <vt:lpstr>Student Affairs Facilities and Capital Assets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Barwick, Alyssa</dc:creator>
  <cp:lastModifiedBy>Hensley, Amber</cp:lastModifiedBy>
  <cp:revision>21</cp:revision>
  <cp:lastPrinted>2023-03-02T17:24:45Z</cp:lastPrinted>
  <dcterms:created xsi:type="dcterms:W3CDTF">2021-10-13T19:41:11Z</dcterms:created>
  <dcterms:modified xsi:type="dcterms:W3CDTF">2026-04-20T21:06:30Z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0x010100DAC255430A7DE64093FC80D308ECB337</vt:lpwstr>
  </property>
  <property fmtid="{D5CDD505-2E9C-101B-9397-08002B2CF9AE}" pid="3" name="MediaServiceImageTags">
    <vt:lpwstr/>
  </property>
</Properties>
</file>