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7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337"/>
    <a:srgbClr val="D89E2E"/>
    <a:srgbClr val="F3B1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755B9D-BCC6-4231-941D-BDE7562FFB85}" v="11" dt="2026-04-20T18:33:38.9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441" autoAdjust="0"/>
    <p:restoredTop sz="94748"/>
  </p:normalViewPr>
  <p:slideViewPr>
    <p:cSldViewPr snapToGrid="0">
      <p:cViewPr varScale="1">
        <p:scale>
          <a:sx n="105" d="100"/>
          <a:sy n="105" d="100"/>
        </p:scale>
        <p:origin x="61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sley, Amber" userId="d0b77f84-a8e2-4313-be5e-5c289572de67" providerId="ADAL" clId="{EA20C026-E48D-4AB3-AEE6-D3F2BE07984E}"/>
    <pc:docChg chg="custSel modSld">
      <pc:chgData name="Hensley, Amber" userId="d0b77f84-a8e2-4313-be5e-5c289572de67" providerId="ADAL" clId="{EA20C026-E48D-4AB3-AEE6-D3F2BE07984E}" dt="2026-04-20T18:33:38.988" v="261"/>
      <pc:docMkLst>
        <pc:docMk/>
      </pc:docMkLst>
      <pc:sldChg chg="addSp delSp modSp mod">
        <pc:chgData name="Hensley, Amber" userId="d0b77f84-a8e2-4313-be5e-5c289572de67" providerId="ADAL" clId="{EA20C026-E48D-4AB3-AEE6-D3F2BE07984E}" dt="2026-04-20T18:33:38.988" v="261"/>
        <pc:sldMkLst>
          <pc:docMk/>
          <pc:sldMk cId="1278542029" sldId="257"/>
        </pc:sldMkLst>
        <pc:spChg chg="mod">
          <ac:chgData name="Hensley, Amber" userId="d0b77f84-a8e2-4313-be5e-5c289572de67" providerId="ADAL" clId="{EA20C026-E48D-4AB3-AEE6-D3F2BE07984E}" dt="2026-04-20T18:28:50.457" v="9" actId="20577"/>
          <ac:spMkLst>
            <pc:docMk/>
            <pc:sldMk cId="1278542029" sldId="257"/>
            <ac:spMk id="2" creationId="{46459924-C671-9D75-59D8-57646D8A6A95}"/>
          </ac:spMkLst>
        </pc:spChg>
        <pc:graphicFrameChg chg="add mod modGraphic">
          <ac:chgData name="Hensley, Amber" userId="d0b77f84-a8e2-4313-be5e-5c289572de67" providerId="ADAL" clId="{EA20C026-E48D-4AB3-AEE6-D3F2BE07984E}" dt="2026-04-20T18:33:38.988" v="261"/>
          <ac:graphicFrameMkLst>
            <pc:docMk/>
            <pc:sldMk cId="1278542029" sldId="257"/>
            <ac:graphicFrameMk id="3" creationId="{C5AFCAF6-845A-04E6-D97D-03FFE70609CB}"/>
          </ac:graphicFrameMkLst>
        </pc:graphicFrameChg>
        <pc:graphicFrameChg chg="del">
          <ac:chgData name="Hensley, Amber" userId="d0b77f84-a8e2-4313-be5e-5c289572de67" providerId="ADAL" clId="{EA20C026-E48D-4AB3-AEE6-D3F2BE07984E}" dt="2026-04-20T18:28:44.039" v="0" actId="478"/>
          <ac:graphicFrameMkLst>
            <pc:docMk/>
            <pc:sldMk cId="1278542029" sldId="257"/>
            <ac:graphicFrameMk id="8" creationId="{7E65578E-E68F-FCA6-148B-78C76249FE5A}"/>
          </ac:graphicFrameMkLst>
        </pc:graphicFrameChg>
        <pc:cxnChg chg="del">
          <ac:chgData name="Hensley, Amber" userId="d0b77f84-a8e2-4313-be5e-5c289572de67" providerId="ADAL" clId="{EA20C026-E48D-4AB3-AEE6-D3F2BE07984E}" dt="2026-04-20T18:28:46.042" v="1" actId="478"/>
          <ac:cxnSpMkLst>
            <pc:docMk/>
            <pc:sldMk cId="1278542029" sldId="257"/>
            <ac:cxnSpMk id="14" creationId="{3EB31801-0BDB-EF6C-EB26-2F8DC9D961EC}"/>
          </ac:cxnSpMkLst>
        </pc:cxn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B55FB0-2C08-48E2-B557-CD7920C7EC39}" type="doc">
      <dgm:prSet loTypeId="urn:microsoft.com/office/officeart/2005/8/layout/orgChart1" loCatId="hierarchy" qsTypeId="urn:microsoft.com/office/officeart/2005/8/quickstyle/simple3" qsCatId="simple" csTypeId="urn:microsoft.com/office/officeart/2005/8/colors/accent4_1" csCatId="accent4" phldr="1"/>
      <dgm:spPr/>
      <dgm:t>
        <a:bodyPr/>
        <a:lstStyle/>
        <a:p>
          <a:endParaRPr lang="en-US"/>
        </a:p>
      </dgm:t>
    </dgm:pt>
    <dgm:pt modelId="{BA34CC04-29BA-488F-B101-1FEA6E7E35D1}">
      <dgm:prSet phldrT="[Text]" phldr="0"/>
      <dgm:spPr/>
      <dgm:t>
        <a:bodyPr/>
        <a:lstStyle/>
        <a:p>
          <a:r>
            <a:rPr lang="en-US" b="1" dirty="0"/>
            <a:t>Chris Provorse </a:t>
          </a:r>
          <a:r>
            <a:rPr lang="en-US" dirty="0"/>
            <a:t>Director</a:t>
          </a:r>
        </a:p>
      </dgm:t>
    </dgm:pt>
    <dgm:pt modelId="{50A4766B-5044-4DDA-AB71-44AF309BFD4B}" type="parTrans" cxnId="{3726286C-4A16-4259-A14A-D3A770110FB9}">
      <dgm:prSet/>
      <dgm:spPr/>
      <dgm:t>
        <a:bodyPr/>
        <a:lstStyle/>
        <a:p>
          <a:endParaRPr lang="en-US"/>
        </a:p>
      </dgm:t>
    </dgm:pt>
    <dgm:pt modelId="{542ED9AA-43F2-409F-BD90-1A42B36E98A1}" type="sibTrans" cxnId="{3726286C-4A16-4259-A14A-D3A770110FB9}">
      <dgm:prSet/>
      <dgm:spPr/>
      <dgm:t>
        <a:bodyPr/>
        <a:lstStyle/>
        <a:p>
          <a:endParaRPr lang="en-US"/>
        </a:p>
      </dgm:t>
    </dgm:pt>
    <dgm:pt modelId="{E2F19D92-BA69-405A-A07B-F56E21294123}">
      <dgm:prSet phldrT="[Text]" phldr="0"/>
      <dgm:spPr/>
      <dgm:t>
        <a:bodyPr/>
        <a:lstStyle/>
        <a:p>
          <a:r>
            <a:rPr lang="en-US" b="1" dirty="0"/>
            <a:t>Liz Beal </a:t>
          </a:r>
        </a:p>
        <a:p>
          <a:r>
            <a:rPr lang="en-US" dirty="0"/>
            <a:t>Business Manager</a:t>
          </a:r>
        </a:p>
      </dgm:t>
    </dgm:pt>
    <dgm:pt modelId="{B40EC7D4-1CD2-4487-8B7A-8D3A3794C48E}" type="parTrans" cxnId="{0531EE9C-0EF8-46E6-8235-E2B2539FCD21}">
      <dgm:prSet/>
      <dgm:spPr/>
      <dgm:t>
        <a:bodyPr/>
        <a:lstStyle/>
        <a:p>
          <a:endParaRPr lang="en-US"/>
        </a:p>
      </dgm:t>
    </dgm:pt>
    <dgm:pt modelId="{136BB910-5D12-4976-A1ED-DC7D6C81F7AD}" type="sibTrans" cxnId="{0531EE9C-0EF8-46E6-8235-E2B2539FCD21}">
      <dgm:prSet/>
      <dgm:spPr/>
      <dgm:t>
        <a:bodyPr/>
        <a:lstStyle/>
        <a:p>
          <a:endParaRPr lang="en-US"/>
        </a:p>
      </dgm:t>
    </dgm:pt>
    <dgm:pt modelId="{8D2E2AAA-6D3C-41AA-B2FC-3C8747312FAC}">
      <dgm:prSet phldrT="[Text]" phldr="0"/>
      <dgm:spPr/>
      <dgm:t>
        <a:bodyPr/>
        <a:lstStyle/>
        <a:p>
          <a:r>
            <a:rPr lang="en-US" b="1" dirty="0"/>
            <a:t>Cecil Wilson </a:t>
          </a:r>
          <a:r>
            <a:rPr lang="en-US" dirty="0"/>
            <a:t>Business Manager</a:t>
          </a:r>
        </a:p>
      </dgm:t>
    </dgm:pt>
    <dgm:pt modelId="{81088A2B-362E-413D-A689-6DE112396BB4}" type="parTrans" cxnId="{2585A69E-864C-4FFF-9F9B-83E0D4515007}">
      <dgm:prSet/>
      <dgm:spPr/>
      <dgm:t>
        <a:bodyPr/>
        <a:lstStyle/>
        <a:p>
          <a:endParaRPr lang="en-US"/>
        </a:p>
      </dgm:t>
    </dgm:pt>
    <dgm:pt modelId="{6D16C32C-EB87-4F65-A4C4-B5124F963451}" type="sibTrans" cxnId="{2585A69E-864C-4FFF-9F9B-83E0D4515007}">
      <dgm:prSet/>
      <dgm:spPr/>
      <dgm:t>
        <a:bodyPr/>
        <a:lstStyle/>
        <a:p>
          <a:endParaRPr lang="en-US"/>
        </a:p>
      </dgm:t>
    </dgm:pt>
    <dgm:pt modelId="{8328E2DA-2894-46D4-BEA8-54C97CC6E709}">
      <dgm:prSet phldrT="[Text]" phldr="0"/>
      <dgm:spPr/>
      <dgm:t>
        <a:bodyPr/>
        <a:lstStyle/>
        <a:p>
          <a:r>
            <a:rPr lang="en-US" b="1" dirty="0"/>
            <a:t>VACANT </a:t>
          </a:r>
        </a:p>
        <a:p>
          <a:r>
            <a:rPr lang="en-US" dirty="0"/>
            <a:t>Business Manager</a:t>
          </a:r>
        </a:p>
      </dgm:t>
    </dgm:pt>
    <dgm:pt modelId="{EF3C9D5B-39E4-4641-BB79-D72FDC933C81}" type="parTrans" cxnId="{76715341-2E1E-4E24-BFDC-A7ED121543E8}">
      <dgm:prSet/>
      <dgm:spPr/>
      <dgm:t>
        <a:bodyPr/>
        <a:lstStyle/>
        <a:p>
          <a:endParaRPr lang="en-US"/>
        </a:p>
      </dgm:t>
    </dgm:pt>
    <dgm:pt modelId="{56E1595F-8AB0-4BC3-BA09-D2D755BEFCC7}" type="sibTrans" cxnId="{76715341-2E1E-4E24-BFDC-A7ED121543E8}">
      <dgm:prSet/>
      <dgm:spPr/>
      <dgm:t>
        <a:bodyPr/>
        <a:lstStyle/>
        <a:p>
          <a:endParaRPr lang="en-US"/>
        </a:p>
      </dgm:t>
    </dgm:pt>
    <dgm:pt modelId="{7B44DBED-D7F3-4E19-B839-5E6BBAD3B674}">
      <dgm:prSet phldrT="[Text]" phldr="0"/>
      <dgm:spPr/>
      <dgm:t>
        <a:bodyPr/>
        <a:lstStyle/>
        <a:p>
          <a:r>
            <a:rPr lang="en-US" b="1" dirty="0"/>
            <a:t>Michael Pavich </a:t>
          </a:r>
          <a:r>
            <a:rPr lang="en-US" dirty="0"/>
            <a:t>Business Operations Associate</a:t>
          </a:r>
        </a:p>
      </dgm:t>
    </dgm:pt>
    <dgm:pt modelId="{8B289C37-3505-4D28-A346-F685242BF99E}" type="parTrans" cxnId="{5FB715A5-BF3B-4A20-A02B-04D19BD0A1DD}">
      <dgm:prSet/>
      <dgm:spPr/>
      <dgm:t>
        <a:bodyPr/>
        <a:lstStyle/>
        <a:p>
          <a:endParaRPr lang="en-US"/>
        </a:p>
      </dgm:t>
    </dgm:pt>
    <dgm:pt modelId="{D45746BF-4FF3-4A00-AC08-E99D0D62FC8E}" type="sibTrans" cxnId="{5FB715A5-BF3B-4A20-A02B-04D19BD0A1DD}">
      <dgm:prSet/>
      <dgm:spPr/>
      <dgm:t>
        <a:bodyPr/>
        <a:lstStyle/>
        <a:p>
          <a:endParaRPr lang="en-US"/>
        </a:p>
      </dgm:t>
    </dgm:pt>
    <dgm:pt modelId="{DDDF1AE0-74AA-4F92-8625-D0DD5214D229}" type="asst">
      <dgm:prSet/>
      <dgm:spPr/>
      <dgm:t>
        <a:bodyPr/>
        <a:lstStyle/>
        <a:p>
          <a:r>
            <a:rPr lang="en-US" b="1" dirty="0"/>
            <a:t>VACANT</a:t>
          </a:r>
          <a:r>
            <a:rPr lang="en-US" dirty="0"/>
            <a:t> </a:t>
          </a:r>
        </a:p>
        <a:p>
          <a:r>
            <a:rPr lang="en-US" dirty="0"/>
            <a:t>Executive Assistant</a:t>
          </a:r>
        </a:p>
      </dgm:t>
    </dgm:pt>
    <dgm:pt modelId="{DF6E94A6-86D6-46E4-B1D3-D4EE0378DEA2}" type="parTrans" cxnId="{7F97B991-87DC-401F-AD69-DAA72DBD6674}">
      <dgm:prSet/>
      <dgm:spPr>
        <a:ln>
          <a:solidFill>
            <a:schemeClr val="accent4"/>
          </a:solidFill>
          <a:prstDash val="dash"/>
        </a:ln>
      </dgm:spPr>
      <dgm:t>
        <a:bodyPr/>
        <a:lstStyle/>
        <a:p>
          <a:endParaRPr lang="en-US"/>
        </a:p>
      </dgm:t>
    </dgm:pt>
    <dgm:pt modelId="{A6935F8E-AF9D-4112-9E5B-D3E49CDEACA7}" type="sibTrans" cxnId="{7F97B991-87DC-401F-AD69-DAA72DBD6674}">
      <dgm:prSet/>
      <dgm:spPr/>
      <dgm:t>
        <a:bodyPr/>
        <a:lstStyle/>
        <a:p>
          <a:endParaRPr lang="en-US"/>
        </a:p>
      </dgm:t>
    </dgm:pt>
    <dgm:pt modelId="{31CCEE78-A74E-4853-BA59-6A4604CD6719}" type="pres">
      <dgm:prSet presAssocID="{9FB55FB0-2C08-48E2-B557-CD7920C7EC3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B6B71EF-CBDD-4C4A-9693-7D1C07E8D8B0}" type="pres">
      <dgm:prSet presAssocID="{BA34CC04-29BA-488F-B101-1FEA6E7E35D1}" presName="hierRoot1" presStyleCnt="0">
        <dgm:presLayoutVars>
          <dgm:hierBranch val="init"/>
        </dgm:presLayoutVars>
      </dgm:prSet>
      <dgm:spPr/>
    </dgm:pt>
    <dgm:pt modelId="{F394A933-2B8A-4B9D-BE7C-84F052745785}" type="pres">
      <dgm:prSet presAssocID="{BA34CC04-29BA-488F-B101-1FEA6E7E35D1}" presName="rootComposite1" presStyleCnt="0"/>
      <dgm:spPr/>
    </dgm:pt>
    <dgm:pt modelId="{E5994FB4-0EEB-428C-8215-1EE012AC0121}" type="pres">
      <dgm:prSet presAssocID="{BA34CC04-29BA-488F-B101-1FEA6E7E35D1}" presName="rootText1" presStyleLbl="node0" presStyleIdx="0" presStyleCnt="1">
        <dgm:presLayoutVars>
          <dgm:chPref val="3"/>
        </dgm:presLayoutVars>
      </dgm:prSet>
      <dgm:spPr/>
    </dgm:pt>
    <dgm:pt modelId="{BF5047C2-157A-43EB-BFBB-25B450F54C27}" type="pres">
      <dgm:prSet presAssocID="{BA34CC04-29BA-488F-B101-1FEA6E7E35D1}" presName="rootConnector1" presStyleLbl="node1" presStyleIdx="0" presStyleCnt="0"/>
      <dgm:spPr/>
    </dgm:pt>
    <dgm:pt modelId="{BD7B43D8-ED8E-478F-94C5-8E3F73973269}" type="pres">
      <dgm:prSet presAssocID="{BA34CC04-29BA-488F-B101-1FEA6E7E35D1}" presName="hierChild2" presStyleCnt="0"/>
      <dgm:spPr/>
    </dgm:pt>
    <dgm:pt modelId="{6CB224CD-5DD0-404F-89EB-CFAD84871376}" type="pres">
      <dgm:prSet presAssocID="{B40EC7D4-1CD2-4487-8B7A-8D3A3794C48E}" presName="Name37" presStyleLbl="parChTrans1D2" presStyleIdx="0" presStyleCnt="5"/>
      <dgm:spPr/>
    </dgm:pt>
    <dgm:pt modelId="{65B0C4CE-D46C-489C-894A-E1C78240A846}" type="pres">
      <dgm:prSet presAssocID="{E2F19D92-BA69-405A-A07B-F56E21294123}" presName="hierRoot2" presStyleCnt="0">
        <dgm:presLayoutVars>
          <dgm:hierBranch val="init"/>
        </dgm:presLayoutVars>
      </dgm:prSet>
      <dgm:spPr/>
    </dgm:pt>
    <dgm:pt modelId="{CB4958E8-593F-430E-8782-6AD36AC96CA7}" type="pres">
      <dgm:prSet presAssocID="{E2F19D92-BA69-405A-A07B-F56E21294123}" presName="rootComposite" presStyleCnt="0"/>
      <dgm:spPr/>
    </dgm:pt>
    <dgm:pt modelId="{C51BB550-ECE5-4A48-86DE-A3759B9953C4}" type="pres">
      <dgm:prSet presAssocID="{E2F19D92-BA69-405A-A07B-F56E21294123}" presName="rootText" presStyleLbl="node2" presStyleIdx="0" presStyleCnt="4">
        <dgm:presLayoutVars>
          <dgm:chPref val="3"/>
        </dgm:presLayoutVars>
      </dgm:prSet>
      <dgm:spPr/>
    </dgm:pt>
    <dgm:pt modelId="{6DCE726C-8AD2-422D-8B95-6D32D92F2260}" type="pres">
      <dgm:prSet presAssocID="{E2F19D92-BA69-405A-A07B-F56E21294123}" presName="rootConnector" presStyleLbl="node2" presStyleIdx="0" presStyleCnt="4"/>
      <dgm:spPr/>
    </dgm:pt>
    <dgm:pt modelId="{BD5225C6-5D8F-4844-85BC-6B4049CC3CD1}" type="pres">
      <dgm:prSet presAssocID="{E2F19D92-BA69-405A-A07B-F56E21294123}" presName="hierChild4" presStyleCnt="0"/>
      <dgm:spPr/>
    </dgm:pt>
    <dgm:pt modelId="{E88C9FA8-FD9E-4F57-9B68-DBE2D48333DD}" type="pres">
      <dgm:prSet presAssocID="{E2F19D92-BA69-405A-A07B-F56E21294123}" presName="hierChild5" presStyleCnt="0"/>
      <dgm:spPr/>
    </dgm:pt>
    <dgm:pt modelId="{5C7C39E1-02C5-4E23-B960-840556149557}" type="pres">
      <dgm:prSet presAssocID="{81088A2B-362E-413D-A689-6DE112396BB4}" presName="Name37" presStyleLbl="parChTrans1D2" presStyleIdx="1" presStyleCnt="5"/>
      <dgm:spPr/>
    </dgm:pt>
    <dgm:pt modelId="{6ADC83CE-30C1-4B36-88D6-C3DF63137184}" type="pres">
      <dgm:prSet presAssocID="{8D2E2AAA-6D3C-41AA-B2FC-3C8747312FAC}" presName="hierRoot2" presStyleCnt="0">
        <dgm:presLayoutVars>
          <dgm:hierBranch val="init"/>
        </dgm:presLayoutVars>
      </dgm:prSet>
      <dgm:spPr/>
    </dgm:pt>
    <dgm:pt modelId="{296E8DDE-E50E-4B58-831C-734209475E19}" type="pres">
      <dgm:prSet presAssocID="{8D2E2AAA-6D3C-41AA-B2FC-3C8747312FAC}" presName="rootComposite" presStyleCnt="0"/>
      <dgm:spPr/>
    </dgm:pt>
    <dgm:pt modelId="{8C043C6A-888D-47D2-B499-6CA05CAED713}" type="pres">
      <dgm:prSet presAssocID="{8D2E2AAA-6D3C-41AA-B2FC-3C8747312FAC}" presName="rootText" presStyleLbl="node2" presStyleIdx="1" presStyleCnt="4">
        <dgm:presLayoutVars>
          <dgm:chPref val="3"/>
        </dgm:presLayoutVars>
      </dgm:prSet>
      <dgm:spPr/>
    </dgm:pt>
    <dgm:pt modelId="{61DFEB8B-64AB-415B-8F03-52B6F06EF0EE}" type="pres">
      <dgm:prSet presAssocID="{8D2E2AAA-6D3C-41AA-B2FC-3C8747312FAC}" presName="rootConnector" presStyleLbl="node2" presStyleIdx="1" presStyleCnt="4"/>
      <dgm:spPr/>
    </dgm:pt>
    <dgm:pt modelId="{AF167A1D-7B8E-4FEE-BC49-149C8B980129}" type="pres">
      <dgm:prSet presAssocID="{8D2E2AAA-6D3C-41AA-B2FC-3C8747312FAC}" presName="hierChild4" presStyleCnt="0"/>
      <dgm:spPr/>
    </dgm:pt>
    <dgm:pt modelId="{233A8D5D-9651-40AF-A8E3-BF4FB116189F}" type="pres">
      <dgm:prSet presAssocID="{8D2E2AAA-6D3C-41AA-B2FC-3C8747312FAC}" presName="hierChild5" presStyleCnt="0"/>
      <dgm:spPr/>
    </dgm:pt>
    <dgm:pt modelId="{CC11B657-2B58-43B2-91D4-2E1A64CED15D}" type="pres">
      <dgm:prSet presAssocID="{EF3C9D5B-39E4-4641-BB79-D72FDC933C81}" presName="Name37" presStyleLbl="parChTrans1D2" presStyleIdx="2" presStyleCnt="5"/>
      <dgm:spPr/>
    </dgm:pt>
    <dgm:pt modelId="{A5D9795F-9966-4ACA-9F8D-D3B55434BB20}" type="pres">
      <dgm:prSet presAssocID="{8328E2DA-2894-46D4-BEA8-54C97CC6E709}" presName="hierRoot2" presStyleCnt="0">
        <dgm:presLayoutVars>
          <dgm:hierBranch val="init"/>
        </dgm:presLayoutVars>
      </dgm:prSet>
      <dgm:spPr/>
    </dgm:pt>
    <dgm:pt modelId="{A4454FF2-9084-4F1A-9A03-DBB6D7A9E0BD}" type="pres">
      <dgm:prSet presAssocID="{8328E2DA-2894-46D4-BEA8-54C97CC6E709}" presName="rootComposite" presStyleCnt="0"/>
      <dgm:spPr/>
    </dgm:pt>
    <dgm:pt modelId="{6761F833-9235-4D07-8666-BE54C1940362}" type="pres">
      <dgm:prSet presAssocID="{8328E2DA-2894-46D4-BEA8-54C97CC6E709}" presName="rootText" presStyleLbl="node2" presStyleIdx="2" presStyleCnt="4">
        <dgm:presLayoutVars>
          <dgm:chPref val="3"/>
        </dgm:presLayoutVars>
      </dgm:prSet>
      <dgm:spPr/>
    </dgm:pt>
    <dgm:pt modelId="{4A1096DC-E604-4956-97D8-D4EEF44F3219}" type="pres">
      <dgm:prSet presAssocID="{8328E2DA-2894-46D4-BEA8-54C97CC6E709}" presName="rootConnector" presStyleLbl="node2" presStyleIdx="2" presStyleCnt="4"/>
      <dgm:spPr/>
    </dgm:pt>
    <dgm:pt modelId="{BDCD5493-E2C9-4339-8A10-72784DFF1219}" type="pres">
      <dgm:prSet presAssocID="{8328E2DA-2894-46D4-BEA8-54C97CC6E709}" presName="hierChild4" presStyleCnt="0"/>
      <dgm:spPr/>
    </dgm:pt>
    <dgm:pt modelId="{C71FD15E-F5C3-46B8-9664-D9A364E5033D}" type="pres">
      <dgm:prSet presAssocID="{8328E2DA-2894-46D4-BEA8-54C97CC6E709}" presName="hierChild5" presStyleCnt="0"/>
      <dgm:spPr/>
    </dgm:pt>
    <dgm:pt modelId="{4BC91B62-2203-40EC-A7F3-AD000A80AB76}" type="pres">
      <dgm:prSet presAssocID="{8B289C37-3505-4D28-A346-F685242BF99E}" presName="Name37" presStyleLbl="parChTrans1D2" presStyleIdx="3" presStyleCnt="5"/>
      <dgm:spPr/>
    </dgm:pt>
    <dgm:pt modelId="{64E8EC45-0510-48E2-93FE-F8BFE69FCA0D}" type="pres">
      <dgm:prSet presAssocID="{7B44DBED-D7F3-4E19-B839-5E6BBAD3B674}" presName="hierRoot2" presStyleCnt="0">
        <dgm:presLayoutVars>
          <dgm:hierBranch val="init"/>
        </dgm:presLayoutVars>
      </dgm:prSet>
      <dgm:spPr/>
    </dgm:pt>
    <dgm:pt modelId="{F271DB87-8293-4B3E-A5FB-43DFB23E5FB3}" type="pres">
      <dgm:prSet presAssocID="{7B44DBED-D7F3-4E19-B839-5E6BBAD3B674}" presName="rootComposite" presStyleCnt="0"/>
      <dgm:spPr/>
    </dgm:pt>
    <dgm:pt modelId="{6CB7FE39-80B8-4E9E-AA61-60E299C90645}" type="pres">
      <dgm:prSet presAssocID="{7B44DBED-D7F3-4E19-B839-5E6BBAD3B674}" presName="rootText" presStyleLbl="node2" presStyleIdx="3" presStyleCnt="4">
        <dgm:presLayoutVars>
          <dgm:chPref val="3"/>
        </dgm:presLayoutVars>
      </dgm:prSet>
      <dgm:spPr/>
    </dgm:pt>
    <dgm:pt modelId="{78E3FB1E-E4FC-452E-8A79-649F52FF283C}" type="pres">
      <dgm:prSet presAssocID="{7B44DBED-D7F3-4E19-B839-5E6BBAD3B674}" presName="rootConnector" presStyleLbl="node2" presStyleIdx="3" presStyleCnt="4"/>
      <dgm:spPr/>
    </dgm:pt>
    <dgm:pt modelId="{2D1BA644-7FA1-4DD8-A143-6995A6CF24B5}" type="pres">
      <dgm:prSet presAssocID="{7B44DBED-D7F3-4E19-B839-5E6BBAD3B674}" presName="hierChild4" presStyleCnt="0"/>
      <dgm:spPr/>
    </dgm:pt>
    <dgm:pt modelId="{BA6D4205-D745-4356-AEA4-2858D6A2C44B}" type="pres">
      <dgm:prSet presAssocID="{7B44DBED-D7F3-4E19-B839-5E6BBAD3B674}" presName="hierChild5" presStyleCnt="0"/>
      <dgm:spPr/>
    </dgm:pt>
    <dgm:pt modelId="{CC515789-2F34-4037-B16D-98E8EF50DF78}" type="pres">
      <dgm:prSet presAssocID="{BA34CC04-29BA-488F-B101-1FEA6E7E35D1}" presName="hierChild3" presStyleCnt="0"/>
      <dgm:spPr/>
    </dgm:pt>
    <dgm:pt modelId="{77A8EB9B-0C2E-42CE-9566-04459475F8AF}" type="pres">
      <dgm:prSet presAssocID="{DF6E94A6-86D6-46E4-B1D3-D4EE0378DEA2}" presName="Name111" presStyleLbl="parChTrans1D2" presStyleIdx="4" presStyleCnt="5"/>
      <dgm:spPr/>
    </dgm:pt>
    <dgm:pt modelId="{BA513CA2-364F-45E9-BCC2-A5AC671ABCDF}" type="pres">
      <dgm:prSet presAssocID="{DDDF1AE0-74AA-4F92-8625-D0DD5214D229}" presName="hierRoot3" presStyleCnt="0">
        <dgm:presLayoutVars>
          <dgm:hierBranch val="init"/>
        </dgm:presLayoutVars>
      </dgm:prSet>
      <dgm:spPr/>
    </dgm:pt>
    <dgm:pt modelId="{70CDB065-1F06-4355-BA45-1D67D516DE2D}" type="pres">
      <dgm:prSet presAssocID="{DDDF1AE0-74AA-4F92-8625-D0DD5214D229}" presName="rootComposite3" presStyleCnt="0"/>
      <dgm:spPr/>
    </dgm:pt>
    <dgm:pt modelId="{D7BF56C5-34E5-44AF-ADFE-80A9F5591F9A}" type="pres">
      <dgm:prSet presAssocID="{DDDF1AE0-74AA-4F92-8625-D0DD5214D229}" presName="rootText3" presStyleLbl="asst1" presStyleIdx="0" presStyleCnt="1" custLinFactNeighborX="-19814" custLinFactNeighborY="0">
        <dgm:presLayoutVars>
          <dgm:chPref val="3"/>
        </dgm:presLayoutVars>
      </dgm:prSet>
      <dgm:spPr/>
    </dgm:pt>
    <dgm:pt modelId="{3ADD1711-F275-47C4-BD36-A69F81AE95C1}" type="pres">
      <dgm:prSet presAssocID="{DDDF1AE0-74AA-4F92-8625-D0DD5214D229}" presName="rootConnector3" presStyleLbl="asst1" presStyleIdx="0" presStyleCnt="1"/>
      <dgm:spPr/>
    </dgm:pt>
    <dgm:pt modelId="{D770B289-E3C8-4BC7-B4E5-565D13B86DD6}" type="pres">
      <dgm:prSet presAssocID="{DDDF1AE0-74AA-4F92-8625-D0DD5214D229}" presName="hierChild6" presStyleCnt="0"/>
      <dgm:spPr/>
    </dgm:pt>
    <dgm:pt modelId="{23C28FF4-21B0-413D-A1B2-4146F2AE5C83}" type="pres">
      <dgm:prSet presAssocID="{DDDF1AE0-74AA-4F92-8625-D0DD5214D229}" presName="hierChild7" presStyleCnt="0"/>
      <dgm:spPr/>
    </dgm:pt>
  </dgm:ptLst>
  <dgm:cxnLst>
    <dgm:cxn modelId="{9EF63800-C658-4B57-ADE1-0091585942F0}" type="presOf" srcId="{DDDF1AE0-74AA-4F92-8625-D0DD5214D229}" destId="{3ADD1711-F275-47C4-BD36-A69F81AE95C1}" srcOrd="1" destOrd="0" presId="urn:microsoft.com/office/officeart/2005/8/layout/orgChart1"/>
    <dgm:cxn modelId="{F4596726-008A-4574-8171-507AB98C6408}" type="presOf" srcId="{E2F19D92-BA69-405A-A07B-F56E21294123}" destId="{6DCE726C-8AD2-422D-8B95-6D32D92F2260}" srcOrd="1" destOrd="0" presId="urn:microsoft.com/office/officeart/2005/8/layout/orgChart1"/>
    <dgm:cxn modelId="{BFDF082B-BC46-420D-B51A-04C1606A5221}" type="presOf" srcId="{DF6E94A6-86D6-46E4-B1D3-D4EE0378DEA2}" destId="{77A8EB9B-0C2E-42CE-9566-04459475F8AF}" srcOrd="0" destOrd="0" presId="urn:microsoft.com/office/officeart/2005/8/layout/orgChart1"/>
    <dgm:cxn modelId="{ADAD502D-3057-4C52-9DDA-3403F6352B4E}" type="presOf" srcId="{7B44DBED-D7F3-4E19-B839-5E6BBAD3B674}" destId="{78E3FB1E-E4FC-452E-8A79-649F52FF283C}" srcOrd="1" destOrd="0" presId="urn:microsoft.com/office/officeart/2005/8/layout/orgChart1"/>
    <dgm:cxn modelId="{FA6F8B2F-6D18-4609-8BB5-A40326DE8249}" type="presOf" srcId="{DDDF1AE0-74AA-4F92-8625-D0DD5214D229}" destId="{D7BF56C5-34E5-44AF-ADFE-80A9F5591F9A}" srcOrd="0" destOrd="0" presId="urn:microsoft.com/office/officeart/2005/8/layout/orgChart1"/>
    <dgm:cxn modelId="{9264AB3A-CCDF-46F8-8DE2-0DDCC8670885}" type="presOf" srcId="{7B44DBED-D7F3-4E19-B839-5E6BBAD3B674}" destId="{6CB7FE39-80B8-4E9E-AA61-60E299C90645}" srcOrd="0" destOrd="0" presId="urn:microsoft.com/office/officeart/2005/8/layout/orgChart1"/>
    <dgm:cxn modelId="{76715341-2E1E-4E24-BFDC-A7ED121543E8}" srcId="{BA34CC04-29BA-488F-B101-1FEA6E7E35D1}" destId="{8328E2DA-2894-46D4-BEA8-54C97CC6E709}" srcOrd="2" destOrd="0" parTransId="{EF3C9D5B-39E4-4641-BB79-D72FDC933C81}" sibTransId="{56E1595F-8AB0-4BC3-BA09-D2D755BEFCC7}"/>
    <dgm:cxn modelId="{62150C4A-BAB1-4796-ABCC-77C4CB11C7DC}" type="presOf" srcId="{EF3C9D5B-39E4-4641-BB79-D72FDC933C81}" destId="{CC11B657-2B58-43B2-91D4-2E1A64CED15D}" srcOrd="0" destOrd="0" presId="urn:microsoft.com/office/officeart/2005/8/layout/orgChart1"/>
    <dgm:cxn modelId="{3726286C-4A16-4259-A14A-D3A770110FB9}" srcId="{9FB55FB0-2C08-48E2-B557-CD7920C7EC39}" destId="{BA34CC04-29BA-488F-B101-1FEA6E7E35D1}" srcOrd="0" destOrd="0" parTransId="{50A4766B-5044-4DDA-AB71-44AF309BFD4B}" sibTransId="{542ED9AA-43F2-409F-BD90-1A42B36E98A1}"/>
    <dgm:cxn modelId="{D9F5D873-221D-4683-A8C3-A23D4C847F18}" type="presOf" srcId="{8D2E2AAA-6D3C-41AA-B2FC-3C8747312FAC}" destId="{8C043C6A-888D-47D2-B499-6CA05CAED713}" srcOrd="0" destOrd="0" presId="urn:microsoft.com/office/officeart/2005/8/layout/orgChart1"/>
    <dgm:cxn modelId="{A8354676-26C6-475A-8418-69E3C72D8CA8}" type="presOf" srcId="{BA34CC04-29BA-488F-B101-1FEA6E7E35D1}" destId="{E5994FB4-0EEB-428C-8215-1EE012AC0121}" srcOrd="0" destOrd="0" presId="urn:microsoft.com/office/officeart/2005/8/layout/orgChart1"/>
    <dgm:cxn modelId="{9B5FB756-52D6-4755-A5BC-1E51A07ED4B0}" type="presOf" srcId="{9FB55FB0-2C08-48E2-B557-CD7920C7EC39}" destId="{31CCEE78-A74E-4853-BA59-6A4604CD6719}" srcOrd="0" destOrd="0" presId="urn:microsoft.com/office/officeart/2005/8/layout/orgChart1"/>
    <dgm:cxn modelId="{2963CA83-CD6D-4280-BDF2-EAEB34A3D86D}" type="presOf" srcId="{8D2E2AAA-6D3C-41AA-B2FC-3C8747312FAC}" destId="{61DFEB8B-64AB-415B-8F03-52B6F06EF0EE}" srcOrd="1" destOrd="0" presId="urn:microsoft.com/office/officeart/2005/8/layout/orgChart1"/>
    <dgm:cxn modelId="{44AE0F88-9516-4380-A92C-C931AA44D931}" type="presOf" srcId="{8328E2DA-2894-46D4-BEA8-54C97CC6E709}" destId="{6761F833-9235-4D07-8666-BE54C1940362}" srcOrd="0" destOrd="0" presId="urn:microsoft.com/office/officeart/2005/8/layout/orgChart1"/>
    <dgm:cxn modelId="{CF291090-4862-4F1D-BB94-171A39807079}" type="presOf" srcId="{8328E2DA-2894-46D4-BEA8-54C97CC6E709}" destId="{4A1096DC-E604-4956-97D8-D4EEF44F3219}" srcOrd="1" destOrd="0" presId="urn:microsoft.com/office/officeart/2005/8/layout/orgChart1"/>
    <dgm:cxn modelId="{7F97B991-87DC-401F-AD69-DAA72DBD6674}" srcId="{BA34CC04-29BA-488F-B101-1FEA6E7E35D1}" destId="{DDDF1AE0-74AA-4F92-8625-D0DD5214D229}" srcOrd="4" destOrd="0" parTransId="{DF6E94A6-86D6-46E4-B1D3-D4EE0378DEA2}" sibTransId="{A6935F8E-AF9D-4112-9E5B-D3E49CDEACA7}"/>
    <dgm:cxn modelId="{0531EE9C-0EF8-46E6-8235-E2B2539FCD21}" srcId="{BA34CC04-29BA-488F-B101-1FEA6E7E35D1}" destId="{E2F19D92-BA69-405A-A07B-F56E21294123}" srcOrd="0" destOrd="0" parTransId="{B40EC7D4-1CD2-4487-8B7A-8D3A3794C48E}" sibTransId="{136BB910-5D12-4976-A1ED-DC7D6C81F7AD}"/>
    <dgm:cxn modelId="{2585A69E-864C-4FFF-9F9B-83E0D4515007}" srcId="{BA34CC04-29BA-488F-B101-1FEA6E7E35D1}" destId="{8D2E2AAA-6D3C-41AA-B2FC-3C8747312FAC}" srcOrd="1" destOrd="0" parTransId="{81088A2B-362E-413D-A689-6DE112396BB4}" sibTransId="{6D16C32C-EB87-4F65-A4C4-B5124F963451}"/>
    <dgm:cxn modelId="{5FB715A5-BF3B-4A20-A02B-04D19BD0A1DD}" srcId="{BA34CC04-29BA-488F-B101-1FEA6E7E35D1}" destId="{7B44DBED-D7F3-4E19-B839-5E6BBAD3B674}" srcOrd="3" destOrd="0" parTransId="{8B289C37-3505-4D28-A346-F685242BF99E}" sibTransId="{D45746BF-4FF3-4A00-AC08-E99D0D62FC8E}"/>
    <dgm:cxn modelId="{6297EBA7-9F7F-4980-84CC-7C8673E70BB3}" type="presOf" srcId="{8B289C37-3505-4D28-A346-F685242BF99E}" destId="{4BC91B62-2203-40EC-A7F3-AD000A80AB76}" srcOrd="0" destOrd="0" presId="urn:microsoft.com/office/officeart/2005/8/layout/orgChart1"/>
    <dgm:cxn modelId="{02036BAA-C2B8-44EF-B784-6354D66854AB}" type="presOf" srcId="{B40EC7D4-1CD2-4487-8B7A-8D3A3794C48E}" destId="{6CB224CD-5DD0-404F-89EB-CFAD84871376}" srcOrd="0" destOrd="0" presId="urn:microsoft.com/office/officeart/2005/8/layout/orgChart1"/>
    <dgm:cxn modelId="{7F31CDC5-F5B2-459D-A490-9F0C3FFB62EA}" type="presOf" srcId="{BA34CC04-29BA-488F-B101-1FEA6E7E35D1}" destId="{BF5047C2-157A-43EB-BFBB-25B450F54C27}" srcOrd="1" destOrd="0" presId="urn:microsoft.com/office/officeart/2005/8/layout/orgChart1"/>
    <dgm:cxn modelId="{EB8321E9-1A14-4F3F-9A25-CE69105E45BC}" type="presOf" srcId="{81088A2B-362E-413D-A689-6DE112396BB4}" destId="{5C7C39E1-02C5-4E23-B960-840556149557}" srcOrd="0" destOrd="0" presId="urn:microsoft.com/office/officeart/2005/8/layout/orgChart1"/>
    <dgm:cxn modelId="{5A920BFF-CAE1-4A08-BA49-71D5131586F9}" type="presOf" srcId="{E2F19D92-BA69-405A-A07B-F56E21294123}" destId="{C51BB550-ECE5-4A48-86DE-A3759B9953C4}" srcOrd="0" destOrd="0" presId="urn:microsoft.com/office/officeart/2005/8/layout/orgChart1"/>
    <dgm:cxn modelId="{3C4874ED-B1A8-47AA-9B5F-B670A9255B8B}" type="presParOf" srcId="{31CCEE78-A74E-4853-BA59-6A4604CD6719}" destId="{3B6B71EF-CBDD-4C4A-9693-7D1C07E8D8B0}" srcOrd="0" destOrd="0" presId="urn:microsoft.com/office/officeart/2005/8/layout/orgChart1"/>
    <dgm:cxn modelId="{027B6356-9D62-4F2D-BA7D-3A4690F3B4FB}" type="presParOf" srcId="{3B6B71EF-CBDD-4C4A-9693-7D1C07E8D8B0}" destId="{F394A933-2B8A-4B9D-BE7C-84F052745785}" srcOrd="0" destOrd="0" presId="urn:microsoft.com/office/officeart/2005/8/layout/orgChart1"/>
    <dgm:cxn modelId="{FCD2B564-B6A2-4C4B-A86A-762385CE1268}" type="presParOf" srcId="{F394A933-2B8A-4B9D-BE7C-84F052745785}" destId="{E5994FB4-0EEB-428C-8215-1EE012AC0121}" srcOrd="0" destOrd="0" presId="urn:microsoft.com/office/officeart/2005/8/layout/orgChart1"/>
    <dgm:cxn modelId="{4F756A2E-541D-4B16-AA16-1D4344746D9E}" type="presParOf" srcId="{F394A933-2B8A-4B9D-BE7C-84F052745785}" destId="{BF5047C2-157A-43EB-BFBB-25B450F54C27}" srcOrd="1" destOrd="0" presId="urn:microsoft.com/office/officeart/2005/8/layout/orgChart1"/>
    <dgm:cxn modelId="{049D21A2-F42B-4CC0-B96D-590C5CA5FC2D}" type="presParOf" srcId="{3B6B71EF-CBDD-4C4A-9693-7D1C07E8D8B0}" destId="{BD7B43D8-ED8E-478F-94C5-8E3F73973269}" srcOrd="1" destOrd="0" presId="urn:microsoft.com/office/officeart/2005/8/layout/orgChart1"/>
    <dgm:cxn modelId="{1A12695B-A1A9-457B-BAD4-513A12E4688D}" type="presParOf" srcId="{BD7B43D8-ED8E-478F-94C5-8E3F73973269}" destId="{6CB224CD-5DD0-404F-89EB-CFAD84871376}" srcOrd="0" destOrd="0" presId="urn:microsoft.com/office/officeart/2005/8/layout/orgChart1"/>
    <dgm:cxn modelId="{555BAE70-2374-436E-8F16-80BA6865789E}" type="presParOf" srcId="{BD7B43D8-ED8E-478F-94C5-8E3F73973269}" destId="{65B0C4CE-D46C-489C-894A-E1C78240A846}" srcOrd="1" destOrd="0" presId="urn:microsoft.com/office/officeart/2005/8/layout/orgChart1"/>
    <dgm:cxn modelId="{DB4D400B-424C-4820-8DFB-72E0D720C9C7}" type="presParOf" srcId="{65B0C4CE-D46C-489C-894A-E1C78240A846}" destId="{CB4958E8-593F-430E-8782-6AD36AC96CA7}" srcOrd="0" destOrd="0" presId="urn:microsoft.com/office/officeart/2005/8/layout/orgChart1"/>
    <dgm:cxn modelId="{2C33CB39-2815-4B98-8C5A-6E583242A629}" type="presParOf" srcId="{CB4958E8-593F-430E-8782-6AD36AC96CA7}" destId="{C51BB550-ECE5-4A48-86DE-A3759B9953C4}" srcOrd="0" destOrd="0" presId="urn:microsoft.com/office/officeart/2005/8/layout/orgChart1"/>
    <dgm:cxn modelId="{1E1ACE01-5128-46C8-A479-D1AF674BB234}" type="presParOf" srcId="{CB4958E8-593F-430E-8782-6AD36AC96CA7}" destId="{6DCE726C-8AD2-422D-8B95-6D32D92F2260}" srcOrd="1" destOrd="0" presId="urn:microsoft.com/office/officeart/2005/8/layout/orgChart1"/>
    <dgm:cxn modelId="{9DA1DA25-3A57-4187-8F1D-B8E9E7DE0AD8}" type="presParOf" srcId="{65B0C4CE-D46C-489C-894A-E1C78240A846}" destId="{BD5225C6-5D8F-4844-85BC-6B4049CC3CD1}" srcOrd="1" destOrd="0" presId="urn:microsoft.com/office/officeart/2005/8/layout/orgChart1"/>
    <dgm:cxn modelId="{9B0123B0-68B8-4CF4-9F55-D2ABF8058525}" type="presParOf" srcId="{65B0C4CE-D46C-489C-894A-E1C78240A846}" destId="{E88C9FA8-FD9E-4F57-9B68-DBE2D48333DD}" srcOrd="2" destOrd="0" presId="urn:microsoft.com/office/officeart/2005/8/layout/orgChart1"/>
    <dgm:cxn modelId="{380BA2C3-ECD2-4A13-9EFA-950F8109F2AF}" type="presParOf" srcId="{BD7B43D8-ED8E-478F-94C5-8E3F73973269}" destId="{5C7C39E1-02C5-4E23-B960-840556149557}" srcOrd="2" destOrd="0" presId="urn:microsoft.com/office/officeart/2005/8/layout/orgChart1"/>
    <dgm:cxn modelId="{1D97AE0A-7EC8-417C-9DDA-42D2685DD894}" type="presParOf" srcId="{BD7B43D8-ED8E-478F-94C5-8E3F73973269}" destId="{6ADC83CE-30C1-4B36-88D6-C3DF63137184}" srcOrd="3" destOrd="0" presId="urn:microsoft.com/office/officeart/2005/8/layout/orgChart1"/>
    <dgm:cxn modelId="{D4A0A598-CA9B-4BBC-BD53-BF331AFFF71A}" type="presParOf" srcId="{6ADC83CE-30C1-4B36-88D6-C3DF63137184}" destId="{296E8DDE-E50E-4B58-831C-734209475E19}" srcOrd="0" destOrd="0" presId="urn:microsoft.com/office/officeart/2005/8/layout/orgChart1"/>
    <dgm:cxn modelId="{62EC3262-9611-4BDD-B3EA-8F9AEE84AB80}" type="presParOf" srcId="{296E8DDE-E50E-4B58-831C-734209475E19}" destId="{8C043C6A-888D-47D2-B499-6CA05CAED713}" srcOrd="0" destOrd="0" presId="urn:microsoft.com/office/officeart/2005/8/layout/orgChart1"/>
    <dgm:cxn modelId="{550074C0-EA4A-4692-B9BE-D7E6970D266F}" type="presParOf" srcId="{296E8DDE-E50E-4B58-831C-734209475E19}" destId="{61DFEB8B-64AB-415B-8F03-52B6F06EF0EE}" srcOrd="1" destOrd="0" presId="urn:microsoft.com/office/officeart/2005/8/layout/orgChart1"/>
    <dgm:cxn modelId="{45154311-E8FD-4279-B830-67BAB279B8D6}" type="presParOf" srcId="{6ADC83CE-30C1-4B36-88D6-C3DF63137184}" destId="{AF167A1D-7B8E-4FEE-BC49-149C8B980129}" srcOrd="1" destOrd="0" presId="urn:microsoft.com/office/officeart/2005/8/layout/orgChart1"/>
    <dgm:cxn modelId="{A88ACF12-349B-4422-A4E3-1FB6E447122D}" type="presParOf" srcId="{6ADC83CE-30C1-4B36-88D6-C3DF63137184}" destId="{233A8D5D-9651-40AF-A8E3-BF4FB116189F}" srcOrd="2" destOrd="0" presId="urn:microsoft.com/office/officeart/2005/8/layout/orgChart1"/>
    <dgm:cxn modelId="{B8121FF2-6E67-4C05-9409-4BE2E1F62784}" type="presParOf" srcId="{BD7B43D8-ED8E-478F-94C5-8E3F73973269}" destId="{CC11B657-2B58-43B2-91D4-2E1A64CED15D}" srcOrd="4" destOrd="0" presId="urn:microsoft.com/office/officeart/2005/8/layout/orgChart1"/>
    <dgm:cxn modelId="{B967CC0F-F2EC-442C-A313-F5F7E66AF538}" type="presParOf" srcId="{BD7B43D8-ED8E-478F-94C5-8E3F73973269}" destId="{A5D9795F-9966-4ACA-9F8D-D3B55434BB20}" srcOrd="5" destOrd="0" presId="urn:microsoft.com/office/officeart/2005/8/layout/orgChart1"/>
    <dgm:cxn modelId="{21E08D8E-101F-4B9C-B1F7-3A701A872312}" type="presParOf" srcId="{A5D9795F-9966-4ACA-9F8D-D3B55434BB20}" destId="{A4454FF2-9084-4F1A-9A03-DBB6D7A9E0BD}" srcOrd="0" destOrd="0" presId="urn:microsoft.com/office/officeart/2005/8/layout/orgChart1"/>
    <dgm:cxn modelId="{DAA16921-D8C9-4EFC-A577-23CD465593FA}" type="presParOf" srcId="{A4454FF2-9084-4F1A-9A03-DBB6D7A9E0BD}" destId="{6761F833-9235-4D07-8666-BE54C1940362}" srcOrd="0" destOrd="0" presId="urn:microsoft.com/office/officeart/2005/8/layout/orgChart1"/>
    <dgm:cxn modelId="{73E6150A-7D84-49C1-8E6E-23CF946B7291}" type="presParOf" srcId="{A4454FF2-9084-4F1A-9A03-DBB6D7A9E0BD}" destId="{4A1096DC-E604-4956-97D8-D4EEF44F3219}" srcOrd="1" destOrd="0" presId="urn:microsoft.com/office/officeart/2005/8/layout/orgChart1"/>
    <dgm:cxn modelId="{32B11775-E689-4023-AFE0-F42A76D9B7C5}" type="presParOf" srcId="{A5D9795F-9966-4ACA-9F8D-D3B55434BB20}" destId="{BDCD5493-E2C9-4339-8A10-72784DFF1219}" srcOrd="1" destOrd="0" presId="urn:microsoft.com/office/officeart/2005/8/layout/orgChart1"/>
    <dgm:cxn modelId="{E37FD240-50C1-47E5-A2A6-B246F9F05A76}" type="presParOf" srcId="{A5D9795F-9966-4ACA-9F8D-D3B55434BB20}" destId="{C71FD15E-F5C3-46B8-9664-D9A364E5033D}" srcOrd="2" destOrd="0" presId="urn:microsoft.com/office/officeart/2005/8/layout/orgChart1"/>
    <dgm:cxn modelId="{8E74C672-A607-4C7D-8547-BC472B25C91D}" type="presParOf" srcId="{BD7B43D8-ED8E-478F-94C5-8E3F73973269}" destId="{4BC91B62-2203-40EC-A7F3-AD000A80AB76}" srcOrd="6" destOrd="0" presId="urn:microsoft.com/office/officeart/2005/8/layout/orgChart1"/>
    <dgm:cxn modelId="{6066E83E-7865-4605-9169-82D1E4E200D3}" type="presParOf" srcId="{BD7B43D8-ED8E-478F-94C5-8E3F73973269}" destId="{64E8EC45-0510-48E2-93FE-F8BFE69FCA0D}" srcOrd="7" destOrd="0" presId="urn:microsoft.com/office/officeart/2005/8/layout/orgChart1"/>
    <dgm:cxn modelId="{5A0F1A94-F4F7-4634-B0A7-DD7A41D15661}" type="presParOf" srcId="{64E8EC45-0510-48E2-93FE-F8BFE69FCA0D}" destId="{F271DB87-8293-4B3E-A5FB-43DFB23E5FB3}" srcOrd="0" destOrd="0" presId="urn:microsoft.com/office/officeart/2005/8/layout/orgChart1"/>
    <dgm:cxn modelId="{28BAE9FD-F2C9-494E-A187-541DD4A8C659}" type="presParOf" srcId="{F271DB87-8293-4B3E-A5FB-43DFB23E5FB3}" destId="{6CB7FE39-80B8-4E9E-AA61-60E299C90645}" srcOrd="0" destOrd="0" presId="urn:microsoft.com/office/officeart/2005/8/layout/orgChart1"/>
    <dgm:cxn modelId="{D90CC7E8-C9E0-4366-9575-84AAE61A8B5D}" type="presParOf" srcId="{F271DB87-8293-4B3E-A5FB-43DFB23E5FB3}" destId="{78E3FB1E-E4FC-452E-8A79-649F52FF283C}" srcOrd="1" destOrd="0" presId="urn:microsoft.com/office/officeart/2005/8/layout/orgChart1"/>
    <dgm:cxn modelId="{25515F51-5631-4880-9206-D8261C2730C8}" type="presParOf" srcId="{64E8EC45-0510-48E2-93FE-F8BFE69FCA0D}" destId="{2D1BA644-7FA1-4DD8-A143-6995A6CF24B5}" srcOrd="1" destOrd="0" presId="urn:microsoft.com/office/officeart/2005/8/layout/orgChart1"/>
    <dgm:cxn modelId="{5CC6EAE1-6709-474C-8F7D-6B2F306F609E}" type="presParOf" srcId="{64E8EC45-0510-48E2-93FE-F8BFE69FCA0D}" destId="{BA6D4205-D745-4356-AEA4-2858D6A2C44B}" srcOrd="2" destOrd="0" presId="urn:microsoft.com/office/officeart/2005/8/layout/orgChart1"/>
    <dgm:cxn modelId="{987656EA-EF7F-4073-8A13-D8A141E81685}" type="presParOf" srcId="{3B6B71EF-CBDD-4C4A-9693-7D1C07E8D8B0}" destId="{CC515789-2F34-4037-B16D-98E8EF50DF78}" srcOrd="2" destOrd="0" presId="urn:microsoft.com/office/officeart/2005/8/layout/orgChart1"/>
    <dgm:cxn modelId="{A4394519-4FC1-473F-A72A-BF5034C7E396}" type="presParOf" srcId="{CC515789-2F34-4037-B16D-98E8EF50DF78}" destId="{77A8EB9B-0C2E-42CE-9566-04459475F8AF}" srcOrd="0" destOrd="0" presId="urn:microsoft.com/office/officeart/2005/8/layout/orgChart1"/>
    <dgm:cxn modelId="{55FCB986-BAD6-449C-AD08-CD6B3D15E216}" type="presParOf" srcId="{CC515789-2F34-4037-B16D-98E8EF50DF78}" destId="{BA513CA2-364F-45E9-BCC2-A5AC671ABCDF}" srcOrd="1" destOrd="0" presId="urn:microsoft.com/office/officeart/2005/8/layout/orgChart1"/>
    <dgm:cxn modelId="{1783FD2B-731D-4FA1-B347-0E369E244E93}" type="presParOf" srcId="{BA513CA2-364F-45E9-BCC2-A5AC671ABCDF}" destId="{70CDB065-1F06-4355-BA45-1D67D516DE2D}" srcOrd="0" destOrd="0" presId="urn:microsoft.com/office/officeart/2005/8/layout/orgChart1"/>
    <dgm:cxn modelId="{2FF5BC45-5D18-4ADE-B1AF-4F241A26A5B0}" type="presParOf" srcId="{70CDB065-1F06-4355-BA45-1D67D516DE2D}" destId="{D7BF56C5-34E5-44AF-ADFE-80A9F5591F9A}" srcOrd="0" destOrd="0" presId="urn:microsoft.com/office/officeart/2005/8/layout/orgChart1"/>
    <dgm:cxn modelId="{250D4347-E42B-455A-BEE5-587352A84151}" type="presParOf" srcId="{70CDB065-1F06-4355-BA45-1D67D516DE2D}" destId="{3ADD1711-F275-47C4-BD36-A69F81AE95C1}" srcOrd="1" destOrd="0" presId="urn:microsoft.com/office/officeart/2005/8/layout/orgChart1"/>
    <dgm:cxn modelId="{047833E0-E0A1-4903-B78B-5E266B76CF7B}" type="presParOf" srcId="{BA513CA2-364F-45E9-BCC2-A5AC671ABCDF}" destId="{D770B289-E3C8-4BC7-B4E5-565D13B86DD6}" srcOrd="1" destOrd="0" presId="urn:microsoft.com/office/officeart/2005/8/layout/orgChart1"/>
    <dgm:cxn modelId="{825ECA76-7B86-4BCE-839C-185A6807054E}" type="presParOf" srcId="{BA513CA2-364F-45E9-BCC2-A5AC671ABCDF}" destId="{23C28FF4-21B0-413D-A1B2-4146F2AE5C8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A8EB9B-0C2E-42CE-9566-04459475F8AF}">
      <dsp:nvSpPr>
        <dsp:cNvPr id="0" name=""/>
        <dsp:cNvSpPr/>
      </dsp:nvSpPr>
      <dsp:spPr>
        <a:xfrm>
          <a:off x="3532385" y="1902635"/>
          <a:ext cx="531614" cy="806698"/>
        </a:xfrm>
        <a:custGeom>
          <a:avLst/>
          <a:gdLst/>
          <a:ahLst/>
          <a:cxnLst/>
          <a:rect l="0" t="0" r="0" b="0"/>
          <a:pathLst>
            <a:path>
              <a:moveTo>
                <a:pt x="531614" y="0"/>
              </a:moveTo>
              <a:lnTo>
                <a:pt x="531614" y="806698"/>
              </a:lnTo>
              <a:lnTo>
                <a:pt x="0" y="806698"/>
              </a:lnTo>
            </a:path>
          </a:pathLst>
        </a:custGeom>
        <a:noFill/>
        <a:ln w="12700" cap="flat" cmpd="sng" algn="ctr">
          <a:solidFill>
            <a:schemeClr val="accent4"/>
          </a:solidFill>
          <a:prstDash val="dash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C91B62-2203-40EC-A7F3-AD000A80AB76}">
      <dsp:nvSpPr>
        <dsp:cNvPr id="0" name=""/>
        <dsp:cNvSpPr/>
      </dsp:nvSpPr>
      <dsp:spPr>
        <a:xfrm>
          <a:off x="4064000" y="1902635"/>
          <a:ext cx="3182949" cy="16133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29258"/>
              </a:lnTo>
              <a:lnTo>
                <a:pt x="3182949" y="1429258"/>
              </a:lnTo>
              <a:lnTo>
                <a:pt x="3182949" y="1613396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11B657-2B58-43B2-91D4-2E1A64CED15D}">
      <dsp:nvSpPr>
        <dsp:cNvPr id="0" name=""/>
        <dsp:cNvSpPr/>
      </dsp:nvSpPr>
      <dsp:spPr>
        <a:xfrm>
          <a:off x="4064000" y="1902635"/>
          <a:ext cx="1060983" cy="16133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29258"/>
              </a:lnTo>
              <a:lnTo>
                <a:pt x="1060983" y="1429258"/>
              </a:lnTo>
              <a:lnTo>
                <a:pt x="1060983" y="1613396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7C39E1-02C5-4E23-B960-840556149557}">
      <dsp:nvSpPr>
        <dsp:cNvPr id="0" name=""/>
        <dsp:cNvSpPr/>
      </dsp:nvSpPr>
      <dsp:spPr>
        <a:xfrm>
          <a:off x="3003016" y="1902635"/>
          <a:ext cx="1060983" cy="1613396"/>
        </a:xfrm>
        <a:custGeom>
          <a:avLst/>
          <a:gdLst/>
          <a:ahLst/>
          <a:cxnLst/>
          <a:rect l="0" t="0" r="0" b="0"/>
          <a:pathLst>
            <a:path>
              <a:moveTo>
                <a:pt x="1060983" y="0"/>
              </a:moveTo>
              <a:lnTo>
                <a:pt x="1060983" y="1429258"/>
              </a:lnTo>
              <a:lnTo>
                <a:pt x="0" y="1429258"/>
              </a:lnTo>
              <a:lnTo>
                <a:pt x="0" y="1613396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B224CD-5DD0-404F-89EB-CFAD84871376}">
      <dsp:nvSpPr>
        <dsp:cNvPr id="0" name=""/>
        <dsp:cNvSpPr/>
      </dsp:nvSpPr>
      <dsp:spPr>
        <a:xfrm>
          <a:off x="881050" y="1902635"/>
          <a:ext cx="3182949" cy="1613396"/>
        </a:xfrm>
        <a:custGeom>
          <a:avLst/>
          <a:gdLst/>
          <a:ahLst/>
          <a:cxnLst/>
          <a:rect l="0" t="0" r="0" b="0"/>
          <a:pathLst>
            <a:path>
              <a:moveTo>
                <a:pt x="3182949" y="0"/>
              </a:moveTo>
              <a:lnTo>
                <a:pt x="3182949" y="1429258"/>
              </a:lnTo>
              <a:lnTo>
                <a:pt x="0" y="1429258"/>
              </a:lnTo>
              <a:lnTo>
                <a:pt x="0" y="1613396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994FB4-0EEB-428C-8215-1EE012AC0121}">
      <dsp:nvSpPr>
        <dsp:cNvPr id="0" name=""/>
        <dsp:cNvSpPr/>
      </dsp:nvSpPr>
      <dsp:spPr>
        <a:xfrm>
          <a:off x="3187154" y="1025789"/>
          <a:ext cx="1753691" cy="8768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Chris Provorse </a:t>
          </a:r>
          <a:r>
            <a:rPr lang="en-US" sz="1600" kern="1200" dirty="0"/>
            <a:t>Director</a:t>
          </a:r>
        </a:p>
      </dsp:txBody>
      <dsp:txXfrm>
        <a:off x="3187154" y="1025789"/>
        <a:ext cx="1753691" cy="876845"/>
      </dsp:txXfrm>
    </dsp:sp>
    <dsp:sp modelId="{C51BB550-ECE5-4A48-86DE-A3759B9953C4}">
      <dsp:nvSpPr>
        <dsp:cNvPr id="0" name=""/>
        <dsp:cNvSpPr/>
      </dsp:nvSpPr>
      <dsp:spPr>
        <a:xfrm>
          <a:off x="4204" y="3516031"/>
          <a:ext cx="1753691" cy="8768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Liz Beal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Business Manager</a:t>
          </a:r>
        </a:p>
      </dsp:txBody>
      <dsp:txXfrm>
        <a:off x="4204" y="3516031"/>
        <a:ext cx="1753691" cy="876845"/>
      </dsp:txXfrm>
    </dsp:sp>
    <dsp:sp modelId="{8C043C6A-888D-47D2-B499-6CA05CAED713}">
      <dsp:nvSpPr>
        <dsp:cNvPr id="0" name=""/>
        <dsp:cNvSpPr/>
      </dsp:nvSpPr>
      <dsp:spPr>
        <a:xfrm>
          <a:off x="2126170" y="3516031"/>
          <a:ext cx="1753691" cy="8768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Cecil Wilson </a:t>
          </a:r>
          <a:r>
            <a:rPr lang="en-US" sz="1600" kern="1200" dirty="0"/>
            <a:t>Business Manager</a:t>
          </a:r>
        </a:p>
      </dsp:txBody>
      <dsp:txXfrm>
        <a:off x="2126170" y="3516031"/>
        <a:ext cx="1753691" cy="876845"/>
      </dsp:txXfrm>
    </dsp:sp>
    <dsp:sp modelId="{6761F833-9235-4D07-8666-BE54C1940362}">
      <dsp:nvSpPr>
        <dsp:cNvPr id="0" name=""/>
        <dsp:cNvSpPr/>
      </dsp:nvSpPr>
      <dsp:spPr>
        <a:xfrm>
          <a:off x="4248137" y="3516031"/>
          <a:ext cx="1753691" cy="8768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VACANT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Business Manager</a:t>
          </a:r>
        </a:p>
      </dsp:txBody>
      <dsp:txXfrm>
        <a:off x="4248137" y="3516031"/>
        <a:ext cx="1753691" cy="876845"/>
      </dsp:txXfrm>
    </dsp:sp>
    <dsp:sp modelId="{6CB7FE39-80B8-4E9E-AA61-60E299C90645}">
      <dsp:nvSpPr>
        <dsp:cNvPr id="0" name=""/>
        <dsp:cNvSpPr/>
      </dsp:nvSpPr>
      <dsp:spPr>
        <a:xfrm>
          <a:off x="6370104" y="3516031"/>
          <a:ext cx="1753691" cy="8768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Michael Pavich </a:t>
          </a:r>
          <a:r>
            <a:rPr lang="en-US" sz="1600" kern="1200" dirty="0"/>
            <a:t>Business Operations Associate</a:t>
          </a:r>
        </a:p>
      </dsp:txBody>
      <dsp:txXfrm>
        <a:off x="6370104" y="3516031"/>
        <a:ext cx="1753691" cy="876845"/>
      </dsp:txXfrm>
    </dsp:sp>
    <dsp:sp modelId="{D7BF56C5-34E5-44AF-ADFE-80A9F5591F9A}">
      <dsp:nvSpPr>
        <dsp:cNvPr id="0" name=""/>
        <dsp:cNvSpPr/>
      </dsp:nvSpPr>
      <dsp:spPr>
        <a:xfrm>
          <a:off x="1778694" y="2270910"/>
          <a:ext cx="1753691" cy="8768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VACANT</a:t>
          </a:r>
          <a:r>
            <a:rPr lang="en-US" sz="1600" kern="1200" dirty="0"/>
            <a:t>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Executive Assistant</a:t>
          </a:r>
        </a:p>
      </dsp:txBody>
      <dsp:txXfrm>
        <a:off x="1778694" y="2270910"/>
        <a:ext cx="1753691" cy="8768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7840" cy="466434"/>
          </a:xfrm>
          <a:prstGeom prst="rect">
            <a:avLst/>
          </a:prstGeom>
        </p:spPr>
        <p:txBody>
          <a:bodyPr vert="horz" lIns="93173" tIns="46586" rIns="93173" bIns="46586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1"/>
            <a:ext cx="3037840" cy="466434"/>
          </a:xfrm>
          <a:prstGeom prst="rect">
            <a:avLst/>
          </a:prstGeom>
        </p:spPr>
        <p:txBody>
          <a:bodyPr vert="horz" lIns="93173" tIns="46586" rIns="93173" bIns="46586" rtlCol="0"/>
          <a:lstStyle>
            <a:lvl1pPr algn="r">
              <a:defRPr sz="1300"/>
            </a:lvl1pPr>
          </a:lstStyle>
          <a:p>
            <a:fld id="{E1134CA6-7B53-6E4E-8E99-E4C236F710CB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2050"/>
            <a:ext cx="5573712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3" tIns="46586" rIns="93173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73892"/>
            <a:ext cx="5608320" cy="3660458"/>
          </a:xfrm>
          <a:prstGeom prst="rect">
            <a:avLst/>
          </a:prstGeom>
        </p:spPr>
        <p:txBody>
          <a:bodyPr vert="horz" lIns="93173" tIns="46586" rIns="93173" bIns="4658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8"/>
            <a:ext cx="3037840" cy="466433"/>
          </a:xfrm>
          <a:prstGeom prst="rect">
            <a:avLst/>
          </a:prstGeom>
        </p:spPr>
        <p:txBody>
          <a:bodyPr vert="horz" lIns="93173" tIns="46586" rIns="93173" bIns="46586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8"/>
            <a:ext cx="3037840" cy="466433"/>
          </a:xfrm>
          <a:prstGeom prst="rect">
            <a:avLst/>
          </a:prstGeom>
        </p:spPr>
        <p:txBody>
          <a:bodyPr vert="horz" lIns="93173" tIns="46586" rIns="93173" bIns="46586" rtlCol="0" anchor="b"/>
          <a:lstStyle>
            <a:lvl1pPr algn="r">
              <a:defRPr sz="1300"/>
            </a:lvl1pPr>
          </a:lstStyle>
          <a:p>
            <a:fld id="{E298CD93-3384-BF49-AB07-3C6C7E3BF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533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98CD93-3384-BF49-AB07-3C6C7E3BFBF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848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D18C2-C32D-1B4B-8201-208BA7C949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58A166-BB75-6442-AE36-0521BD1FF7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52E028-A538-3441-9766-24A60C48B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5661-ECA9-A94D-BB4D-17BAD019B3F1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BE52A-C8FE-8A46-AD48-F6EC17D4F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DCCC3C-F016-8F4C-B5EB-EAA9F472E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531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B1E45-6533-6C46-8A77-88C855FB0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4C6E5A-16B8-AC45-876B-6EABAD02DE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606BE2-E152-E240-BD40-7B39BFA5C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57011-24F9-C245-8E49-D12BC046224A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F96E1-34F2-5C47-9637-CA0846535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8F615B-6FB2-834A-B052-7E12533AD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231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A78745-7EB3-C742-8367-C62C1E2AA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F361B6-45FD-C343-A7C4-0BD21FCD11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FF709-B1BB-984E-80C3-26F8EB6CE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C28CA-6B10-C94D-98B4-B188C5BE1E61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CED7C-1B53-F345-A006-32CC7E3D0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A36B3-8F10-414E-8591-21D66F5A4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38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9658A-34B1-EC4A-AF22-CCF043296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0CBFC-08C5-9141-9D0D-449984233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97E110-6670-1F43-9566-31F14FCEE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84F5C-7434-9345-A6E2-7ECBB5BD4250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79B91-0BDB-8748-8F8C-C0086FC58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E01A0E-CA32-3841-ABD2-F82C1F9F4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06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79808-980E-A347-85A0-C82227475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8913F7-DF0A-CC4A-A7CB-272DFE0A0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15BAB-61DD-CA4F-A083-5AD81DE27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FA5D-05F7-324B-8532-64F81D39BCAB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F425CC-E390-0E4B-A4E3-7E5E042BA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7BEE6-14C9-FE4D-9587-A384724EE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3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C3712-1FD9-4F4A-920A-209AFF620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A5C5E-9DCC-8D4C-A121-8A8368B3E3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65C0D0-0B8D-E948-90FC-42599B814F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579810-5F60-0E4C-8ADC-F52A401B3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C4FE0-38ED-BB4D-81D0-C90442907DEB}" type="datetime1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395D92-0EBC-5C44-BEF2-32CBA1094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8D2CF7-8A9B-2940-8D9D-EED670C15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84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490DF-8EDD-6A44-A7D5-8B3D15EE2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BB6C5E-5573-FE46-A889-B9FC007119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A25662-8FC7-5A47-822F-88A2CE552C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CD543C-0217-DB40-968E-8053B9CC94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B00B20-9B10-424B-8F42-7F27D7EEED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CF0DAF-473B-4E4C-ABA7-E2442D314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4D82-275B-DA49-9FCA-A59C7A755269}" type="datetime1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032AC5-16F7-734D-8690-D789BFD9F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2DC2F9-9D49-BD4C-97AE-5FD39FB3A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82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D10C8-D0D4-6846-9E17-D1C8FB633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626B73-60A8-3447-88CA-C879C99AD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B8393-E056-1D4F-B6D9-04A4FC22B0AD}" type="datetime1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C8B008-CB14-8349-914C-37949EE77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9B2DF5-5CD0-4447-9277-04A17F0BE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974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C58C88-77CE-A746-9A71-ECE4E976D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42536-5863-174F-A330-23BF5CC5884C}" type="datetime1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D609B6-0079-0B49-BBC6-2FF141384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AED66-D1B5-5342-AA6C-665EFD2EA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768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18E86-9D2E-8842-B7B0-DA778769B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70CC7F-DCC4-6244-9BA4-1E3B0C5D0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1B9672-03FD-584F-BB32-4394246543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26579D-F01F-C448-A603-C03A43000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E6421-AC72-1F47-8CB9-53A451897C0C}" type="datetime1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DCBFA1-4942-1540-AB0F-A69127684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A6B5E9-3105-A14C-93C5-B6B68B337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025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03618-A762-6645-8C01-390FC0654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264306-A948-F149-8A86-F3D06689B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8AB58C-9446-0C4D-94B8-8FF1C26624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E35038-D8E2-E742-8592-6C4F33DDE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71A35-17D8-6843-B883-47ADA22F725E}" type="datetime1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3B714C-B5FE-214C-B2E3-2DA32E962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6B7907-C636-CD4F-9D4C-2192B6A10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87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CA759F-0F82-7040-A1D8-500F51C3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07B613-6A8D-5747-B067-3B8A2927C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C5519-5569-BE47-B6D4-C30E2E3002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24CB7-5E3E-DE48-94FB-01259374BACA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25A6ED-A380-DF4F-9FAC-FD37CF1464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23A79B-05C8-8348-BA83-A65D1B3D9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07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>
            <a:extLst>
              <a:ext uri="{FF2B5EF4-FFF2-40B4-BE49-F238E27FC236}">
                <a16:creationId xmlns:a16="http://schemas.microsoft.com/office/drawing/2014/main" id="{FBC852C9-F8C1-4879-1C52-FDC33449DBB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6459924-C671-9D75-59D8-57646D8A6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1095506"/>
          </a:xfrm>
        </p:spPr>
        <p:txBody>
          <a:bodyPr>
            <a:normAutofit/>
          </a:bodyPr>
          <a:lstStyle/>
          <a:p>
            <a:pPr algn="ctr"/>
            <a:r>
              <a:rPr lang="en-US" sz="6600" i="1" dirty="0">
                <a:latin typeface="Manuka Medium" panose="020D0506070702040204" pitchFamily="34" charset="77"/>
              </a:rPr>
              <a:t>Finance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00B395-78CB-CD73-16A2-2CAFF99A8C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491537" y="6356350"/>
            <a:ext cx="1371600" cy="365125"/>
          </a:xfrm>
        </p:spPr>
        <p:txBody>
          <a:bodyPr/>
          <a:lstStyle/>
          <a:p>
            <a:pPr algn="r"/>
            <a:fld id="{9E384F5C-7434-9345-A6E2-7ECBB5BD4250}" type="datetime1">
              <a:rPr lang="en-US" smtClean="0"/>
              <a:pPr algn="r"/>
              <a:t>4/20/2026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50952F-1EF0-C79B-4D8D-05F625C08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DIVISON OF STUDENT AFFAIRS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C5AFCAF6-845A-04E6-D97D-03FFE70609C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15023490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278542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faultSectionNames xmlns="73b05261-5fdd-42b5-b67b-5eaa9437f703" xsi:nil="true"/>
    <Is_Collaboration_Space_Locked xmlns="73b05261-5fdd-42b5-b67b-5eaa9437f703" xsi:nil="true"/>
    <FolderType xmlns="73b05261-5fdd-42b5-b67b-5eaa9437f703" xsi:nil="true"/>
    <Members xmlns="73b05261-5fdd-42b5-b67b-5eaa9437f703">
      <UserInfo>
        <DisplayName/>
        <AccountId xsi:nil="true"/>
        <AccountType/>
      </UserInfo>
    </Members>
    <Has_Leaders_Only_SectionGroup xmlns="73b05261-5fdd-42b5-b67b-5eaa9437f703" xsi:nil="true"/>
    <NotebookType xmlns="73b05261-5fdd-42b5-b67b-5eaa9437f703" xsi:nil="true"/>
    <Leaders xmlns="73b05261-5fdd-42b5-b67b-5eaa9437f703">
      <UserInfo>
        <DisplayName/>
        <AccountId xsi:nil="true"/>
        <AccountType/>
      </UserInfo>
    </Leaders>
    <TeamsChannelId xmlns="73b05261-5fdd-42b5-b67b-5eaa9437f703" xsi:nil="true"/>
    <IsNotebookLocked xmlns="73b05261-5fdd-42b5-b67b-5eaa9437f703" xsi:nil="true"/>
    <Invited_Members xmlns="73b05261-5fdd-42b5-b67b-5eaa9437f703" xsi:nil="true"/>
    <CultureName xmlns="73b05261-5fdd-42b5-b67b-5eaa9437f703" xsi:nil="true"/>
    <Owner xmlns="73b05261-5fdd-42b5-b67b-5eaa9437f703">
      <UserInfo>
        <DisplayName/>
        <AccountId xsi:nil="true"/>
        <AccountType/>
      </UserInfo>
    </Owner>
    <Distribution_Groups xmlns="73b05261-5fdd-42b5-b67b-5eaa9437f703" xsi:nil="true"/>
    <AppVersion xmlns="73b05261-5fdd-42b5-b67b-5eaa9437f703" xsi:nil="true"/>
    <Invited_Leaders xmlns="73b05261-5fdd-42b5-b67b-5eaa9437f703" xsi:nil="true"/>
    <Math_Settings xmlns="73b05261-5fdd-42b5-b67b-5eaa9437f703" xsi:nil="true"/>
    <Templates xmlns="73b05261-5fdd-42b5-b67b-5eaa9437f703" xsi:nil="true"/>
    <LMS_Mappings xmlns="73b05261-5fdd-42b5-b67b-5eaa9437f703" xsi:nil="true"/>
    <Member_Groups xmlns="73b05261-5fdd-42b5-b67b-5eaa9437f703">
      <UserInfo>
        <DisplayName/>
        <AccountId xsi:nil="true"/>
        <AccountType/>
      </UserInfo>
    </Member_Groups>
    <Self_Registration_Enabled xmlns="73b05261-5fdd-42b5-b67b-5eaa9437f703" xsi:nil="true"/>
    <TaxCatchAll xmlns="5f26d33e-1af5-4a5a-9e95-37d813d9191d" xsi:nil="true"/>
    <lcf76f155ced4ddcb4097134ff3c332f xmlns="73b05261-5fdd-42b5-b67b-5eaa9437f703">
      <Terms xmlns="http://schemas.microsoft.com/office/infopath/2007/PartnerControls"/>
    </lcf76f155ced4ddcb4097134ff3c332f>
    <SharedWithUsers xmlns="5f26d33e-1af5-4a5a-9e95-37d813d9191d">
      <UserInfo>
        <DisplayName>Schwinke, Theodore</DisplayName>
        <AccountId>16</AccountId>
        <AccountType/>
      </UserInfo>
      <UserInfo>
        <DisplayName>Oldfather, Sarah</DisplayName>
        <AccountId>1652</AccountId>
        <AccountType/>
      </UserInfo>
      <UserInfo>
        <DisplayName>King Taylor, Angela</DisplayName>
        <AccountId>554</AccountId>
        <AccountType/>
      </UserInfo>
      <UserInfo>
        <DisplayName>Parsons, Holly S.</DisplayName>
        <AccountId>1665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C255430A7DE64093FC80D308ECB337" ma:contentTypeVersion="36" ma:contentTypeDescription="Create a new document." ma:contentTypeScope="" ma:versionID="e868a782e4b6334508dab36b323fea44">
  <xsd:schema xmlns:xsd="http://www.w3.org/2001/XMLSchema" xmlns:xs="http://www.w3.org/2001/XMLSchema" xmlns:p="http://schemas.microsoft.com/office/2006/metadata/properties" xmlns:ns2="73b05261-5fdd-42b5-b67b-5eaa9437f703" xmlns:ns3="5f26d33e-1af5-4a5a-9e95-37d813d9191d" targetNamespace="http://schemas.microsoft.com/office/2006/metadata/properties" ma:root="true" ma:fieldsID="2df6496608b21328a8120224eaa348f0" ns2:_="" ns3:_="">
    <xsd:import namespace="73b05261-5fdd-42b5-b67b-5eaa9437f703"/>
    <xsd:import namespace="5f26d33e-1af5-4a5a-9e95-37d813d9191d"/>
    <xsd:element name="properties">
      <xsd:complexType>
        <xsd:sequence>
          <xsd:element name="documentManagement">
            <xsd:complexType>
              <xsd:all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b05261-5fdd-42b5-b67b-5eaa9437f703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CultureName" ma:index="10" nillable="true" ma:displayName="Culture Name" ma:internalName="CultureName">
      <xsd:simpleType>
        <xsd:restriction base="dms:Text"/>
      </xsd:simpleType>
    </xsd:element>
    <xsd:element name="AppVersion" ma:index="11" nillable="true" ma:displayName="App Version" ma:internalName="AppVersion">
      <xsd:simpleType>
        <xsd:restriction base="dms:Text"/>
      </xsd:simpleType>
    </xsd:element>
    <xsd:element name="TeamsChannelId" ma:index="12" nillable="true" ma:displayName="Teams Channel Id" ma:internalName="TeamsChannelId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4" nillable="true" ma:displayName="Math Settings" ma:internalName="Math_Settings">
      <xsd:simpleType>
        <xsd:restriction base="dms:Text"/>
      </xsd:simpleType>
    </xsd:element>
    <xsd:element name="DefaultSectionNames" ma:index="15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6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17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18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19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0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1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22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3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24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25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26" nillable="true" ma:displayName="Is Collaboration Space Locked" ma:internalName="Is_Collaboration_Space_Locked">
      <xsd:simpleType>
        <xsd:restriction base="dms:Boolean"/>
      </xsd:simpleType>
    </xsd:element>
    <xsd:element name="IsNotebookLocked" ma:index="27" nillable="true" ma:displayName="Is Notebook Locked" ma:internalName="IsNotebookLocked">
      <xsd:simpleType>
        <xsd:restriction base="dms:Boolean"/>
      </xsd:simpleType>
    </xsd:element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34" nillable="true" ma:displayName="Tags" ma:internalName="MediaServiceAutoTags" ma:readOnly="true">
      <xsd:simpleType>
        <xsd:restriction base="dms:Text"/>
      </xsd:simpleType>
    </xsd:element>
    <xsd:element name="MediaServiceGenerationTime" ma:index="3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8" nillable="true" ma:displayName="Location" ma:internalName="MediaServiceLocation" ma:readOnly="true">
      <xsd:simpleType>
        <xsd:restriction base="dms:Text"/>
      </xsd:simpleType>
    </xsd:element>
    <xsd:element name="MediaServiceOCR" ma:index="3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4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42" nillable="true" ma:taxonomy="true" ma:internalName="lcf76f155ced4ddcb4097134ff3c332f" ma:taxonomyFieldName="MediaServiceImageTags" ma:displayName="Image Tags" ma:readOnly="false" ma:fieldId="{5cf76f15-5ced-4ddc-b409-7134ff3c332f}" ma:taxonomyMulti="true" ma:sspId="3e20e570-3a27-4eff-9ea0-d3488a33fb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26d33e-1af5-4a5a-9e95-37d813d9191d" elementFormDefault="qualified">
    <xsd:import namespace="http://schemas.microsoft.com/office/2006/documentManagement/types"/>
    <xsd:import namespace="http://schemas.microsoft.com/office/infopath/2007/PartnerControls"/>
    <xsd:element name="SharedWithUsers" ma:index="3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43" nillable="true" ma:displayName="Taxonomy Catch All Column" ma:hidden="true" ma:list="{7e6bd2e2-58ba-47e4-91ac-8bf8b6961025}" ma:internalName="TaxCatchAll" ma:showField="CatchAllData" ma:web="5f26d33e-1af5-4a5a-9e95-37d813d9191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8117CA7-C0EF-491A-B4C1-DD9EEAB6CD88}">
  <ds:schemaRefs>
    <ds:schemaRef ds:uri="5f26d33e-1af5-4a5a-9e95-37d813d9191d"/>
    <ds:schemaRef ds:uri="73b05261-5fdd-42b5-b67b-5eaa9437f70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7F7BDAD-5191-4362-8DD8-06EBC843FA3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0732086-290F-46DC-8EDF-15C420CB8AF6}">
  <ds:schemaRefs>
    <ds:schemaRef ds:uri="5f26d33e-1af5-4a5a-9e95-37d813d9191d"/>
    <ds:schemaRef ds:uri="73b05261-5fdd-42b5-b67b-5eaa9437f70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3008</TotalTime>
  <Words>29</Words>
  <Application>Microsoft Office PowerPoint</Application>
  <PresentationFormat>Widescreen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Manuka Medium</vt:lpstr>
      <vt:lpstr>Office Theme</vt:lpstr>
      <vt:lpstr>Finance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Barwick, Alyssa</dc:creator>
  <cp:lastModifiedBy>Hensley, Amber</cp:lastModifiedBy>
  <cp:revision>21</cp:revision>
  <cp:lastPrinted>2023-03-02T17:24:45Z</cp:lastPrinted>
  <dcterms:created xsi:type="dcterms:W3CDTF">2021-10-13T19:41:11Z</dcterms:created>
  <dcterms:modified xsi:type="dcterms:W3CDTF">2026-04-20T18:33:47Z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0x010100DAC255430A7DE64093FC80D308ECB337</vt:lpwstr>
  </property>
  <property fmtid="{D5CDD505-2E9C-101B-9397-08002B2CF9AE}" pid="3" name="MediaServiceImageTags">
    <vt:lpwstr/>
  </property>
</Properties>
</file>