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27C75C-39BC-4553-955F-0BC24C82841F}" v="12" dt="2026-04-17T19:50:45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2"/>
    <p:restoredTop sz="94748"/>
  </p:normalViewPr>
  <p:slideViewPr>
    <p:cSldViewPr snapToGrid="0">
      <p:cViewPr varScale="1">
        <p:scale>
          <a:sx n="90" d="100"/>
          <a:sy n="90" d="100"/>
        </p:scale>
        <p:origin x="9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17T19:51:00.497" v="380" actId="20577"/>
      <pc:docMkLst>
        <pc:docMk/>
      </pc:docMkLst>
      <pc:sldChg chg="addSp modSp mod">
        <pc:chgData name="Hensley, Amber" userId="d0b77f84-a8e2-4313-be5e-5c289572de67" providerId="ADAL" clId="{EA20C026-E48D-4AB3-AEE6-D3F2BE07984E}" dt="2026-04-17T19:51:00.497" v="380" actId="20577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17T19:49:41.162" v="368" actId="1076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17T19:51:00.497" v="380" actId="20577"/>
          <ac:graphicFrameMkLst>
            <pc:docMk/>
            <pc:sldMk cId="1278542029" sldId="257"/>
            <ac:graphicFrameMk id="3" creationId="{F7C00B58-C547-252F-9010-D8BCB858896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CEA172-0FE8-44D4-B34E-E4C030EE8D8D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CFB90E89-307D-4D31-8C8C-F43EA177B3F2}">
      <dgm:prSet phldrT="[Text]" phldr="0"/>
      <dgm:spPr/>
      <dgm:t>
        <a:bodyPr/>
        <a:lstStyle/>
        <a:p>
          <a:r>
            <a:rPr lang="en-US" b="1" dirty="0"/>
            <a:t>Angela King Taylor </a:t>
          </a:r>
          <a:r>
            <a:rPr lang="en-US" dirty="0"/>
            <a:t>Vice Chancellor of Student Affairs</a:t>
          </a:r>
        </a:p>
      </dgm:t>
    </dgm:pt>
    <dgm:pt modelId="{95BB17BF-19D7-4A7E-B75E-8EE1A911B61B}" type="parTrans" cxnId="{D29ED226-23B0-4C6A-9E9F-A7ED1F84CD99}">
      <dgm:prSet/>
      <dgm:spPr/>
      <dgm:t>
        <a:bodyPr/>
        <a:lstStyle/>
        <a:p>
          <a:endParaRPr lang="en-US"/>
        </a:p>
      </dgm:t>
    </dgm:pt>
    <dgm:pt modelId="{FC478007-09DA-4FA6-9D35-B50C952D9855}" type="sibTrans" cxnId="{D29ED226-23B0-4C6A-9E9F-A7ED1F84CD99}">
      <dgm:prSet/>
      <dgm:spPr/>
      <dgm:t>
        <a:bodyPr/>
        <a:lstStyle/>
        <a:p>
          <a:endParaRPr lang="en-US"/>
        </a:p>
      </dgm:t>
    </dgm:pt>
    <dgm:pt modelId="{81CC373E-A68B-4C16-99D0-00C4858E5C09}">
      <dgm:prSet phldrT="[Text]" phldr="0"/>
      <dgm:spPr/>
      <dgm:t>
        <a:bodyPr/>
        <a:lstStyle/>
        <a:p>
          <a:r>
            <a:rPr lang="en-US" b="1" dirty="0"/>
            <a:t>Betty Allen </a:t>
          </a:r>
        </a:p>
        <a:p>
          <a:r>
            <a:rPr lang="en-US" dirty="0"/>
            <a:t>Sr. HR Consultant</a:t>
          </a:r>
        </a:p>
      </dgm:t>
    </dgm:pt>
    <dgm:pt modelId="{E1C22030-BE1A-467F-A40E-75B453691C16}" type="parTrans" cxnId="{674384F3-9745-4204-8CE4-6A60D599FB83}">
      <dgm:prSet/>
      <dgm:spPr/>
      <dgm:t>
        <a:bodyPr/>
        <a:lstStyle/>
        <a:p>
          <a:endParaRPr lang="en-US"/>
        </a:p>
      </dgm:t>
    </dgm:pt>
    <dgm:pt modelId="{B80DECB2-EF98-4FB6-8CA3-4E1051928096}" type="sibTrans" cxnId="{674384F3-9745-4204-8CE4-6A60D599FB83}">
      <dgm:prSet/>
      <dgm:spPr/>
      <dgm:t>
        <a:bodyPr/>
        <a:lstStyle/>
        <a:p>
          <a:endParaRPr lang="en-US"/>
        </a:p>
      </dgm:t>
    </dgm:pt>
    <dgm:pt modelId="{6B216B3A-B0FE-4E3F-8D68-25A5E6A7D367}">
      <dgm:prSet phldrT="[Text]" phldr="0"/>
      <dgm:spPr/>
      <dgm:t>
        <a:bodyPr/>
        <a:lstStyle/>
        <a:p>
          <a:r>
            <a:rPr lang="en-US" b="1" dirty="0"/>
            <a:t>Daniel Masters </a:t>
          </a:r>
        </a:p>
        <a:p>
          <a:r>
            <a:rPr lang="en-US" dirty="0"/>
            <a:t>Sr. Business Support Lead</a:t>
          </a:r>
        </a:p>
      </dgm:t>
    </dgm:pt>
    <dgm:pt modelId="{092FF0E9-E11E-4FB9-B895-EBBA2B723776}" type="parTrans" cxnId="{6AF7F887-3310-4F6E-B329-1B03227F0E37}">
      <dgm:prSet/>
      <dgm:spPr/>
      <dgm:t>
        <a:bodyPr/>
        <a:lstStyle/>
        <a:p>
          <a:endParaRPr lang="en-US"/>
        </a:p>
      </dgm:t>
    </dgm:pt>
    <dgm:pt modelId="{BD9B28C4-DE54-408A-85CC-0B82AC3AE2E9}" type="sibTrans" cxnId="{6AF7F887-3310-4F6E-B329-1B03227F0E37}">
      <dgm:prSet/>
      <dgm:spPr/>
      <dgm:t>
        <a:bodyPr/>
        <a:lstStyle/>
        <a:p>
          <a:endParaRPr lang="en-US"/>
        </a:p>
      </dgm:t>
    </dgm:pt>
    <dgm:pt modelId="{ECE777C3-5A49-472B-A62C-44A4CBFEEA73}">
      <dgm:prSet phldrT="[Text]" phldr="0"/>
      <dgm:spPr/>
      <dgm:t>
        <a:bodyPr/>
        <a:lstStyle/>
        <a:p>
          <a:r>
            <a:rPr lang="en-US" b="1" dirty="0"/>
            <a:t>Mary Van Dyke </a:t>
          </a:r>
        </a:p>
        <a:p>
          <a:r>
            <a:rPr lang="en-US" dirty="0"/>
            <a:t>Sr. Business Support Specialist</a:t>
          </a:r>
        </a:p>
      </dgm:t>
    </dgm:pt>
    <dgm:pt modelId="{4F7EDDF9-BF22-411C-939C-AF473D55028A}" type="parTrans" cxnId="{A2F62BDB-E14B-416A-8727-A642FE3B3378}">
      <dgm:prSet/>
      <dgm:spPr/>
      <dgm:t>
        <a:bodyPr/>
        <a:lstStyle/>
        <a:p>
          <a:endParaRPr lang="en-US"/>
        </a:p>
      </dgm:t>
    </dgm:pt>
    <dgm:pt modelId="{AE3A9572-178C-4371-B0BD-7AD7ADF5C126}" type="sibTrans" cxnId="{A2F62BDB-E14B-416A-8727-A642FE3B3378}">
      <dgm:prSet/>
      <dgm:spPr/>
      <dgm:t>
        <a:bodyPr/>
        <a:lstStyle/>
        <a:p>
          <a:endParaRPr lang="en-US"/>
        </a:p>
      </dgm:t>
    </dgm:pt>
    <dgm:pt modelId="{C7384488-EE94-4D52-961F-8CBDA385A61F}">
      <dgm:prSet phldrT="[Text]" phldr="0"/>
      <dgm:spPr/>
      <dgm:t>
        <a:bodyPr/>
        <a:lstStyle/>
        <a:p>
          <a:r>
            <a:rPr lang="en-US" b="1" dirty="0"/>
            <a:t>Thomas Beasley </a:t>
          </a:r>
          <a:r>
            <a:rPr lang="en-US" dirty="0"/>
            <a:t>Business Support Specialist II</a:t>
          </a:r>
        </a:p>
      </dgm:t>
    </dgm:pt>
    <dgm:pt modelId="{A817E847-B9CC-411C-B69A-843D46C12EBA}" type="parTrans" cxnId="{DFCAF4C8-5744-465B-A4AE-6F15FA654978}">
      <dgm:prSet/>
      <dgm:spPr/>
      <dgm:t>
        <a:bodyPr/>
        <a:lstStyle/>
        <a:p>
          <a:endParaRPr lang="en-US"/>
        </a:p>
      </dgm:t>
    </dgm:pt>
    <dgm:pt modelId="{39165FD3-6165-4373-B9B5-8E3F0E5A2F00}" type="sibTrans" cxnId="{DFCAF4C8-5744-465B-A4AE-6F15FA654978}">
      <dgm:prSet/>
      <dgm:spPr/>
      <dgm:t>
        <a:bodyPr/>
        <a:lstStyle/>
        <a:p>
          <a:endParaRPr lang="en-US"/>
        </a:p>
      </dgm:t>
    </dgm:pt>
    <dgm:pt modelId="{5AEF43D5-A428-4714-9A4C-3C97DCEE76F4}">
      <dgm:prSet phldrT="[Text]" phldr="0"/>
      <dgm:spPr/>
      <dgm:t>
        <a:bodyPr/>
        <a:lstStyle/>
        <a:p>
          <a:r>
            <a:rPr lang="en-US" b="1" dirty="0"/>
            <a:t>Krista Jennings </a:t>
          </a:r>
          <a:r>
            <a:rPr lang="en-US" dirty="0"/>
            <a:t>Associate Director</a:t>
          </a:r>
        </a:p>
      </dgm:t>
    </dgm:pt>
    <dgm:pt modelId="{13AB6B20-037A-4D05-AA89-2359DA86BCE1}" type="parTrans" cxnId="{55F7B3B9-4D4A-4038-8F97-8EF6C5A6D572}">
      <dgm:prSet/>
      <dgm:spPr/>
      <dgm:t>
        <a:bodyPr/>
        <a:lstStyle/>
        <a:p>
          <a:endParaRPr lang="en-US"/>
        </a:p>
      </dgm:t>
    </dgm:pt>
    <dgm:pt modelId="{66F9A03E-9E12-497B-85FA-BB9E99E7B78B}" type="sibTrans" cxnId="{55F7B3B9-4D4A-4038-8F97-8EF6C5A6D572}">
      <dgm:prSet/>
      <dgm:spPr/>
      <dgm:t>
        <a:bodyPr/>
        <a:lstStyle/>
        <a:p>
          <a:endParaRPr lang="en-US"/>
        </a:p>
      </dgm:t>
    </dgm:pt>
    <dgm:pt modelId="{0E08B41B-A40F-4BC6-BAA9-BBBCE5E04211}" type="asst">
      <dgm:prSet/>
      <dgm:spPr/>
      <dgm:t>
        <a:bodyPr/>
        <a:lstStyle/>
        <a:p>
          <a:r>
            <a:rPr lang="en-US" b="1" dirty="0"/>
            <a:t>VACANT </a:t>
          </a:r>
        </a:p>
        <a:p>
          <a:r>
            <a:rPr lang="en-US" dirty="0"/>
            <a:t>Executive Assistant</a:t>
          </a:r>
        </a:p>
      </dgm:t>
    </dgm:pt>
    <dgm:pt modelId="{B38FAF68-4896-425A-81B7-B9629EEB3297}" type="parTrans" cxnId="{E8CBD6B3-B085-4C3F-813F-3F1728E6EAF4}">
      <dgm:prSet/>
      <dgm:spPr>
        <a:ln>
          <a:solidFill>
            <a:schemeClr val="accent4"/>
          </a:solidFill>
          <a:prstDash val="dash"/>
        </a:ln>
      </dgm:spPr>
      <dgm:t>
        <a:bodyPr/>
        <a:lstStyle/>
        <a:p>
          <a:endParaRPr lang="en-US"/>
        </a:p>
      </dgm:t>
    </dgm:pt>
    <dgm:pt modelId="{C0B907AA-1CE8-4541-B085-CD336F34B071}" type="sibTrans" cxnId="{E8CBD6B3-B085-4C3F-813F-3F1728E6EAF4}">
      <dgm:prSet/>
      <dgm:spPr/>
      <dgm:t>
        <a:bodyPr/>
        <a:lstStyle/>
        <a:p>
          <a:endParaRPr lang="en-US"/>
        </a:p>
      </dgm:t>
    </dgm:pt>
    <dgm:pt modelId="{576928AB-FED3-4AC5-B764-FD00F64FF580}" type="pres">
      <dgm:prSet presAssocID="{5ECEA172-0FE8-44D4-B34E-E4C030EE8D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664ACBD-D4E8-4B9C-83C4-CFA8136A5DC6}" type="pres">
      <dgm:prSet presAssocID="{CFB90E89-307D-4D31-8C8C-F43EA177B3F2}" presName="hierRoot1" presStyleCnt="0">
        <dgm:presLayoutVars>
          <dgm:hierBranch/>
        </dgm:presLayoutVars>
      </dgm:prSet>
      <dgm:spPr/>
    </dgm:pt>
    <dgm:pt modelId="{81B9DFB0-621E-44C3-8041-74D4DAD8604B}" type="pres">
      <dgm:prSet presAssocID="{CFB90E89-307D-4D31-8C8C-F43EA177B3F2}" presName="rootComposite1" presStyleCnt="0"/>
      <dgm:spPr/>
    </dgm:pt>
    <dgm:pt modelId="{552533FE-1760-4CAF-B865-4C64D9E1EC30}" type="pres">
      <dgm:prSet presAssocID="{CFB90E89-307D-4D31-8C8C-F43EA177B3F2}" presName="rootText1" presStyleLbl="node0" presStyleIdx="0" presStyleCnt="1">
        <dgm:presLayoutVars>
          <dgm:chPref val="3"/>
        </dgm:presLayoutVars>
      </dgm:prSet>
      <dgm:spPr/>
    </dgm:pt>
    <dgm:pt modelId="{AB3C65B9-377E-40AD-9C22-8341E364A9A7}" type="pres">
      <dgm:prSet presAssocID="{CFB90E89-307D-4D31-8C8C-F43EA177B3F2}" presName="rootConnector1" presStyleLbl="node1" presStyleIdx="0" presStyleCnt="0"/>
      <dgm:spPr/>
    </dgm:pt>
    <dgm:pt modelId="{B72F32CD-A766-43BC-AD17-55B5F81BBE2C}" type="pres">
      <dgm:prSet presAssocID="{CFB90E89-307D-4D31-8C8C-F43EA177B3F2}" presName="hierChild2" presStyleCnt="0"/>
      <dgm:spPr/>
    </dgm:pt>
    <dgm:pt modelId="{B84F1C84-6577-4EF5-8A49-D7F0462AFB39}" type="pres">
      <dgm:prSet presAssocID="{13AB6B20-037A-4D05-AA89-2359DA86BCE1}" presName="Name35" presStyleLbl="parChTrans1D2" presStyleIdx="0" presStyleCnt="1"/>
      <dgm:spPr/>
    </dgm:pt>
    <dgm:pt modelId="{C563D3D1-F6BB-4CF2-BA87-4609ACAB212C}" type="pres">
      <dgm:prSet presAssocID="{5AEF43D5-A428-4714-9A4C-3C97DCEE76F4}" presName="hierRoot2" presStyleCnt="0">
        <dgm:presLayoutVars>
          <dgm:hierBranch val="init"/>
        </dgm:presLayoutVars>
      </dgm:prSet>
      <dgm:spPr/>
    </dgm:pt>
    <dgm:pt modelId="{874ECD12-09D3-4C6F-B98A-2642303B9B6B}" type="pres">
      <dgm:prSet presAssocID="{5AEF43D5-A428-4714-9A4C-3C97DCEE76F4}" presName="rootComposite" presStyleCnt="0"/>
      <dgm:spPr/>
    </dgm:pt>
    <dgm:pt modelId="{B6297F96-9A9F-48F4-B50A-E601EAF1373A}" type="pres">
      <dgm:prSet presAssocID="{5AEF43D5-A428-4714-9A4C-3C97DCEE76F4}" presName="rootText" presStyleLbl="node2" presStyleIdx="0" presStyleCnt="1">
        <dgm:presLayoutVars>
          <dgm:chPref val="3"/>
        </dgm:presLayoutVars>
      </dgm:prSet>
      <dgm:spPr/>
    </dgm:pt>
    <dgm:pt modelId="{1BC63384-ABFF-4865-BED3-FD06CDD1A922}" type="pres">
      <dgm:prSet presAssocID="{5AEF43D5-A428-4714-9A4C-3C97DCEE76F4}" presName="rootConnector" presStyleLbl="node2" presStyleIdx="0" presStyleCnt="1"/>
      <dgm:spPr/>
    </dgm:pt>
    <dgm:pt modelId="{70C60E0D-D7E0-4417-BE9A-916069295047}" type="pres">
      <dgm:prSet presAssocID="{5AEF43D5-A428-4714-9A4C-3C97DCEE76F4}" presName="hierChild4" presStyleCnt="0"/>
      <dgm:spPr/>
    </dgm:pt>
    <dgm:pt modelId="{006BD9CC-8F12-43EC-857F-1AB176CD548B}" type="pres">
      <dgm:prSet presAssocID="{E1C22030-BE1A-467F-A40E-75B453691C16}" presName="Name37" presStyleLbl="parChTrans1D3" presStyleIdx="0" presStyleCnt="3"/>
      <dgm:spPr/>
    </dgm:pt>
    <dgm:pt modelId="{09967D8D-0435-4773-9DE5-30707516CAD4}" type="pres">
      <dgm:prSet presAssocID="{81CC373E-A68B-4C16-99D0-00C4858E5C09}" presName="hierRoot2" presStyleCnt="0">
        <dgm:presLayoutVars>
          <dgm:hierBranch val="init"/>
        </dgm:presLayoutVars>
      </dgm:prSet>
      <dgm:spPr/>
    </dgm:pt>
    <dgm:pt modelId="{E18F36E2-1575-4F27-8EE7-A926F72B0DA3}" type="pres">
      <dgm:prSet presAssocID="{81CC373E-A68B-4C16-99D0-00C4858E5C09}" presName="rootComposite" presStyleCnt="0"/>
      <dgm:spPr/>
    </dgm:pt>
    <dgm:pt modelId="{5AF0F6C3-C1AC-4CAD-9D4A-C714A9E71227}" type="pres">
      <dgm:prSet presAssocID="{81CC373E-A68B-4C16-99D0-00C4858E5C09}" presName="rootText" presStyleLbl="node3" presStyleIdx="0" presStyleCnt="2">
        <dgm:presLayoutVars>
          <dgm:chPref val="3"/>
        </dgm:presLayoutVars>
      </dgm:prSet>
      <dgm:spPr/>
    </dgm:pt>
    <dgm:pt modelId="{13187786-0647-44B6-A387-139768E620BC}" type="pres">
      <dgm:prSet presAssocID="{81CC373E-A68B-4C16-99D0-00C4858E5C09}" presName="rootConnector" presStyleLbl="node3" presStyleIdx="0" presStyleCnt="2"/>
      <dgm:spPr/>
    </dgm:pt>
    <dgm:pt modelId="{2EBD6FCF-401A-4181-8448-2269D65D66A9}" type="pres">
      <dgm:prSet presAssocID="{81CC373E-A68B-4C16-99D0-00C4858E5C09}" presName="hierChild4" presStyleCnt="0"/>
      <dgm:spPr/>
    </dgm:pt>
    <dgm:pt modelId="{922BD2E0-CF7E-4B0F-8DD0-90E12BA5738B}" type="pres">
      <dgm:prSet presAssocID="{81CC373E-A68B-4C16-99D0-00C4858E5C09}" presName="hierChild5" presStyleCnt="0"/>
      <dgm:spPr/>
    </dgm:pt>
    <dgm:pt modelId="{A22402BD-66CD-4C9A-956A-59A87056A040}" type="pres">
      <dgm:prSet presAssocID="{092FF0E9-E11E-4FB9-B895-EBBA2B723776}" presName="Name37" presStyleLbl="parChTrans1D3" presStyleIdx="1" presStyleCnt="3"/>
      <dgm:spPr/>
    </dgm:pt>
    <dgm:pt modelId="{63316151-379D-4B72-9FD5-E68FF36729EC}" type="pres">
      <dgm:prSet presAssocID="{6B216B3A-B0FE-4E3F-8D68-25A5E6A7D367}" presName="hierRoot2" presStyleCnt="0">
        <dgm:presLayoutVars>
          <dgm:hierBranch val="init"/>
        </dgm:presLayoutVars>
      </dgm:prSet>
      <dgm:spPr/>
    </dgm:pt>
    <dgm:pt modelId="{3058BD62-E2C6-4A94-BF30-AAD739223D6D}" type="pres">
      <dgm:prSet presAssocID="{6B216B3A-B0FE-4E3F-8D68-25A5E6A7D367}" presName="rootComposite" presStyleCnt="0"/>
      <dgm:spPr/>
    </dgm:pt>
    <dgm:pt modelId="{E23AEB3A-1E04-4AAC-ABD7-930BC3DDD74E}" type="pres">
      <dgm:prSet presAssocID="{6B216B3A-B0FE-4E3F-8D68-25A5E6A7D367}" presName="rootText" presStyleLbl="node3" presStyleIdx="1" presStyleCnt="2">
        <dgm:presLayoutVars>
          <dgm:chPref val="3"/>
        </dgm:presLayoutVars>
      </dgm:prSet>
      <dgm:spPr/>
    </dgm:pt>
    <dgm:pt modelId="{EF1839FF-BC80-43A2-BE4C-667C18A5A5BD}" type="pres">
      <dgm:prSet presAssocID="{6B216B3A-B0FE-4E3F-8D68-25A5E6A7D367}" presName="rootConnector" presStyleLbl="node3" presStyleIdx="1" presStyleCnt="2"/>
      <dgm:spPr/>
    </dgm:pt>
    <dgm:pt modelId="{AC5E4764-0BB6-4DCB-94DF-84C7D021CA93}" type="pres">
      <dgm:prSet presAssocID="{6B216B3A-B0FE-4E3F-8D68-25A5E6A7D367}" presName="hierChild4" presStyleCnt="0"/>
      <dgm:spPr/>
    </dgm:pt>
    <dgm:pt modelId="{B60467A8-11B0-40BF-9262-8FBD9FC76D8B}" type="pres">
      <dgm:prSet presAssocID="{4F7EDDF9-BF22-411C-939C-AF473D55028A}" presName="Name37" presStyleLbl="parChTrans1D4" presStyleIdx="0" presStyleCnt="2"/>
      <dgm:spPr/>
    </dgm:pt>
    <dgm:pt modelId="{676DA460-7868-4978-8FBC-F901E8F31BEC}" type="pres">
      <dgm:prSet presAssocID="{ECE777C3-5A49-472B-A62C-44A4CBFEEA73}" presName="hierRoot2" presStyleCnt="0">
        <dgm:presLayoutVars>
          <dgm:hierBranch val="init"/>
        </dgm:presLayoutVars>
      </dgm:prSet>
      <dgm:spPr/>
    </dgm:pt>
    <dgm:pt modelId="{899A691A-98C6-4026-8626-0D9E57265807}" type="pres">
      <dgm:prSet presAssocID="{ECE777C3-5A49-472B-A62C-44A4CBFEEA73}" presName="rootComposite" presStyleCnt="0"/>
      <dgm:spPr/>
    </dgm:pt>
    <dgm:pt modelId="{15BB5FC7-1144-4C72-935C-87A0DF1A2C8F}" type="pres">
      <dgm:prSet presAssocID="{ECE777C3-5A49-472B-A62C-44A4CBFEEA73}" presName="rootText" presStyleLbl="node4" presStyleIdx="0" presStyleCnt="2">
        <dgm:presLayoutVars>
          <dgm:chPref val="3"/>
        </dgm:presLayoutVars>
      </dgm:prSet>
      <dgm:spPr/>
    </dgm:pt>
    <dgm:pt modelId="{34792853-38BD-4CA1-BA3C-272D3C353884}" type="pres">
      <dgm:prSet presAssocID="{ECE777C3-5A49-472B-A62C-44A4CBFEEA73}" presName="rootConnector" presStyleLbl="node4" presStyleIdx="0" presStyleCnt="2"/>
      <dgm:spPr/>
    </dgm:pt>
    <dgm:pt modelId="{7D89D6B1-B8D2-4524-9CA8-83A94C3058E0}" type="pres">
      <dgm:prSet presAssocID="{ECE777C3-5A49-472B-A62C-44A4CBFEEA73}" presName="hierChild4" presStyleCnt="0"/>
      <dgm:spPr/>
    </dgm:pt>
    <dgm:pt modelId="{D07DA73D-9D2B-42CF-9DFF-84880EED175D}" type="pres">
      <dgm:prSet presAssocID="{ECE777C3-5A49-472B-A62C-44A4CBFEEA73}" presName="hierChild5" presStyleCnt="0"/>
      <dgm:spPr/>
    </dgm:pt>
    <dgm:pt modelId="{AE77864F-88B2-42AE-88A5-C1547E289C04}" type="pres">
      <dgm:prSet presAssocID="{A817E847-B9CC-411C-B69A-843D46C12EBA}" presName="Name37" presStyleLbl="parChTrans1D4" presStyleIdx="1" presStyleCnt="2"/>
      <dgm:spPr/>
    </dgm:pt>
    <dgm:pt modelId="{D21D3B0C-80AA-407A-8115-FE2A3B72ECB9}" type="pres">
      <dgm:prSet presAssocID="{C7384488-EE94-4D52-961F-8CBDA385A61F}" presName="hierRoot2" presStyleCnt="0">
        <dgm:presLayoutVars>
          <dgm:hierBranch val="init"/>
        </dgm:presLayoutVars>
      </dgm:prSet>
      <dgm:spPr/>
    </dgm:pt>
    <dgm:pt modelId="{618345A1-D7D0-49BB-B069-49B760613594}" type="pres">
      <dgm:prSet presAssocID="{C7384488-EE94-4D52-961F-8CBDA385A61F}" presName="rootComposite" presStyleCnt="0"/>
      <dgm:spPr/>
    </dgm:pt>
    <dgm:pt modelId="{A130BB6E-AEE6-4773-AA2E-1218B894BD01}" type="pres">
      <dgm:prSet presAssocID="{C7384488-EE94-4D52-961F-8CBDA385A61F}" presName="rootText" presStyleLbl="node4" presStyleIdx="1" presStyleCnt="2">
        <dgm:presLayoutVars>
          <dgm:chPref val="3"/>
        </dgm:presLayoutVars>
      </dgm:prSet>
      <dgm:spPr/>
    </dgm:pt>
    <dgm:pt modelId="{8764383E-AFB3-4C54-A4D5-D59FED5963A5}" type="pres">
      <dgm:prSet presAssocID="{C7384488-EE94-4D52-961F-8CBDA385A61F}" presName="rootConnector" presStyleLbl="node4" presStyleIdx="1" presStyleCnt="2"/>
      <dgm:spPr/>
    </dgm:pt>
    <dgm:pt modelId="{83628A94-B786-4039-AD08-4C47826030B2}" type="pres">
      <dgm:prSet presAssocID="{C7384488-EE94-4D52-961F-8CBDA385A61F}" presName="hierChild4" presStyleCnt="0"/>
      <dgm:spPr/>
    </dgm:pt>
    <dgm:pt modelId="{73D80273-1DFC-4F56-BB53-FA5216445FE4}" type="pres">
      <dgm:prSet presAssocID="{C7384488-EE94-4D52-961F-8CBDA385A61F}" presName="hierChild5" presStyleCnt="0"/>
      <dgm:spPr/>
    </dgm:pt>
    <dgm:pt modelId="{7B6A080F-B6B3-4048-9CAD-F2F05F284A7A}" type="pres">
      <dgm:prSet presAssocID="{6B216B3A-B0FE-4E3F-8D68-25A5E6A7D367}" presName="hierChild5" presStyleCnt="0"/>
      <dgm:spPr/>
    </dgm:pt>
    <dgm:pt modelId="{83C796E3-AA51-4DD8-A93D-1BC71B7D0A04}" type="pres">
      <dgm:prSet presAssocID="{5AEF43D5-A428-4714-9A4C-3C97DCEE76F4}" presName="hierChild5" presStyleCnt="0"/>
      <dgm:spPr/>
    </dgm:pt>
    <dgm:pt modelId="{B65A58FC-73CE-42C5-822B-4C40ADE91F4C}" type="pres">
      <dgm:prSet presAssocID="{B38FAF68-4896-425A-81B7-B9629EEB3297}" presName="Name111" presStyleLbl="parChTrans1D3" presStyleIdx="2" presStyleCnt="3"/>
      <dgm:spPr/>
    </dgm:pt>
    <dgm:pt modelId="{D6A4133A-6BC8-4FFF-99B4-115F31F10F44}" type="pres">
      <dgm:prSet presAssocID="{0E08B41B-A40F-4BC6-BAA9-BBBCE5E04211}" presName="hierRoot3" presStyleCnt="0">
        <dgm:presLayoutVars>
          <dgm:hierBranch val="init"/>
        </dgm:presLayoutVars>
      </dgm:prSet>
      <dgm:spPr/>
    </dgm:pt>
    <dgm:pt modelId="{163FB243-6CEE-4E04-A559-037A149CF4EE}" type="pres">
      <dgm:prSet presAssocID="{0E08B41B-A40F-4BC6-BAA9-BBBCE5E04211}" presName="rootComposite3" presStyleCnt="0"/>
      <dgm:spPr/>
    </dgm:pt>
    <dgm:pt modelId="{575E0D71-CFF7-4567-8069-2B913F911A09}" type="pres">
      <dgm:prSet presAssocID="{0E08B41B-A40F-4BC6-BAA9-BBBCE5E04211}" presName="rootText3" presStyleLbl="asst2" presStyleIdx="0" presStyleCnt="1" custLinFactNeighborX="-30885">
        <dgm:presLayoutVars>
          <dgm:chPref val="3"/>
        </dgm:presLayoutVars>
      </dgm:prSet>
      <dgm:spPr/>
    </dgm:pt>
    <dgm:pt modelId="{B1F24FDE-2BA2-4CC2-9672-D585E46C5ADB}" type="pres">
      <dgm:prSet presAssocID="{0E08B41B-A40F-4BC6-BAA9-BBBCE5E04211}" presName="rootConnector3" presStyleLbl="asst2" presStyleIdx="0" presStyleCnt="1"/>
      <dgm:spPr/>
    </dgm:pt>
    <dgm:pt modelId="{8730F5D9-A1DC-4ABC-8F73-F26A34BF3DCE}" type="pres">
      <dgm:prSet presAssocID="{0E08B41B-A40F-4BC6-BAA9-BBBCE5E04211}" presName="hierChild6" presStyleCnt="0"/>
      <dgm:spPr/>
    </dgm:pt>
    <dgm:pt modelId="{4742F02E-51AA-437E-8449-846F3EEF638B}" type="pres">
      <dgm:prSet presAssocID="{0E08B41B-A40F-4BC6-BAA9-BBBCE5E04211}" presName="hierChild7" presStyleCnt="0"/>
      <dgm:spPr/>
    </dgm:pt>
    <dgm:pt modelId="{B7C4D9BC-32D0-4D56-8CCC-A6174D8531D9}" type="pres">
      <dgm:prSet presAssocID="{CFB90E89-307D-4D31-8C8C-F43EA177B3F2}" presName="hierChild3" presStyleCnt="0"/>
      <dgm:spPr/>
    </dgm:pt>
  </dgm:ptLst>
  <dgm:cxnLst>
    <dgm:cxn modelId="{F945C100-0E7F-4ABD-9A9E-8ACDAE746748}" type="presOf" srcId="{CFB90E89-307D-4D31-8C8C-F43EA177B3F2}" destId="{AB3C65B9-377E-40AD-9C22-8341E364A9A7}" srcOrd="1" destOrd="0" presId="urn:microsoft.com/office/officeart/2005/8/layout/orgChart1"/>
    <dgm:cxn modelId="{143CE001-1D1D-499D-8926-D2A298E8D887}" type="presOf" srcId="{5ECEA172-0FE8-44D4-B34E-E4C030EE8D8D}" destId="{576928AB-FED3-4AC5-B764-FD00F64FF580}" srcOrd="0" destOrd="0" presId="urn:microsoft.com/office/officeart/2005/8/layout/orgChart1"/>
    <dgm:cxn modelId="{D50EB406-17CD-4330-A04F-F38D43792745}" type="presOf" srcId="{6B216B3A-B0FE-4E3F-8D68-25A5E6A7D367}" destId="{E23AEB3A-1E04-4AAC-ABD7-930BC3DDD74E}" srcOrd="0" destOrd="0" presId="urn:microsoft.com/office/officeart/2005/8/layout/orgChart1"/>
    <dgm:cxn modelId="{D29ED226-23B0-4C6A-9E9F-A7ED1F84CD99}" srcId="{5ECEA172-0FE8-44D4-B34E-E4C030EE8D8D}" destId="{CFB90E89-307D-4D31-8C8C-F43EA177B3F2}" srcOrd="0" destOrd="0" parTransId="{95BB17BF-19D7-4A7E-B75E-8EE1A911B61B}" sibTransId="{FC478007-09DA-4FA6-9D35-B50C952D9855}"/>
    <dgm:cxn modelId="{35842427-2392-4ED4-A58A-0E71DA8F7263}" type="presOf" srcId="{C7384488-EE94-4D52-961F-8CBDA385A61F}" destId="{A130BB6E-AEE6-4773-AA2E-1218B894BD01}" srcOrd="0" destOrd="0" presId="urn:microsoft.com/office/officeart/2005/8/layout/orgChart1"/>
    <dgm:cxn modelId="{18AD3E5E-9468-47FB-B115-B27EBAF8ED0A}" type="presOf" srcId="{81CC373E-A68B-4C16-99D0-00C4858E5C09}" destId="{5AF0F6C3-C1AC-4CAD-9D4A-C714A9E71227}" srcOrd="0" destOrd="0" presId="urn:microsoft.com/office/officeart/2005/8/layout/orgChart1"/>
    <dgm:cxn modelId="{4D028062-98AD-4C3D-8D8D-5A74C72E0AF0}" type="presOf" srcId="{092FF0E9-E11E-4FB9-B895-EBBA2B723776}" destId="{A22402BD-66CD-4C9A-956A-59A87056A040}" srcOrd="0" destOrd="0" presId="urn:microsoft.com/office/officeart/2005/8/layout/orgChart1"/>
    <dgm:cxn modelId="{8AA41050-0145-4080-87A7-61CE107781F4}" type="presOf" srcId="{A817E847-B9CC-411C-B69A-843D46C12EBA}" destId="{AE77864F-88B2-42AE-88A5-C1547E289C04}" srcOrd="0" destOrd="0" presId="urn:microsoft.com/office/officeart/2005/8/layout/orgChart1"/>
    <dgm:cxn modelId="{74AB6470-1C2D-443B-AC45-0C22DB46BEAD}" type="presOf" srcId="{5AEF43D5-A428-4714-9A4C-3C97DCEE76F4}" destId="{B6297F96-9A9F-48F4-B50A-E601EAF1373A}" srcOrd="0" destOrd="0" presId="urn:microsoft.com/office/officeart/2005/8/layout/orgChart1"/>
    <dgm:cxn modelId="{1AA8AE76-B380-4F5E-8377-F1E2DC4E1109}" type="presOf" srcId="{CFB90E89-307D-4D31-8C8C-F43EA177B3F2}" destId="{552533FE-1760-4CAF-B865-4C64D9E1EC30}" srcOrd="0" destOrd="0" presId="urn:microsoft.com/office/officeart/2005/8/layout/orgChart1"/>
    <dgm:cxn modelId="{CE24A477-D469-4DD7-B313-1AA29A9C319A}" type="presOf" srcId="{ECE777C3-5A49-472B-A62C-44A4CBFEEA73}" destId="{34792853-38BD-4CA1-BA3C-272D3C353884}" srcOrd="1" destOrd="0" presId="urn:microsoft.com/office/officeart/2005/8/layout/orgChart1"/>
    <dgm:cxn modelId="{3CE96E7C-2809-403C-B5A1-294436A28FEC}" type="presOf" srcId="{6B216B3A-B0FE-4E3F-8D68-25A5E6A7D367}" destId="{EF1839FF-BC80-43A2-BE4C-667C18A5A5BD}" srcOrd="1" destOrd="0" presId="urn:microsoft.com/office/officeart/2005/8/layout/orgChart1"/>
    <dgm:cxn modelId="{BE6FBF85-5C26-4B1E-8B5A-571F6576117C}" type="presOf" srcId="{E1C22030-BE1A-467F-A40E-75B453691C16}" destId="{006BD9CC-8F12-43EC-857F-1AB176CD548B}" srcOrd="0" destOrd="0" presId="urn:microsoft.com/office/officeart/2005/8/layout/orgChart1"/>
    <dgm:cxn modelId="{6AF7F887-3310-4F6E-B329-1B03227F0E37}" srcId="{5AEF43D5-A428-4714-9A4C-3C97DCEE76F4}" destId="{6B216B3A-B0FE-4E3F-8D68-25A5E6A7D367}" srcOrd="1" destOrd="0" parTransId="{092FF0E9-E11E-4FB9-B895-EBBA2B723776}" sibTransId="{BD9B28C4-DE54-408A-85CC-0B82AC3AE2E9}"/>
    <dgm:cxn modelId="{3105FC8B-5D62-4929-91C3-D02FBCC0EF2C}" type="presOf" srcId="{13AB6B20-037A-4D05-AA89-2359DA86BCE1}" destId="{B84F1C84-6577-4EF5-8A49-D7F0462AFB39}" srcOrd="0" destOrd="0" presId="urn:microsoft.com/office/officeart/2005/8/layout/orgChart1"/>
    <dgm:cxn modelId="{E8CBD6B3-B085-4C3F-813F-3F1728E6EAF4}" srcId="{5AEF43D5-A428-4714-9A4C-3C97DCEE76F4}" destId="{0E08B41B-A40F-4BC6-BAA9-BBBCE5E04211}" srcOrd="2" destOrd="0" parTransId="{B38FAF68-4896-425A-81B7-B9629EEB3297}" sibTransId="{C0B907AA-1CE8-4541-B085-CD336F34B071}"/>
    <dgm:cxn modelId="{AB7F90B8-88A9-4701-9938-F7DE1689E999}" type="presOf" srcId="{ECE777C3-5A49-472B-A62C-44A4CBFEEA73}" destId="{15BB5FC7-1144-4C72-935C-87A0DF1A2C8F}" srcOrd="0" destOrd="0" presId="urn:microsoft.com/office/officeart/2005/8/layout/orgChart1"/>
    <dgm:cxn modelId="{55F7B3B9-4D4A-4038-8F97-8EF6C5A6D572}" srcId="{CFB90E89-307D-4D31-8C8C-F43EA177B3F2}" destId="{5AEF43D5-A428-4714-9A4C-3C97DCEE76F4}" srcOrd="0" destOrd="0" parTransId="{13AB6B20-037A-4D05-AA89-2359DA86BCE1}" sibTransId="{66F9A03E-9E12-497B-85FA-BB9E99E7B78B}"/>
    <dgm:cxn modelId="{D494E7BA-ACF0-4CA4-8316-11C7FB7EA92B}" type="presOf" srcId="{0E08B41B-A40F-4BC6-BAA9-BBBCE5E04211}" destId="{575E0D71-CFF7-4567-8069-2B913F911A09}" srcOrd="0" destOrd="0" presId="urn:microsoft.com/office/officeart/2005/8/layout/orgChart1"/>
    <dgm:cxn modelId="{6B754DBB-5FB6-46F6-B627-9B253895FFD9}" type="presOf" srcId="{C7384488-EE94-4D52-961F-8CBDA385A61F}" destId="{8764383E-AFB3-4C54-A4D5-D59FED5963A5}" srcOrd="1" destOrd="0" presId="urn:microsoft.com/office/officeart/2005/8/layout/orgChart1"/>
    <dgm:cxn modelId="{DFCAF4C8-5744-465B-A4AE-6F15FA654978}" srcId="{6B216B3A-B0FE-4E3F-8D68-25A5E6A7D367}" destId="{C7384488-EE94-4D52-961F-8CBDA385A61F}" srcOrd="1" destOrd="0" parTransId="{A817E847-B9CC-411C-B69A-843D46C12EBA}" sibTransId="{39165FD3-6165-4373-B9B5-8E3F0E5A2F00}"/>
    <dgm:cxn modelId="{358B2ECF-E99A-41D5-868D-35763A21C637}" type="presOf" srcId="{0E08B41B-A40F-4BC6-BAA9-BBBCE5E04211}" destId="{B1F24FDE-2BA2-4CC2-9672-D585E46C5ADB}" srcOrd="1" destOrd="0" presId="urn:microsoft.com/office/officeart/2005/8/layout/orgChart1"/>
    <dgm:cxn modelId="{A2F62BDB-E14B-416A-8727-A642FE3B3378}" srcId="{6B216B3A-B0FE-4E3F-8D68-25A5E6A7D367}" destId="{ECE777C3-5A49-472B-A62C-44A4CBFEEA73}" srcOrd="0" destOrd="0" parTransId="{4F7EDDF9-BF22-411C-939C-AF473D55028A}" sibTransId="{AE3A9572-178C-4371-B0BD-7AD7ADF5C126}"/>
    <dgm:cxn modelId="{702022EA-A099-4041-BB32-71627ACB3B80}" type="presOf" srcId="{5AEF43D5-A428-4714-9A4C-3C97DCEE76F4}" destId="{1BC63384-ABFF-4865-BED3-FD06CDD1A922}" srcOrd="1" destOrd="0" presId="urn:microsoft.com/office/officeart/2005/8/layout/orgChart1"/>
    <dgm:cxn modelId="{31763FEF-4B79-4C36-B2F3-FDE2FADCBBE7}" type="presOf" srcId="{4F7EDDF9-BF22-411C-939C-AF473D55028A}" destId="{B60467A8-11B0-40BF-9262-8FBD9FC76D8B}" srcOrd="0" destOrd="0" presId="urn:microsoft.com/office/officeart/2005/8/layout/orgChart1"/>
    <dgm:cxn modelId="{1323D6F0-DD74-409E-AAA1-DB165F1B0133}" type="presOf" srcId="{B38FAF68-4896-425A-81B7-B9629EEB3297}" destId="{B65A58FC-73CE-42C5-822B-4C40ADE91F4C}" srcOrd="0" destOrd="0" presId="urn:microsoft.com/office/officeart/2005/8/layout/orgChart1"/>
    <dgm:cxn modelId="{AD53F3F2-A825-4B46-B338-D2A04EDFA5C1}" type="presOf" srcId="{81CC373E-A68B-4C16-99D0-00C4858E5C09}" destId="{13187786-0647-44B6-A387-139768E620BC}" srcOrd="1" destOrd="0" presId="urn:microsoft.com/office/officeart/2005/8/layout/orgChart1"/>
    <dgm:cxn modelId="{674384F3-9745-4204-8CE4-6A60D599FB83}" srcId="{5AEF43D5-A428-4714-9A4C-3C97DCEE76F4}" destId="{81CC373E-A68B-4C16-99D0-00C4858E5C09}" srcOrd="0" destOrd="0" parTransId="{E1C22030-BE1A-467F-A40E-75B453691C16}" sibTransId="{B80DECB2-EF98-4FB6-8CA3-4E1051928096}"/>
    <dgm:cxn modelId="{0C0033B2-7C8D-4225-ADE4-D2C88DE2B69B}" type="presParOf" srcId="{576928AB-FED3-4AC5-B764-FD00F64FF580}" destId="{A664ACBD-D4E8-4B9C-83C4-CFA8136A5DC6}" srcOrd="0" destOrd="0" presId="urn:microsoft.com/office/officeart/2005/8/layout/orgChart1"/>
    <dgm:cxn modelId="{76EC2874-CDE7-4E92-B666-DD5491BBA23A}" type="presParOf" srcId="{A664ACBD-D4E8-4B9C-83C4-CFA8136A5DC6}" destId="{81B9DFB0-621E-44C3-8041-74D4DAD8604B}" srcOrd="0" destOrd="0" presId="urn:microsoft.com/office/officeart/2005/8/layout/orgChart1"/>
    <dgm:cxn modelId="{0690F62F-797C-4494-9FB9-D23E839E982B}" type="presParOf" srcId="{81B9DFB0-621E-44C3-8041-74D4DAD8604B}" destId="{552533FE-1760-4CAF-B865-4C64D9E1EC30}" srcOrd="0" destOrd="0" presId="urn:microsoft.com/office/officeart/2005/8/layout/orgChart1"/>
    <dgm:cxn modelId="{3000A398-40B7-42A7-8866-E1680974299A}" type="presParOf" srcId="{81B9DFB0-621E-44C3-8041-74D4DAD8604B}" destId="{AB3C65B9-377E-40AD-9C22-8341E364A9A7}" srcOrd="1" destOrd="0" presId="urn:microsoft.com/office/officeart/2005/8/layout/orgChart1"/>
    <dgm:cxn modelId="{467A8C6A-F1A4-4034-9F1E-C68DD9C5C512}" type="presParOf" srcId="{A664ACBD-D4E8-4B9C-83C4-CFA8136A5DC6}" destId="{B72F32CD-A766-43BC-AD17-55B5F81BBE2C}" srcOrd="1" destOrd="0" presId="urn:microsoft.com/office/officeart/2005/8/layout/orgChart1"/>
    <dgm:cxn modelId="{71A3023D-3F00-408C-BD45-98A69CBD41F4}" type="presParOf" srcId="{B72F32CD-A766-43BC-AD17-55B5F81BBE2C}" destId="{B84F1C84-6577-4EF5-8A49-D7F0462AFB39}" srcOrd="0" destOrd="0" presId="urn:microsoft.com/office/officeart/2005/8/layout/orgChart1"/>
    <dgm:cxn modelId="{CE7B8EBA-C531-4897-A4F5-EDDE512CD34C}" type="presParOf" srcId="{B72F32CD-A766-43BC-AD17-55B5F81BBE2C}" destId="{C563D3D1-F6BB-4CF2-BA87-4609ACAB212C}" srcOrd="1" destOrd="0" presId="urn:microsoft.com/office/officeart/2005/8/layout/orgChart1"/>
    <dgm:cxn modelId="{A7F977EC-AA48-4F73-BCCF-97AC5BB96B29}" type="presParOf" srcId="{C563D3D1-F6BB-4CF2-BA87-4609ACAB212C}" destId="{874ECD12-09D3-4C6F-B98A-2642303B9B6B}" srcOrd="0" destOrd="0" presId="urn:microsoft.com/office/officeart/2005/8/layout/orgChart1"/>
    <dgm:cxn modelId="{28B52B7C-C92E-40A4-857C-F68CE03987CA}" type="presParOf" srcId="{874ECD12-09D3-4C6F-B98A-2642303B9B6B}" destId="{B6297F96-9A9F-48F4-B50A-E601EAF1373A}" srcOrd="0" destOrd="0" presId="urn:microsoft.com/office/officeart/2005/8/layout/orgChart1"/>
    <dgm:cxn modelId="{99410BA0-0B2D-4CC8-85A7-C47BE1BAEC5D}" type="presParOf" srcId="{874ECD12-09D3-4C6F-B98A-2642303B9B6B}" destId="{1BC63384-ABFF-4865-BED3-FD06CDD1A922}" srcOrd="1" destOrd="0" presId="urn:microsoft.com/office/officeart/2005/8/layout/orgChart1"/>
    <dgm:cxn modelId="{F81BD5BA-FD9E-46B1-98F9-E2D61B910040}" type="presParOf" srcId="{C563D3D1-F6BB-4CF2-BA87-4609ACAB212C}" destId="{70C60E0D-D7E0-4417-BE9A-916069295047}" srcOrd="1" destOrd="0" presId="urn:microsoft.com/office/officeart/2005/8/layout/orgChart1"/>
    <dgm:cxn modelId="{78B7C7DD-0EA5-4415-8862-DD8D5637D11A}" type="presParOf" srcId="{70C60E0D-D7E0-4417-BE9A-916069295047}" destId="{006BD9CC-8F12-43EC-857F-1AB176CD548B}" srcOrd="0" destOrd="0" presId="urn:microsoft.com/office/officeart/2005/8/layout/orgChart1"/>
    <dgm:cxn modelId="{5065A717-E3D5-4DAA-AF14-F0661028E24A}" type="presParOf" srcId="{70C60E0D-D7E0-4417-BE9A-916069295047}" destId="{09967D8D-0435-4773-9DE5-30707516CAD4}" srcOrd="1" destOrd="0" presId="urn:microsoft.com/office/officeart/2005/8/layout/orgChart1"/>
    <dgm:cxn modelId="{CD0D3A0A-9B17-417F-BDFA-D6C37700C299}" type="presParOf" srcId="{09967D8D-0435-4773-9DE5-30707516CAD4}" destId="{E18F36E2-1575-4F27-8EE7-A926F72B0DA3}" srcOrd="0" destOrd="0" presId="urn:microsoft.com/office/officeart/2005/8/layout/orgChart1"/>
    <dgm:cxn modelId="{30FC1F34-7641-4303-A2DF-92D6531F4EB4}" type="presParOf" srcId="{E18F36E2-1575-4F27-8EE7-A926F72B0DA3}" destId="{5AF0F6C3-C1AC-4CAD-9D4A-C714A9E71227}" srcOrd="0" destOrd="0" presId="urn:microsoft.com/office/officeart/2005/8/layout/orgChart1"/>
    <dgm:cxn modelId="{24500C49-D3AB-4982-B72C-4476C7F953B2}" type="presParOf" srcId="{E18F36E2-1575-4F27-8EE7-A926F72B0DA3}" destId="{13187786-0647-44B6-A387-139768E620BC}" srcOrd="1" destOrd="0" presId="urn:microsoft.com/office/officeart/2005/8/layout/orgChart1"/>
    <dgm:cxn modelId="{E5229E02-F01B-468D-BC4C-C54756A71CA6}" type="presParOf" srcId="{09967D8D-0435-4773-9DE5-30707516CAD4}" destId="{2EBD6FCF-401A-4181-8448-2269D65D66A9}" srcOrd="1" destOrd="0" presId="urn:microsoft.com/office/officeart/2005/8/layout/orgChart1"/>
    <dgm:cxn modelId="{24E97E9D-C56C-4BE8-B583-9F3050E0C9DB}" type="presParOf" srcId="{09967D8D-0435-4773-9DE5-30707516CAD4}" destId="{922BD2E0-CF7E-4B0F-8DD0-90E12BA5738B}" srcOrd="2" destOrd="0" presId="urn:microsoft.com/office/officeart/2005/8/layout/orgChart1"/>
    <dgm:cxn modelId="{E8572DDF-E326-41EA-828D-7E7901E59EF4}" type="presParOf" srcId="{70C60E0D-D7E0-4417-BE9A-916069295047}" destId="{A22402BD-66CD-4C9A-956A-59A87056A040}" srcOrd="2" destOrd="0" presId="urn:microsoft.com/office/officeart/2005/8/layout/orgChart1"/>
    <dgm:cxn modelId="{3F08672F-DE49-4B2A-8623-AFDF9BF09F6B}" type="presParOf" srcId="{70C60E0D-D7E0-4417-BE9A-916069295047}" destId="{63316151-379D-4B72-9FD5-E68FF36729EC}" srcOrd="3" destOrd="0" presId="urn:microsoft.com/office/officeart/2005/8/layout/orgChart1"/>
    <dgm:cxn modelId="{8A9A14B9-00A1-4BD9-85C5-368217F03ECF}" type="presParOf" srcId="{63316151-379D-4B72-9FD5-E68FF36729EC}" destId="{3058BD62-E2C6-4A94-BF30-AAD739223D6D}" srcOrd="0" destOrd="0" presId="urn:microsoft.com/office/officeart/2005/8/layout/orgChart1"/>
    <dgm:cxn modelId="{5FB31501-C081-4592-B84E-39B2150F2628}" type="presParOf" srcId="{3058BD62-E2C6-4A94-BF30-AAD739223D6D}" destId="{E23AEB3A-1E04-4AAC-ABD7-930BC3DDD74E}" srcOrd="0" destOrd="0" presId="urn:microsoft.com/office/officeart/2005/8/layout/orgChart1"/>
    <dgm:cxn modelId="{3B5A083C-B9C5-4C3E-90CA-85C41565BF65}" type="presParOf" srcId="{3058BD62-E2C6-4A94-BF30-AAD739223D6D}" destId="{EF1839FF-BC80-43A2-BE4C-667C18A5A5BD}" srcOrd="1" destOrd="0" presId="urn:microsoft.com/office/officeart/2005/8/layout/orgChart1"/>
    <dgm:cxn modelId="{DC83901B-2DC6-43C9-861D-5262B3ABA166}" type="presParOf" srcId="{63316151-379D-4B72-9FD5-E68FF36729EC}" destId="{AC5E4764-0BB6-4DCB-94DF-84C7D021CA93}" srcOrd="1" destOrd="0" presId="urn:microsoft.com/office/officeart/2005/8/layout/orgChart1"/>
    <dgm:cxn modelId="{8C2A2695-B1E7-4A6A-B97E-A3F9B54F5772}" type="presParOf" srcId="{AC5E4764-0BB6-4DCB-94DF-84C7D021CA93}" destId="{B60467A8-11B0-40BF-9262-8FBD9FC76D8B}" srcOrd="0" destOrd="0" presId="urn:microsoft.com/office/officeart/2005/8/layout/orgChart1"/>
    <dgm:cxn modelId="{8CAF3083-48BE-46E2-8C97-F322AFA938D1}" type="presParOf" srcId="{AC5E4764-0BB6-4DCB-94DF-84C7D021CA93}" destId="{676DA460-7868-4978-8FBC-F901E8F31BEC}" srcOrd="1" destOrd="0" presId="urn:microsoft.com/office/officeart/2005/8/layout/orgChart1"/>
    <dgm:cxn modelId="{B05CA2AB-1748-4269-961A-2D9941210F4D}" type="presParOf" srcId="{676DA460-7868-4978-8FBC-F901E8F31BEC}" destId="{899A691A-98C6-4026-8626-0D9E57265807}" srcOrd="0" destOrd="0" presId="urn:microsoft.com/office/officeart/2005/8/layout/orgChart1"/>
    <dgm:cxn modelId="{F114BC55-A9BC-48FC-B594-A1FF5043331A}" type="presParOf" srcId="{899A691A-98C6-4026-8626-0D9E57265807}" destId="{15BB5FC7-1144-4C72-935C-87A0DF1A2C8F}" srcOrd="0" destOrd="0" presId="urn:microsoft.com/office/officeart/2005/8/layout/orgChart1"/>
    <dgm:cxn modelId="{83264C1D-F669-42E2-8EA0-CBE8D37AD271}" type="presParOf" srcId="{899A691A-98C6-4026-8626-0D9E57265807}" destId="{34792853-38BD-4CA1-BA3C-272D3C353884}" srcOrd="1" destOrd="0" presId="urn:microsoft.com/office/officeart/2005/8/layout/orgChart1"/>
    <dgm:cxn modelId="{714EF387-8A76-41C3-9016-51C365F0E8F5}" type="presParOf" srcId="{676DA460-7868-4978-8FBC-F901E8F31BEC}" destId="{7D89D6B1-B8D2-4524-9CA8-83A94C3058E0}" srcOrd="1" destOrd="0" presId="urn:microsoft.com/office/officeart/2005/8/layout/orgChart1"/>
    <dgm:cxn modelId="{C3C0A2AE-427A-4898-B297-EAC0EF644AFD}" type="presParOf" srcId="{676DA460-7868-4978-8FBC-F901E8F31BEC}" destId="{D07DA73D-9D2B-42CF-9DFF-84880EED175D}" srcOrd="2" destOrd="0" presId="urn:microsoft.com/office/officeart/2005/8/layout/orgChart1"/>
    <dgm:cxn modelId="{238BDAEF-2CF7-4491-8909-D61E64492F3F}" type="presParOf" srcId="{AC5E4764-0BB6-4DCB-94DF-84C7D021CA93}" destId="{AE77864F-88B2-42AE-88A5-C1547E289C04}" srcOrd="2" destOrd="0" presId="urn:microsoft.com/office/officeart/2005/8/layout/orgChart1"/>
    <dgm:cxn modelId="{4ABC061B-406E-42F0-A356-68041FC4F27D}" type="presParOf" srcId="{AC5E4764-0BB6-4DCB-94DF-84C7D021CA93}" destId="{D21D3B0C-80AA-407A-8115-FE2A3B72ECB9}" srcOrd="3" destOrd="0" presId="urn:microsoft.com/office/officeart/2005/8/layout/orgChart1"/>
    <dgm:cxn modelId="{EA61F86F-59CB-418A-9558-D32C6BFAA842}" type="presParOf" srcId="{D21D3B0C-80AA-407A-8115-FE2A3B72ECB9}" destId="{618345A1-D7D0-49BB-B069-49B760613594}" srcOrd="0" destOrd="0" presId="urn:microsoft.com/office/officeart/2005/8/layout/orgChart1"/>
    <dgm:cxn modelId="{59CAA1F3-1703-478D-9548-12A0C8D25EED}" type="presParOf" srcId="{618345A1-D7D0-49BB-B069-49B760613594}" destId="{A130BB6E-AEE6-4773-AA2E-1218B894BD01}" srcOrd="0" destOrd="0" presId="urn:microsoft.com/office/officeart/2005/8/layout/orgChart1"/>
    <dgm:cxn modelId="{C10F0877-96D3-4409-9FDE-C5A43B2BD3BA}" type="presParOf" srcId="{618345A1-D7D0-49BB-B069-49B760613594}" destId="{8764383E-AFB3-4C54-A4D5-D59FED5963A5}" srcOrd="1" destOrd="0" presId="urn:microsoft.com/office/officeart/2005/8/layout/orgChart1"/>
    <dgm:cxn modelId="{DEA47927-01ED-449C-ADFD-A8DF458270CE}" type="presParOf" srcId="{D21D3B0C-80AA-407A-8115-FE2A3B72ECB9}" destId="{83628A94-B786-4039-AD08-4C47826030B2}" srcOrd="1" destOrd="0" presId="urn:microsoft.com/office/officeart/2005/8/layout/orgChart1"/>
    <dgm:cxn modelId="{04D279B2-BAE4-4F5A-91DA-DF1435C7D10B}" type="presParOf" srcId="{D21D3B0C-80AA-407A-8115-FE2A3B72ECB9}" destId="{73D80273-1DFC-4F56-BB53-FA5216445FE4}" srcOrd="2" destOrd="0" presId="urn:microsoft.com/office/officeart/2005/8/layout/orgChart1"/>
    <dgm:cxn modelId="{27B9E32C-5AF9-463F-8ED3-46238D30FF87}" type="presParOf" srcId="{63316151-379D-4B72-9FD5-E68FF36729EC}" destId="{7B6A080F-B6B3-4048-9CAD-F2F05F284A7A}" srcOrd="2" destOrd="0" presId="urn:microsoft.com/office/officeart/2005/8/layout/orgChart1"/>
    <dgm:cxn modelId="{446A6997-2D8B-4FFE-AB10-49496C3CE7EA}" type="presParOf" srcId="{C563D3D1-F6BB-4CF2-BA87-4609ACAB212C}" destId="{83C796E3-AA51-4DD8-A93D-1BC71B7D0A04}" srcOrd="2" destOrd="0" presId="urn:microsoft.com/office/officeart/2005/8/layout/orgChart1"/>
    <dgm:cxn modelId="{397A3344-858A-4C32-B2F6-8244CDC8283E}" type="presParOf" srcId="{83C796E3-AA51-4DD8-A93D-1BC71B7D0A04}" destId="{B65A58FC-73CE-42C5-822B-4C40ADE91F4C}" srcOrd="0" destOrd="0" presId="urn:microsoft.com/office/officeart/2005/8/layout/orgChart1"/>
    <dgm:cxn modelId="{898E655F-01F0-4C40-963B-8477FAAAA6B2}" type="presParOf" srcId="{83C796E3-AA51-4DD8-A93D-1BC71B7D0A04}" destId="{D6A4133A-6BC8-4FFF-99B4-115F31F10F44}" srcOrd="1" destOrd="0" presId="urn:microsoft.com/office/officeart/2005/8/layout/orgChart1"/>
    <dgm:cxn modelId="{92B20D77-C9EF-4B73-B88E-1C56F7E50658}" type="presParOf" srcId="{D6A4133A-6BC8-4FFF-99B4-115F31F10F44}" destId="{163FB243-6CEE-4E04-A559-037A149CF4EE}" srcOrd="0" destOrd="0" presId="urn:microsoft.com/office/officeart/2005/8/layout/orgChart1"/>
    <dgm:cxn modelId="{BA28D4D3-ECFD-42AD-946F-4BA10CFC0D72}" type="presParOf" srcId="{163FB243-6CEE-4E04-A559-037A149CF4EE}" destId="{575E0D71-CFF7-4567-8069-2B913F911A09}" srcOrd="0" destOrd="0" presId="urn:microsoft.com/office/officeart/2005/8/layout/orgChart1"/>
    <dgm:cxn modelId="{6F2128F5-7198-4851-ADB2-1E9DF43E433D}" type="presParOf" srcId="{163FB243-6CEE-4E04-A559-037A149CF4EE}" destId="{B1F24FDE-2BA2-4CC2-9672-D585E46C5ADB}" srcOrd="1" destOrd="0" presId="urn:microsoft.com/office/officeart/2005/8/layout/orgChart1"/>
    <dgm:cxn modelId="{FA6840B4-7CB0-43F3-8B62-DC941760CFA8}" type="presParOf" srcId="{D6A4133A-6BC8-4FFF-99B4-115F31F10F44}" destId="{8730F5D9-A1DC-4ABC-8F73-F26A34BF3DCE}" srcOrd="1" destOrd="0" presId="urn:microsoft.com/office/officeart/2005/8/layout/orgChart1"/>
    <dgm:cxn modelId="{588E904F-4EF4-4D56-B95D-87D802FA815E}" type="presParOf" srcId="{D6A4133A-6BC8-4FFF-99B4-115F31F10F44}" destId="{4742F02E-51AA-437E-8449-846F3EEF638B}" srcOrd="2" destOrd="0" presId="urn:microsoft.com/office/officeart/2005/8/layout/orgChart1"/>
    <dgm:cxn modelId="{0E6CC841-3521-481A-A1B6-2BC7816902B7}" type="presParOf" srcId="{A664ACBD-D4E8-4B9C-83C4-CFA8136A5DC6}" destId="{B7C4D9BC-32D0-4D56-8CCC-A6174D8531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A58FC-73CE-42C5-822B-4C40ADE91F4C}">
      <dsp:nvSpPr>
        <dsp:cNvPr id="0" name=""/>
        <dsp:cNvSpPr/>
      </dsp:nvSpPr>
      <dsp:spPr>
        <a:xfrm>
          <a:off x="3343572" y="1619700"/>
          <a:ext cx="553306" cy="615007"/>
        </a:xfrm>
        <a:custGeom>
          <a:avLst/>
          <a:gdLst/>
          <a:ahLst/>
          <a:cxnLst/>
          <a:rect l="0" t="0" r="0" b="0"/>
          <a:pathLst>
            <a:path>
              <a:moveTo>
                <a:pt x="553306" y="0"/>
              </a:moveTo>
              <a:lnTo>
                <a:pt x="553306" y="615007"/>
              </a:lnTo>
              <a:lnTo>
                <a:pt x="0" y="615007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7864F-88B2-42AE-88A5-C1547E289C04}">
      <dsp:nvSpPr>
        <dsp:cNvPr id="0" name=""/>
        <dsp:cNvSpPr/>
      </dsp:nvSpPr>
      <dsp:spPr>
        <a:xfrm>
          <a:off x="4170957" y="3518201"/>
          <a:ext cx="200545" cy="1564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258"/>
              </a:lnTo>
              <a:lnTo>
                <a:pt x="200545" y="156425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467A8-11B0-40BF-9262-8FBD9FC76D8B}">
      <dsp:nvSpPr>
        <dsp:cNvPr id="0" name=""/>
        <dsp:cNvSpPr/>
      </dsp:nvSpPr>
      <dsp:spPr>
        <a:xfrm>
          <a:off x="4170957" y="3518201"/>
          <a:ext cx="200545" cy="615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007"/>
              </a:lnTo>
              <a:lnTo>
                <a:pt x="200545" y="61500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2402BD-66CD-4C9A-956A-59A87056A040}">
      <dsp:nvSpPr>
        <dsp:cNvPr id="0" name=""/>
        <dsp:cNvSpPr/>
      </dsp:nvSpPr>
      <dsp:spPr>
        <a:xfrm>
          <a:off x="3896878" y="1619700"/>
          <a:ext cx="808868" cy="1230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632"/>
              </a:lnTo>
              <a:lnTo>
                <a:pt x="808868" y="1089632"/>
              </a:lnTo>
              <a:lnTo>
                <a:pt x="808868" y="123001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BD9CC-8F12-43EC-857F-1AB176CD548B}">
      <dsp:nvSpPr>
        <dsp:cNvPr id="0" name=""/>
        <dsp:cNvSpPr/>
      </dsp:nvSpPr>
      <dsp:spPr>
        <a:xfrm>
          <a:off x="3088009" y="1619700"/>
          <a:ext cx="808868" cy="1230014"/>
        </a:xfrm>
        <a:custGeom>
          <a:avLst/>
          <a:gdLst/>
          <a:ahLst/>
          <a:cxnLst/>
          <a:rect l="0" t="0" r="0" b="0"/>
          <a:pathLst>
            <a:path>
              <a:moveTo>
                <a:pt x="808868" y="0"/>
              </a:moveTo>
              <a:lnTo>
                <a:pt x="808868" y="1089632"/>
              </a:lnTo>
              <a:lnTo>
                <a:pt x="0" y="1089632"/>
              </a:lnTo>
              <a:lnTo>
                <a:pt x="0" y="123001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F1C84-6577-4EF5-8A49-D7F0462AFB39}">
      <dsp:nvSpPr>
        <dsp:cNvPr id="0" name=""/>
        <dsp:cNvSpPr/>
      </dsp:nvSpPr>
      <dsp:spPr>
        <a:xfrm>
          <a:off x="3851158" y="670450"/>
          <a:ext cx="91440" cy="2807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76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533FE-1760-4CAF-B865-4C64D9E1EC30}">
      <dsp:nvSpPr>
        <dsp:cNvPr id="0" name=""/>
        <dsp:cNvSpPr/>
      </dsp:nvSpPr>
      <dsp:spPr>
        <a:xfrm>
          <a:off x="3228392" y="1963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Angela King Taylor </a:t>
          </a:r>
          <a:r>
            <a:rPr lang="en-US" sz="1300" kern="1200" dirty="0"/>
            <a:t>Vice Chancellor of Student Affairs</a:t>
          </a:r>
        </a:p>
      </dsp:txBody>
      <dsp:txXfrm>
        <a:off x="3228392" y="1963"/>
        <a:ext cx="1336972" cy="668486"/>
      </dsp:txXfrm>
    </dsp:sp>
    <dsp:sp modelId="{B6297F96-9A9F-48F4-B50A-E601EAF1373A}">
      <dsp:nvSpPr>
        <dsp:cNvPr id="0" name=""/>
        <dsp:cNvSpPr/>
      </dsp:nvSpPr>
      <dsp:spPr>
        <a:xfrm>
          <a:off x="3228392" y="951214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Krista Jennings </a:t>
          </a:r>
          <a:r>
            <a:rPr lang="en-US" sz="1300" kern="1200" dirty="0"/>
            <a:t>Associate Director</a:t>
          </a:r>
        </a:p>
      </dsp:txBody>
      <dsp:txXfrm>
        <a:off x="3228392" y="951214"/>
        <a:ext cx="1336972" cy="668486"/>
      </dsp:txXfrm>
    </dsp:sp>
    <dsp:sp modelId="{5AF0F6C3-C1AC-4CAD-9D4A-C714A9E71227}">
      <dsp:nvSpPr>
        <dsp:cNvPr id="0" name=""/>
        <dsp:cNvSpPr/>
      </dsp:nvSpPr>
      <dsp:spPr>
        <a:xfrm>
          <a:off x="2419523" y="2849715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Betty Allen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Sr. HR Consultant</a:t>
          </a:r>
        </a:p>
      </dsp:txBody>
      <dsp:txXfrm>
        <a:off x="2419523" y="2849715"/>
        <a:ext cx="1336972" cy="668486"/>
      </dsp:txXfrm>
    </dsp:sp>
    <dsp:sp modelId="{E23AEB3A-1E04-4AAC-ABD7-930BC3DDD74E}">
      <dsp:nvSpPr>
        <dsp:cNvPr id="0" name=""/>
        <dsp:cNvSpPr/>
      </dsp:nvSpPr>
      <dsp:spPr>
        <a:xfrm>
          <a:off x="4037260" y="2849715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Daniel Masters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Sr. Business Support Lead</a:t>
          </a:r>
        </a:p>
      </dsp:txBody>
      <dsp:txXfrm>
        <a:off x="4037260" y="2849715"/>
        <a:ext cx="1336972" cy="668486"/>
      </dsp:txXfrm>
    </dsp:sp>
    <dsp:sp modelId="{15BB5FC7-1144-4C72-935C-87A0DF1A2C8F}">
      <dsp:nvSpPr>
        <dsp:cNvPr id="0" name=""/>
        <dsp:cNvSpPr/>
      </dsp:nvSpPr>
      <dsp:spPr>
        <a:xfrm>
          <a:off x="4371503" y="3798966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Mary Van Dyke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Sr. Business Support Specialist</a:t>
          </a:r>
        </a:p>
      </dsp:txBody>
      <dsp:txXfrm>
        <a:off x="4371503" y="3798966"/>
        <a:ext cx="1336972" cy="668486"/>
      </dsp:txXfrm>
    </dsp:sp>
    <dsp:sp modelId="{A130BB6E-AEE6-4773-AA2E-1218B894BD01}">
      <dsp:nvSpPr>
        <dsp:cNvPr id="0" name=""/>
        <dsp:cNvSpPr/>
      </dsp:nvSpPr>
      <dsp:spPr>
        <a:xfrm>
          <a:off x="4371503" y="4748216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Thomas Beasley </a:t>
          </a:r>
          <a:r>
            <a:rPr lang="en-US" sz="1300" kern="1200" dirty="0"/>
            <a:t>Business Support Specialist II</a:t>
          </a:r>
        </a:p>
      </dsp:txBody>
      <dsp:txXfrm>
        <a:off x="4371503" y="4748216"/>
        <a:ext cx="1336972" cy="668486"/>
      </dsp:txXfrm>
    </dsp:sp>
    <dsp:sp modelId="{575E0D71-CFF7-4567-8069-2B913F911A09}">
      <dsp:nvSpPr>
        <dsp:cNvPr id="0" name=""/>
        <dsp:cNvSpPr/>
      </dsp:nvSpPr>
      <dsp:spPr>
        <a:xfrm>
          <a:off x="2006599" y="1900465"/>
          <a:ext cx="1336972" cy="6684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VACANT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Executive Assistant</a:t>
          </a:r>
        </a:p>
      </dsp:txBody>
      <dsp:txXfrm>
        <a:off x="2006599" y="1900465"/>
        <a:ext cx="1336972" cy="668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Human Resources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7C00B58-C547-252F-9010-D8BCB85889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7237110"/>
              </p:ext>
            </p:extLst>
          </p:nvPr>
        </p:nvGraphicFramePr>
        <p:xfrm>
          <a:off x="2132584" y="93768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2976</TotalTime>
  <Words>50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Manuka Medium</vt:lpstr>
      <vt:lpstr>Office Theme</vt:lpstr>
      <vt:lpstr>Human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2026-04-17T19:51:04Z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