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7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337"/>
    <a:srgbClr val="D89E2E"/>
    <a:srgbClr val="F3B1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D2132B-74FD-4687-A183-0B554210C54F}" v="18" dt="2026-04-20T21:24:13.1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441" autoAdjust="0"/>
    <p:restoredTop sz="94748"/>
  </p:normalViewPr>
  <p:slideViewPr>
    <p:cSldViewPr snapToGrid="0">
      <p:cViewPr varScale="1">
        <p:scale>
          <a:sx n="105" d="100"/>
          <a:sy n="105" d="100"/>
        </p:scale>
        <p:origin x="144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sley, Amber" userId="d0b77f84-a8e2-4313-be5e-5c289572de67" providerId="ADAL" clId="{EA20C026-E48D-4AB3-AEE6-D3F2BE07984E}"/>
    <pc:docChg chg="custSel modSld">
      <pc:chgData name="Hensley, Amber" userId="d0b77f84-a8e2-4313-be5e-5c289572de67" providerId="ADAL" clId="{EA20C026-E48D-4AB3-AEE6-D3F2BE07984E}" dt="2026-04-20T21:24:13.153" v="1175" actId="13246"/>
      <pc:docMkLst>
        <pc:docMk/>
      </pc:docMkLst>
      <pc:sldChg chg="addSp delSp modSp mod">
        <pc:chgData name="Hensley, Amber" userId="d0b77f84-a8e2-4313-be5e-5c289572de67" providerId="ADAL" clId="{EA20C026-E48D-4AB3-AEE6-D3F2BE07984E}" dt="2026-04-20T21:24:13.153" v="1175" actId="13246"/>
        <pc:sldMkLst>
          <pc:docMk/>
          <pc:sldMk cId="1278542029" sldId="257"/>
        </pc:sldMkLst>
        <pc:spChg chg="mod">
          <ac:chgData name="Hensley, Amber" userId="d0b77f84-a8e2-4313-be5e-5c289572de67" providerId="ADAL" clId="{EA20C026-E48D-4AB3-AEE6-D3F2BE07984E}" dt="2026-04-20T21:20:44.888" v="1111" actId="20577"/>
          <ac:spMkLst>
            <pc:docMk/>
            <pc:sldMk cId="1278542029" sldId="257"/>
            <ac:spMk id="2" creationId="{46459924-C671-9D75-59D8-57646D8A6A95}"/>
          </ac:spMkLst>
        </pc:spChg>
        <pc:graphicFrameChg chg="add mod modGraphic">
          <ac:chgData name="Hensley, Amber" userId="d0b77f84-a8e2-4313-be5e-5c289572de67" providerId="ADAL" clId="{EA20C026-E48D-4AB3-AEE6-D3F2BE07984E}" dt="2026-04-20T21:24:13.153" v="1175" actId="13246"/>
          <ac:graphicFrameMkLst>
            <pc:docMk/>
            <pc:sldMk cId="1278542029" sldId="257"/>
            <ac:graphicFrameMk id="3" creationId="{3D6220F1-07B4-EA92-5A93-2610CEC99D2A}"/>
          </ac:graphicFrameMkLst>
        </pc:graphicFrameChg>
        <pc:graphicFrameChg chg="del">
          <ac:chgData name="Hensley, Amber" userId="d0b77f84-a8e2-4313-be5e-5c289572de67" providerId="ADAL" clId="{EA20C026-E48D-4AB3-AEE6-D3F2BE07984E}" dt="2026-04-20T21:12:30.715" v="0" actId="478"/>
          <ac:graphicFrameMkLst>
            <pc:docMk/>
            <pc:sldMk cId="1278542029" sldId="257"/>
            <ac:graphicFrameMk id="8" creationId="{7E65578E-E68F-FCA6-148B-78C76249FE5A}"/>
          </ac:graphicFrameMkLst>
        </pc:graphicFrameChg>
        <pc:cxnChg chg="del">
          <ac:chgData name="Hensley, Amber" userId="d0b77f84-a8e2-4313-be5e-5c289572de67" providerId="ADAL" clId="{EA20C026-E48D-4AB3-AEE6-D3F2BE07984E}" dt="2026-04-20T21:12:32.593" v="1" actId="478"/>
          <ac:cxnSpMkLst>
            <pc:docMk/>
            <pc:sldMk cId="1278542029" sldId="257"/>
            <ac:cxnSpMk id="14" creationId="{3EB31801-0BDB-EF6C-EB26-2F8DC9D961EC}"/>
          </ac:cxnSpMkLst>
        </pc:cxn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E1C6E0-DAA1-43CD-9A4D-3F74BBEE2842}" type="doc">
      <dgm:prSet loTypeId="urn:microsoft.com/office/officeart/2005/8/layout/orgChart1" loCatId="hierarchy" qsTypeId="urn:microsoft.com/office/officeart/2005/8/quickstyle/simple3" qsCatId="simple" csTypeId="urn:microsoft.com/office/officeart/2005/8/colors/accent4_1" csCatId="accent4" phldr="1"/>
      <dgm:spPr/>
      <dgm:t>
        <a:bodyPr/>
        <a:lstStyle/>
        <a:p>
          <a:endParaRPr lang="en-US"/>
        </a:p>
      </dgm:t>
    </dgm:pt>
    <dgm:pt modelId="{A244C3CD-DC53-4AD3-A840-596E5E440C70}">
      <dgm:prSet phldrT="[Text]" phldr="0"/>
      <dgm:spPr/>
      <dgm:t>
        <a:bodyPr/>
        <a:lstStyle/>
        <a:p>
          <a:r>
            <a:rPr lang="en-US" dirty="0">
              <a:latin typeface="Satoshi" pitchFamily="50" charset="0"/>
            </a:rPr>
            <a:t>Dr. Tyler Page </a:t>
          </a:r>
        </a:p>
        <a:p>
          <a:r>
            <a:rPr lang="en-US" dirty="0">
              <a:latin typeface="Satoshi" pitchFamily="50" charset="0"/>
            </a:rPr>
            <a:t>Sr. Director</a:t>
          </a:r>
        </a:p>
      </dgm:t>
    </dgm:pt>
    <dgm:pt modelId="{2209231F-AE83-4E3B-891A-1FC973B5D67A}" type="parTrans" cxnId="{CF96A0CD-A31F-4115-BCA0-358E7E27039F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314FE68A-4C25-4621-B626-4DDF2DB5535D}" type="sibTrans" cxnId="{CF96A0CD-A31F-4115-BCA0-358E7E27039F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B54477FF-709C-4824-B19C-11F54334C245}">
      <dgm:prSet phldrT="[Text]" phldr="0"/>
      <dgm:spPr/>
      <dgm:t>
        <a:bodyPr/>
        <a:lstStyle/>
        <a:p>
          <a:r>
            <a:rPr lang="en-US" dirty="0">
              <a:latin typeface="Satoshi" pitchFamily="50" charset="0"/>
            </a:rPr>
            <a:t>Elaina Frede </a:t>
          </a:r>
        </a:p>
        <a:p>
          <a:r>
            <a:rPr lang="en-US" dirty="0">
              <a:latin typeface="Satoshi" pitchFamily="50" charset="0"/>
            </a:rPr>
            <a:t>Associate Director</a:t>
          </a:r>
        </a:p>
      </dgm:t>
    </dgm:pt>
    <dgm:pt modelId="{0DD038AA-5DD1-4B15-999F-FF230DC3B495}" type="parTrans" cxnId="{A0D63AE3-94E4-49B9-B50A-56CD1325CE1A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8E8873E0-ACCE-4624-8DC8-EC17F835132F}" type="sibTrans" cxnId="{A0D63AE3-94E4-49B9-B50A-56CD1325CE1A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EAB9E899-98A7-41C0-B64F-7B092AA5690A}">
      <dgm:prSet phldrT="[Text]" phldr="0"/>
      <dgm:spPr/>
      <dgm:t>
        <a:bodyPr/>
        <a:lstStyle/>
        <a:p>
          <a:r>
            <a:rPr lang="en-US" dirty="0">
              <a:latin typeface="Satoshi" pitchFamily="50" charset="0"/>
            </a:rPr>
            <a:t>Administrative Operations</a:t>
          </a:r>
        </a:p>
      </dgm:t>
    </dgm:pt>
    <dgm:pt modelId="{0A587F4E-F0D8-4976-B016-CC61392F9387}" type="parTrans" cxnId="{651816C0-EA52-4B6E-8A51-07AB65EE0C0F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3B859477-F824-4D19-9464-1CAFB7A72850}" type="sibTrans" cxnId="{651816C0-EA52-4B6E-8A51-07AB65EE0C0F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13B0FE5D-7BEC-409D-A6A1-0A656A0F1430}">
      <dgm:prSet phldrT="[Text]" phldr="0"/>
      <dgm:spPr/>
      <dgm:t>
        <a:bodyPr/>
        <a:lstStyle/>
        <a:p>
          <a:r>
            <a:rPr lang="en-US" dirty="0">
              <a:latin typeface="Satoshi" pitchFamily="50" charset="0"/>
            </a:rPr>
            <a:t>Resident and Guest Services</a:t>
          </a:r>
        </a:p>
      </dgm:t>
    </dgm:pt>
    <dgm:pt modelId="{A72B0447-C22C-4CD9-8E36-D1410782D1AB}" type="parTrans" cxnId="{493FF362-CE87-418C-B35F-AE1152AB1EFF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47346B63-5881-47FB-9C9E-A766B3A1736D}" type="sibTrans" cxnId="{493FF362-CE87-418C-B35F-AE1152AB1EFF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8BBF9AB9-E82A-45E9-9442-D719E67C3B58}">
      <dgm:prSet phldrT="[Text]" phldr="0"/>
      <dgm:spPr/>
      <dgm:t>
        <a:bodyPr/>
        <a:lstStyle/>
        <a:p>
          <a:r>
            <a:rPr lang="en-US" dirty="0">
              <a:latin typeface="Satoshi" pitchFamily="50" charset="0"/>
            </a:rPr>
            <a:t>Business Analytics</a:t>
          </a:r>
        </a:p>
      </dgm:t>
    </dgm:pt>
    <dgm:pt modelId="{C80A11D8-76D6-4935-ABDB-6D2FEEAAB31D}" type="parTrans" cxnId="{8074BE7D-8B92-4A7D-A0CC-A3425AA5D5D8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6489F32A-8F65-432E-ABEE-7F4CFBC57A3E}" type="sibTrans" cxnId="{8074BE7D-8B92-4A7D-A0CC-A3425AA5D5D8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7EE99A46-7BEC-4F83-A61B-A3F611C6DD5C}">
      <dgm:prSet phldrT="[Text]" phldr="0"/>
      <dgm:spPr/>
      <dgm:t>
        <a:bodyPr/>
        <a:lstStyle/>
        <a:p>
          <a:r>
            <a:rPr lang="en-US" dirty="0">
              <a:latin typeface="Satoshi" pitchFamily="50" charset="0"/>
            </a:rPr>
            <a:t>Jess Soete Occupancy Management </a:t>
          </a:r>
        </a:p>
        <a:p>
          <a:r>
            <a:rPr lang="en-US" dirty="0">
              <a:latin typeface="Satoshi" pitchFamily="50" charset="0"/>
            </a:rPr>
            <a:t>Assistant Director</a:t>
          </a:r>
        </a:p>
      </dgm:t>
    </dgm:pt>
    <dgm:pt modelId="{5A4B2665-94C0-4D36-8782-6C47CF3446C6}" type="parTrans" cxnId="{0A8C48C1-4629-41C0-ACE8-06D55666AC28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EAABC4A3-5A68-4E63-BC4C-B7476726D2EE}" type="sibTrans" cxnId="{0A8C48C1-4629-41C0-ACE8-06D55666AC28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7E37261B-A3F3-4848-8E76-F0DC105A6623}">
      <dgm:prSet phldrT="[Text]" phldr="0"/>
      <dgm:spPr/>
      <dgm:t>
        <a:bodyPr/>
        <a:lstStyle/>
        <a:p>
          <a:r>
            <a:rPr lang="en-US">
              <a:latin typeface="Satoshi" pitchFamily="50" charset="0"/>
            </a:rPr>
            <a:t>Ross Menefee Apartments</a:t>
          </a:r>
          <a:endParaRPr lang="en-US" dirty="0">
            <a:latin typeface="Satoshi" pitchFamily="50" charset="0"/>
          </a:endParaRPr>
        </a:p>
      </dgm:t>
    </dgm:pt>
    <dgm:pt modelId="{22D6A0CB-3D28-4651-8C54-E1A91FFFA91D}" type="parTrans" cxnId="{4E0D78F0-0565-458F-A257-A68BD90CCC70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29752CC0-FBC2-43F6-BA7A-370728D9C80E}" type="sibTrans" cxnId="{4E0D78F0-0565-458F-A257-A68BD90CCC70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A8E68DBE-F87E-4ECD-9312-90203A2AE13C}">
      <dgm:prSet phldrT="[Text]" phldr="0"/>
      <dgm:spPr/>
      <dgm:t>
        <a:bodyPr/>
        <a:lstStyle/>
        <a:p>
          <a:r>
            <a:rPr lang="en-US" dirty="0" err="1">
              <a:latin typeface="Satoshi" pitchFamily="50" charset="0"/>
            </a:rPr>
            <a:t>Rieanne</a:t>
          </a:r>
          <a:r>
            <a:rPr lang="en-US" dirty="0">
              <a:latin typeface="Satoshi" pitchFamily="50" charset="0"/>
            </a:rPr>
            <a:t> Brinkmann Billing and Auditing</a:t>
          </a:r>
        </a:p>
      </dgm:t>
    </dgm:pt>
    <dgm:pt modelId="{8E4FF99E-B4F8-42DC-AC51-8A49AEEF07AE}" type="parTrans" cxnId="{3DA6C9C6-CEA2-41B0-A7D4-A6DE1F0D2BE1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60827B5A-8512-476B-B23F-E05BCA89BD28}" type="sibTrans" cxnId="{3DA6C9C6-CEA2-41B0-A7D4-A6DE1F0D2BE1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EAAEA2DE-C330-465A-93F3-1D7248FEC9D5}">
      <dgm:prSet phldrT="[Text]" phldr="0"/>
      <dgm:spPr/>
      <dgm:t>
        <a:bodyPr/>
        <a:lstStyle/>
        <a:p>
          <a:r>
            <a:rPr lang="en-US" dirty="0">
              <a:latin typeface="Satoshi" pitchFamily="50" charset="0"/>
            </a:rPr>
            <a:t>Wendi Martin </a:t>
          </a:r>
        </a:p>
        <a:p>
          <a:r>
            <a:rPr lang="en-US" dirty="0">
              <a:latin typeface="Satoshi" pitchFamily="50" charset="0"/>
            </a:rPr>
            <a:t>Billing and Apartments</a:t>
          </a:r>
        </a:p>
      </dgm:t>
    </dgm:pt>
    <dgm:pt modelId="{6581E52C-4267-4F4A-AB25-DC9469906493}" type="parTrans" cxnId="{CD254EF8-86CE-48E4-9825-5AD3544BC53B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B01CB79B-020C-48A5-9971-B29681968D68}" type="sibTrans" cxnId="{CD254EF8-86CE-48E4-9825-5AD3544BC53B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ED7516D4-EA18-4E89-9165-7CC3DC2A6319}">
      <dgm:prSet phldrT="[Text]" phldr="0"/>
      <dgm:spPr/>
      <dgm:t>
        <a:bodyPr/>
        <a:lstStyle/>
        <a:p>
          <a:r>
            <a:rPr lang="en-US" dirty="0">
              <a:latin typeface="Satoshi" pitchFamily="50" charset="0"/>
            </a:rPr>
            <a:t>VACANT </a:t>
          </a:r>
        </a:p>
        <a:p>
          <a:r>
            <a:rPr lang="en-US" dirty="0">
              <a:latin typeface="Satoshi" pitchFamily="50" charset="0"/>
            </a:rPr>
            <a:t>Room Moves</a:t>
          </a:r>
        </a:p>
      </dgm:t>
    </dgm:pt>
    <dgm:pt modelId="{8C3174D7-5A51-4B51-A996-4D55A9CFD969}" type="parTrans" cxnId="{A5396F98-957C-40DF-A422-427A4ABF4F80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2C4F386A-4AF7-4265-99EB-6FE7B84850D5}" type="sibTrans" cxnId="{A5396F98-957C-40DF-A422-427A4ABF4F80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2DFA82ED-2729-4317-B2E1-C9F7646029E4}">
      <dgm:prSet phldrT="[Text]" phldr="0"/>
      <dgm:spPr/>
      <dgm:t>
        <a:bodyPr/>
        <a:lstStyle/>
        <a:p>
          <a:r>
            <a:rPr lang="en-US" dirty="0">
              <a:latin typeface="Satoshi" pitchFamily="50" charset="0"/>
            </a:rPr>
            <a:t>Jose Tejeda </a:t>
          </a:r>
        </a:p>
        <a:p>
          <a:r>
            <a:rPr lang="en-US" dirty="0">
              <a:latin typeface="Satoshi" pitchFamily="50" charset="0"/>
            </a:rPr>
            <a:t>Front Desk Operations</a:t>
          </a:r>
        </a:p>
      </dgm:t>
    </dgm:pt>
    <dgm:pt modelId="{92933B77-8C96-45B2-A2BC-0EF97268C833}" type="parTrans" cxnId="{5B42FCCD-DFE4-4228-9133-03F1A413785C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35DE952A-E994-4DB4-823D-DA7A718A9AD3}" type="sibTrans" cxnId="{5B42FCCD-DFE4-4228-9133-03F1A413785C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8F532E7E-EF1E-48E0-B23E-CE9D12BF3FF4}">
      <dgm:prSet phldrT="[Text]" phldr="0"/>
      <dgm:spPr/>
      <dgm:t>
        <a:bodyPr/>
        <a:lstStyle/>
        <a:p>
          <a:r>
            <a:rPr lang="en-US" dirty="0">
              <a:latin typeface="Satoshi" pitchFamily="50" charset="0"/>
            </a:rPr>
            <a:t>Crystal Elliott </a:t>
          </a:r>
        </a:p>
        <a:p>
          <a:r>
            <a:rPr lang="en-US" dirty="0">
              <a:latin typeface="Satoshi" pitchFamily="50" charset="0"/>
            </a:rPr>
            <a:t>Assistant Director</a:t>
          </a:r>
        </a:p>
      </dgm:t>
    </dgm:pt>
    <dgm:pt modelId="{3C84B4C9-B2D0-4547-ADD9-629248E751FF}" type="parTrans" cxnId="{3ADE2B0D-60CE-4BCC-B7C4-764993833E64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8F4CF27B-D709-446C-9DD6-D9C505E0BD11}" type="sibTrans" cxnId="{3ADE2B0D-60CE-4BCC-B7C4-764993833E64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2F41EDC1-D1FA-4848-B7CA-15BDAA534550}">
      <dgm:prSet phldrT="[Text]" phldr="0"/>
      <dgm:spPr/>
      <dgm:t>
        <a:bodyPr/>
        <a:lstStyle/>
        <a:p>
          <a:r>
            <a:rPr lang="en-US" dirty="0">
              <a:latin typeface="Satoshi" pitchFamily="50" charset="0"/>
            </a:rPr>
            <a:t>Courtney Beckett Area Administrative Support</a:t>
          </a:r>
        </a:p>
      </dgm:t>
    </dgm:pt>
    <dgm:pt modelId="{5749D8AB-AD51-4D3A-9295-B7903EB56648}" type="parTrans" cxnId="{04318E52-D348-420A-99C1-8E52ED1B0BE7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C71C9E0F-4918-4E11-A4F4-3AD04F6EAB23}" type="sibTrans" cxnId="{04318E52-D348-420A-99C1-8E52ED1B0BE7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068102CE-F1BB-4B70-8215-4B0AF73F89B9}">
      <dgm:prSet phldrT="[Text]" phldr="0"/>
      <dgm:spPr/>
      <dgm:t>
        <a:bodyPr/>
        <a:lstStyle/>
        <a:p>
          <a:r>
            <a:rPr lang="en-US" dirty="0">
              <a:latin typeface="Satoshi" pitchFamily="50" charset="0"/>
            </a:rPr>
            <a:t>Olivia Kalleberg </a:t>
          </a:r>
        </a:p>
        <a:p>
          <a:r>
            <a:rPr lang="en-US" dirty="0">
              <a:latin typeface="Satoshi" pitchFamily="50" charset="0"/>
            </a:rPr>
            <a:t>Area Administrative Support</a:t>
          </a:r>
        </a:p>
      </dgm:t>
    </dgm:pt>
    <dgm:pt modelId="{19278E62-06A4-4EC5-8C70-DAFF4B40FA38}" type="parTrans" cxnId="{51CFF9E4-43BA-464E-BBB9-6A0A365C58C3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D06CE808-9F04-4B24-A967-A47A0972613E}" type="sibTrans" cxnId="{51CFF9E4-43BA-464E-BBB9-6A0A365C58C3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5769DA79-705F-4074-8A3E-BE2CDB7A1A03}">
      <dgm:prSet phldrT="[Text]" phldr="0"/>
      <dgm:spPr/>
      <dgm:t>
        <a:bodyPr/>
        <a:lstStyle/>
        <a:p>
          <a:r>
            <a:rPr lang="en-US" dirty="0">
              <a:latin typeface="Satoshi" pitchFamily="50" charset="0"/>
            </a:rPr>
            <a:t>Ali Wells </a:t>
          </a:r>
        </a:p>
        <a:p>
          <a:r>
            <a:rPr lang="en-US" dirty="0">
              <a:latin typeface="Satoshi" pitchFamily="50" charset="0"/>
            </a:rPr>
            <a:t>Area Administrative Support</a:t>
          </a:r>
        </a:p>
      </dgm:t>
    </dgm:pt>
    <dgm:pt modelId="{6FB3625F-8714-441E-84B3-FF39B156FF88}" type="parTrans" cxnId="{626ABD57-6B3F-4878-8DB4-91718EA936A0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4D8B3DE9-C6AC-4C44-B18F-7F44F1D005CA}" type="sibTrans" cxnId="{626ABD57-6B3F-4878-8DB4-91718EA936A0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0D869A67-BAE5-4274-967B-66E059E59DC2}">
      <dgm:prSet phldrT="[Text]" phldr="0"/>
      <dgm:spPr/>
      <dgm:t>
        <a:bodyPr/>
        <a:lstStyle/>
        <a:p>
          <a:r>
            <a:rPr lang="en-US" dirty="0">
              <a:latin typeface="Satoshi" pitchFamily="50" charset="0"/>
            </a:rPr>
            <a:t>Tricia Braman </a:t>
          </a:r>
        </a:p>
        <a:p>
          <a:r>
            <a:rPr lang="en-US" dirty="0">
              <a:latin typeface="Satoshi" pitchFamily="50" charset="0"/>
            </a:rPr>
            <a:t>Camps and Conferences Manager</a:t>
          </a:r>
        </a:p>
      </dgm:t>
    </dgm:pt>
    <dgm:pt modelId="{08189C6C-DE9C-4245-9183-1B2050A50E5C}" type="parTrans" cxnId="{6AA37491-84C2-4793-9151-8013A1431D66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1D6BB6D1-FCCD-481F-8C23-8EEEC5E847B5}" type="sibTrans" cxnId="{6AA37491-84C2-4793-9151-8013A1431D66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144B6F43-E09F-4AB2-A5E7-0F39C961FAD9}">
      <dgm:prSet phldrT="[Text]" phldr="0"/>
      <dgm:spPr/>
      <dgm:t>
        <a:bodyPr/>
        <a:lstStyle/>
        <a:p>
          <a:r>
            <a:rPr lang="en-US" dirty="0">
              <a:latin typeface="Satoshi" pitchFamily="50" charset="0"/>
            </a:rPr>
            <a:t>VACANT </a:t>
          </a:r>
        </a:p>
        <a:p>
          <a:r>
            <a:rPr lang="en-US" dirty="0">
              <a:latin typeface="Satoshi" pitchFamily="50" charset="0"/>
            </a:rPr>
            <a:t>Data Systems Strategist</a:t>
          </a:r>
        </a:p>
      </dgm:t>
    </dgm:pt>
    <dgm:pt modelId="{A2BCEDD9-CFAA-4D22-BB92-FDA08AE028EF}" type="parTrans" cxnId="{FBB7CF67-CCB4-4017-976D-61BA55BC5F35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FEEE9FE9-4024-4C5B-A3C8-9D06FFFB01C6}" type="sibTrans" cxnId="{FBB7CF67-CCB4-4017-976D-61BA55BC5F35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FAC0DA3C-EFA3-4871-8A9F-D970481661A7}">
      <dgm:prSet phldrT="[Text]" phldr="0"/>
      <dgm:spPr/>
      <dgm:t>
        <a:bodyPr/>
        <a:lstStyle/>
        <a:p>
          <a:r>
            <a:rPr lang="en-US">
              <a:latin typeface="Satoshi" pitchFamily="50" charset="0"/>
            </a:rPr>
            <a:t>Business Intelligence Student Assistant</a:t>
          </a:r>
          <a:endParaRPr lang="en-US" dirty="0">
            <a:latin typeface="Satoshi" pitchFamily="50" charset="0"/>
          </a:endParaRPr>
        </a:p>
      </dgm:t>
    </dgm:pt>
    <dgm:pt modelId="{7FBF372C-774B-4292-AB0B-AEE5D989DE32}" type="parTrans" cxnId="{4594D973-20BE-4825-B9C1-2EDF95D8756C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9D7E7889-E26D-4084-A233-2A1458A2B1D1}" type="sibTrans" cxnId="{4594D973-20BE-4825-B9C1-2EDF95D8756C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BC12CAAA-34AF-4A83-9EEE-0308DCA4E88F}" type="asst">
      <dgm:prSet/>
      <dgm:spPr/>
      <dgm:t>
        <a:bodyPr/>
        <a:lstStyle/>
        <a:p>
          <a:r>
            <a:rPr lang="en-US" dirty="0">
              <a:latin typeface="Satoshi" pitchFamily="50" charset="0"/>
            </a:rPr>
            <a:t>Tracy Sill </a:t>
          </a:r>
        </a:p>
        <a:p>
          <a:r>
            <a:rPr lang="en-US" dirty="0">
              <a:latin typeface="Satoshi" pitchFamily="50" charset="0"/>
            </a:rPr>
            <a:t>Executive Assistant</a:t>
          </a:r>
        </a:p>
      </dgm:t>
    </dgm:pt>
    <dgm:pt modelId="{519C5E2B-81CB-4731-B4E6-993F5B5613FD}" type="parTrans" cxnId="{0D7E5979-B33F-43EE-AF43-44E23264ED07}">
      <dgm:prSet/>
      <dgm:spPr/>
      <dgm:t>
        <a:bodyPr/>
        <a:lstStyle/>
        <a:p>
          <a:endParaRPr lang="en-US"/>
        </a:p>
      </dgm:t>
    </dgm:pt>
    <dgm:pt modelId="{AB41D699-61E9-4CBB-B1B1-72B7A5B9D7C1}" type="sibTrans" cxnId="{0D7E5979-B33F-43EE-AF43-44E23264ED07}">
      <dgm:prSet/>
      <dgm:spPr/>
      <dgm:t>
        <a:bodyPr/>
        <a:lstStyle/>
        <a:p>
          <a:endParaRPr lang="en-US"/>
        </a:p>
      </dgm:t>
    </dgm:pt>
    <dgm:pt modelId="{5C9EE570-BC47-41D3-8CE7-3151A5E5540D}" type="pres">
      <dgm:prSet presAssocID="{D7E1C6E0-DAA1-43CD-9A4D-3F74BBEE284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4B322A0-6BD1-4F15-B50D-9EA004F69F35}" type="pres">
      <dgm:prSet presAssocID="{A244C3CD-DC53-4AD3-A840-596E5E440C70}" presName="hierRoot1" presStyleCnt="0">
        <dgm:presLayoutVars>
          <dgm:hierBranch val="r"/>
        </dgm:presLayoutVars>
      </dgm:prSet>
      <dgm:spPr/>
    </dgm:pt>
    <dgm:pt modelId="{F4D477C9-F30B-4A77-9FF7-2215B4350BA0}" type="pres">
      <dgm:prSet presAssocID="{A244C3CD-DC53-4AD3-A840-596E5E440C70}" presName="rootComposite1" presStyleCnt="0"/>
      <dgm:spPr/>
    </dgm:pt>
    <dgm:pt modelId="{2AD461B8-6A39-4BA4-AC14-39EE7A699DA1}" type="pres">
      <dgm:prSet presAssocID="{A244C3CD-DC53-4AD3-A840-596E5E440C70}" presName="rootText1" presStyleLbl="node0" presStyleIdx="0" presStyleCnt="1">
        <dgm:presLayoutVars>
          <dgm:chPref val="3"/>
        </dgm:presLayoutVars>
      </dgm:prSet>
      <dgm:spPr/>
    </dgm:pt>
    <dgm:pt modelId="{E6C603C1-8E6C-4EFE-BC37-FCD771C87496}" type="pres">
      <dgm:prSet presAssocID="{A244C3CD-DC53-4AD3-A840-596E5E440C70}" presName="rootConnector1" presStyleLbl="node1" presStyleIdx="0" presStyleCnt="0"/>
      <dgm:spPr/>
    </dgm:pt>
    <dgm:pt modelId="{1B47B03B-6BC7-4B2E-BFD6-CD86FB6F892E}" type="pres">
      <dgm:prSet presAssocID="{A244C3CD-DC53-4AD3-A840-596E5E440C70}" presName="hierChild2" presStyleCnt="0"/>
      <dgm:spPr/>
    </dgm:pt>
    <dgm:pt modelId="{A679D61F-ABE4-42D4-95EE-8FF4B9253A55}" type="pres">
      <dgm:prSet presAssocID="{0DD038AA-5DD1-4B15-999F-FF230DC3B495}" presName="Name50" presStyleLbl="parChTrans1D2" presStyleIdx="0" presStyleCnt="2"/>
      <dgm:spPr/>
    </dgm:pt>
    <dgm:pt modelId="{2AC776BE-4C0B-46AF-AD1A-5A46441E9C77}" type="pres">
      <dgm:prSet presAssocID="{B54477FF-709C-4824-B19C-11F54334C245}" presName="hierRoot2" presStyleCnt="0">
        <dgm:presLayoutVars>
          <dgm:hierBranch val="init"/>
        </dgm:presLayoutVars>
      </dgm:prSet>
      <dgm:spPr/>
    </dgm:pt>
    <dgm:pt modelId="{9F1D5339-7345-4283-9C0E-9ABDA14799EA}" type="pres">
      <dgm:prSet presAssocID="{B54477FF-709C-4824-B19C-11F54334C245}" presName="rootComposite" presStyleCnt="0"/>
      <dgm:spPr/>
    </dgm:pt>
    <dgm:pt modelId="{55FF9B66-DF5F-46F8-916A-093000F30300}" type="pres">
      <dgm:prSet presAssocID="{B54477FF-709C-4824-B19C-11F54334C245}" presName="rootText" presStyleLbl="node2" presStyleIdx="0" presStyleCnt="1">
        <dgm:presLayoutVars>
          <dgm:chPref val="3"/>
        </dgm:presLayoutVars>
      </dgm:prSet>
      <dgm:spPr/>
    </dgm:pt>
    <dgm:pt modelId="{BC88CD56-17D2-401C-BA88-E3BD46FE1465}" type="pres">
      <dgm:prSet presAssocID="{B54477FF-709C-4824-B19C-11F54334C245}" presName="rootConnector" presStyleLbl="node2" presStyleIdx="0" presStyleCnt="1"/>
      <dgm:spPr/>
    </dgm:pt>
    <dgm:pt modelId="{7901F937-FD83-4632-8C11-860EA4B89EC0}" type="pres">
      <dgm:prSet presAssocID="{B54477FF-709C-4824-B19C-11F54334C245}" presName="hierChild4" presStyleCnt="0"/>
      <dgm:spPr/>
    </dgm:pt>
    <dgm:pt modelId="{A97BD56E-EE9E-40AF-BAB8-8704CAF65B66}" type="pres">
      <dgm:prSet presAssocID="{0A587F4E-F0D8-4976-B016-CC61392F9387}" presName="Name37" presStyleLbl="parChTrans1D3" presStyleIdx="0" presStyleCnt="3"/>
      <dgm:spPr/>
    </dgm:pt>
    <dgm:pt modelId="{1506BC5C-05EB-47DF-9B98-0883637248E1}" type="pres">
      <dgm:prSet presAssocID="{EAB9E899-98A7-41C0-B64F-7B092AA5690A}" presName="hierRoot2" presStyleCnt="0">
        <dgm:presLayoutVars>
          <dgm:hierBranch val="init"/>
        </dgm:presLayoutVars>
      </dgm:prSet>
      <dgm:spPr/>
    </dgm:pt>
    <dgm:pt modelId="{BFA57F04-E6A4-4121-ABF8-4E7DF1B92FC4}" type="pres">
      <dgm:prSet presAssocID="{EAB9E899-98A7-41C0-B64F-7B092AA5690A}" presName="rootComposite" presStyleCnt="0"/>
      <dgm:spPr/>
    </dgm:pt>
    <dgm:pt modelId="{9F32E2D0-948E-48ED-B94F-7F7992DC9347}" type="pres">
      <dgm:prSet presAssocID="{EAB9E899-98A7-41C0-B64F-7B092AA5690A}" presName="rootText" presStyleLbl="node3" presStyleIdx="0" presStyleCnt="3">
        <dgm:presLayoutVars>
          <dgm:chPref val="3"/>
        </dgm:presLayoutVars>
      </dgm:prSet>
      <dgm:spPr/>
    </dgm:pt>
    <dgm:pt modelId="{0AAF78FE-D5FB-44C8-8D33-6D878DB1F82C}" type="pres">
      <dgm:prSet presAssocID="{EAB9E899-98A7-41C0-B64F-7B092AA5690A}" presName="rootConnector" presStyleLbl="node3" presStyleIdx="0" presStyleCnt="3"/>
      <dgm:spPr/>
    </dgm:pt>
    <dgm:pt modelId="{9BEDF698-C9AF-41ED-BE27-593164F7CEB6}" type="pres">
      <dgm:prSet presAssocID="{EAB9E899-98A7-41C0-B64F-7B092AA5690A}" presName="hierChild4" presStyleCnt="0"/>
      <dgm:spPr/>
    </dgm:pt>
    <dgm:pt modelId="{D5432DBA-AF2D-408C-AE03-58EBA09F700D}" type="pres">
      <dgm:prSet presAssocID="{5A4B2665-94C0-4D36-8782-6C47CF3446C6}" presName="Name37" presStyleLbl="parChTrans1D4" presStyleIdx="0" presStyleCnt="13"/>
      <dgm:spPr/>
    </dgm:pt>
    <dgm:pt modelId="{6A293D5E-D2DC-4598-AC07-20D332C2AEEF}" type="pres">
      <dgm:prSet presAssocID="{7EE99A46-7BEC-4F83-A61B-A3F611C6DD5C}" presName="hierRoot2" presStyleCnt="0">
        <dgm:presLayoutVars>
          <dgm:hierBranch val="hang"/>
        </dgm:presLayoutVars>
      </dgm:prSet>
      <dgm:spPr/>
    </dgm:pt>
    <dgm:pt modelId="{F01F913A-E74E-4571-9DE7-96E4BDC2D73F}" type="pres">
      <dgm:prSet presAssocID="{7EE99A46-7BEC-4F83-A61B-A3F611C6DD5C}" presName="rootComposite" presStyleCnt="0"/>
      <dgm:spPr/>
    </dgm:pt>
    <dgm:pt modelId="{45B909EC-4B15-4FFE-8003-57B6E60535C0}" type="pres">
      <dgm:prSet presAssocID="{7EE99A46-7BEC-4F83-A61B-A3F611C6DD5C}" presName="rootText" presStyleLbl="node4" presStyleIdx="0" presStyleCnt="13">
        <dgm:presLayoutVars>
          <dgm:chPref val="3"/>
        </dgm:presLayoutVars>
      </dgm:prSet>
      <dgm:spPr/>
    </dgm:pt>
    <dgm:pt modelId="{47A92AFF-60C8-4468-82FC-64063EECB092}" type="pres">
      <dgm:prSet presAssocID="{7EE99A46-7BEC-4F83-A61B-A3F611C6DD5C}" presName="rootConnector" presStyleLbl="node4" presStyleIdx="0" presStyleCnt="13"/>
      <dgm:spPr/>
    </dgm:pt>
    <dgm:pt modelId="{0C09A3E8-3EA8-40E1-9780-AB652182895A}" type="pres">
      <dgm:prSet presAssocID="{7EE99A46-7BEC-4F83-A61B-A3F611C6DD5C}" presName="hierChild4" presStyleCnt="0"/>
      <dgm:spPr/>
    </dgm:pt>
    <dgm:pt modelId="{AA6ABA49-5ECC-48AB-B2CA-4970CB84FF71}" type="pres">
      <dgm:prSet presAssocID="{22D6A0CB-3D28-4651-8C54-E1A91FFFA91D}" presName="Name48" presStyleLbl="parChTrans1D4" presStyleIdx="1" presStyleCnt="13"/>
      <dgm:spPr/>
    </dgm:pt>
    <dgm:pt modelId="{59D50DAA-D21C-44A1-AC88-F07D8EA7E4AF}" type="pres">
      <dgm:prSet presAssocID="{7E37261B-A3F3-4848-8E76-F0DC105A6623}" presName="hierRoot2" presStyleCnt="0">
        <dgm:presLayoutVars>
          <dgm:hierBranch val="init"/>
        </dgm:presLayoutVars>
      </dgm:prSet>
      <dgm:spPr/>
    </dgm:pt>
    <dgm:pt modelId="{26CAE25B-F5E1-443F-9725-7243AFD1A42D}" type="pres">
      <dgm:prSet presAssocID="{7E37261B-A3F3-4848-8E76-F0DC105A6623}" presName="rootComposite" presStyleCnt="0"/>
      <dgm:spPr/>
    </dgm:pt>
    <dgm:pt modelId="{15ABCC04-A520-41DD-839B-F6FE40B8A001}" type="pres">
      <dgm:prSet presAssocID="{7E37261B-A3F3-4848-8E76-F0DC105A6623}" presName="rootText" presStyleLbl="node4" presStyleIdx="1" presStyleCnt="13">
        <dgm:presLayoutVars>
          <dgm:chPref val="3"/>
        </dgm:presLayoutVars>
      </dgm:prSet>
      <dgm:spPr/>
    </dgm:pt>
    <dgm:pt modelId="{27381890-F504-4EB2-9FC9-BC6EC8667547}" type="pres">
      <dgm:prSet presAssocID="{7E37261B-A3F3-4848-8E76-F0DC105A6623}" presName="rootConnector" presStyleLbl="node4" presStyleIdx="1" presStyleCnt="13"/>
      <dgm:spPr/>
    </dgm:pt>
    <dgm:pt modelId="{3E12499D-302A-44E1-81E8-6263FE9616E7}" type="pres">
      <dgm:prSet presAssocID="{7E37261B-A3F3-4848-8E76-F0DC105A6623}" presName="hierChild4" presStyleCnt="0"/>
      <dgm:spPr/>
    </dgm:pt>
    <dgm:pt modelId="{E944761A-ADB4-479E-8B17-5EA552C822E1}" type="pres">
      <dgm:prSet presAssocID="{7E37261B-A3F3-4848-8E76-F0DC105A6623}" presName="hierChild5" presStyleCnt="0"/>
      <dgm:spPr/>
    </dgm:pt>
    <dgm:pt modelId="{709C5A20-7951-4184-8EC9-9A0234C3D7DE}" type="pres">
      <dgm:prSet presAssocID="{8E4FF99E-B4F8-42DC-AC51-8A49AEEF07AE}" presName="Name48" presStyleLbl="parChTrans1D4" presStyleIdx="2" presStyleCnt="13"/>
      <dgm:spPr/>
    </dgm:pt>
    <dgm:pt modelId="{4C1E1143-A231-451A-A20A-9FCB3957EF35}" type="pres">
      <dgm:prSet presAssocID="{A8E68DBE-F87E-4ECD-9312-90203A2AE13C}" presName="hierRoot2" presStyleCnt="0">
        <dgm:presLayoutVars>
          <dgm:hierBranch val="init"/>
        </dgm:presLayoutVars>
      </dgm:prSet>
      <dgm:spPr/>
    </dgm:pt>
    <dgm:pt modelId="{A4A98CCB-2D3A-4884-B20E-4E0BE92A55B7}" type="pres">
      <dgm:prSet presAssocID="{A8E68DBE-F87E-4ECD-9312-90203A2AE13C}" presName="rootComposite" presStyleCnt="0"/>
      <dgm:spPr/>
    </dgm:pt>
    <dgm:pt modelId="{C4AD5A73-124F-450B-A0FE-669CAFEB1BC8}" type="pres">
      <dgm:prSet presAssocID="{A8E68DBE-F87E-4ECD-9312-90203A2AE13C}" presName="rootText" presStyleLbl="node4" presStyleIdx="2" presStyleCnt="13">
        <dgm:presLayoutVars>
          <dgm:chPref val="3"/>
        </dgm:presLayoutVars>
      </dgm:prSet>
      <dgm:spPr/>
    </dgm:pt>
    <dgm:pt modelId="{313673C9-069D-43FA-B739-DD18282C06F7}" type="pres">
      <dgm:prSet presAssocID="{A8E68DBE-F87E-4ECD-9312-90203A2AE13C}" presName="rootConnector" presStyleLbl="node4" presStyleIdx="2" presStyleCnt="13"/>
      <dgm:spPr/>
    </dgm:pt>
    <dgm:pt modelId="{0E1DF7EF-C274-4A01-BF38-E87213317E9F}" type="pres">
      <dgm:prSet presAssocID="{A8E68DBE-F87E-4ECD-9312-90203A2AE13C}" presName="hierChild4" presStyleCnt="0"/>
      <dgm:spPr/>
    </dgm:pt>
    <dgm:pt modelId="{632791F4-8B97-4539-B330-7670D88914BA}" type="pres">
      <dgm:prSet presAssocID="{A8E68DBE-F87E-4ECD-9312-90203A2AE13C}" presName="hierChild5" presStyleCnt="0"/>
      <dgm:spPr/>
    </dgm:pt>
    <dgm:pt modelId="{ED1B306C-649E-417C-831D-099256906820}" type="pres">
      <dgm:prSet presAssocID="{6581E52C-4267-4F4A-AB25-DC9469906493}" presName="Name48" presStyleLbl="parChTrans1D4" presStyleIdx="3" presStyleCnt="13"/>
      <dgm:spPr/>
    </dgm:pt>
    <dgm:pt modelId="{520D66A0-3579-4D75-B9A6-ED413F19FD1C}" type="pres">
      <dgm:prSet presAssocID="{EAAEA2DE-C330-465A-93F3-1D7248FEC9D5}" presName="hierRoot2" presStyleCnt="0">
        <dgm:presLayoutVars>
          <dgm:hierBranch val="init"/>
        </dgm:presLayoutVars>
      </dgm:prSet>
      <dgm:spPr/>
    </dgm:pt>
    <dgm:pt modelId="{4D200EC0-5603-4655-A781-96346F94489F}" type="pres">
      <dgm:prSet presAssocID="{EAAEA2DE-C330-465A-93F3-1D7248FEC9D5}" presName="rootComposite" presStyleCnt="0"/>
      <dgm:spPr/>
    </dgm:pt>
    <dgm:pt modelId="{69BF008D-B08D-418F-933D-876E35737DB6}" type="pres">
      <dgm:prSet presAssocID="{EAAEA2DE-C330-465A-93F3-1D7248FEC9D5}" presName="rootText" presStyleLbl="node4" presStyleIdx="3" presStyleCnt="13">
        <dgm:presLayoutVars>
          <dgm:chPref val="3"/>
        </dgm:presLayoutVars>
      </dgm:prSet>
      <dgm:spPr/>
    </dgm:pt>
    <dgm:pt modelId="{36C4BD16-BA6C-40D3-9F8B-ED3D2EB2E095}" type="pres">
      <dgm:prSet presAssocID="{EAAEA2DE-C330-465A-93F3-1D7248FEC9D5}" presName="rootConnector" presStyleLbl="node4" presStyleIdx="3" presStyleCnt="13"/>
      <dgm:spPr/>
    </dgm:pt>
    <dgm:pt modelId="{B68ECF83-24E8-4A0D-91A6-9DD20828E463}" type="pres">
      <dgm:prSet presAssocID="{EAAEA2DE-C330-465A-93F3-1D7248FEC9D5}" presName="hierChild4" presStyleCnt="0"/>
      <dgm:spPr/>
    </dgm:pt>
    <dgm:pt modelId="{363DC2CC-FD4A-48A0-B0D5-34F146B3C656}" type="pres">
      <dgm:prSet presAssocID="{EAAEA2DE-C330-465A-93F3-1D7248FEC9D5}" presName="hierChild5" presStyleCnt="0"/>
      <dgm:spPr/>
    </dgm:pt>
    <dgm:pt modelId="{8667D965-04EB-448E-9A8C-0884CBA9561D}" type="pres">
      <dgm:prSet presAssocID="{8C3174D7-5A51-4B51-A996-4D55A9CFD969}" presName="Name48" presStyleLbl="parChTrans1D4" presStyleIdx="4" presStyleCnt="13"/>
      <dgm:spPr/>
    </dgm:pt>
    <dgm:pt modelId="{C504C11B-974F-4DF9-926C-B20C1F2469D1}" type="pres">
      <dgm:prSet presAssocID="{ED7516D4-EA18-4E89-9165-7CC3DC2A6319}" presName="hierRoot2" presStyleCnt="0">
        <dgm:presLayoutVars>
          <dgm:hierBranch val="init"/>
        </dgm:presLayoutVars>
      </dgm:prSet>
      <dgm:spPr/>
    </dgm:pt>
    <dgm:pt modelId="{B64296C0-61D2-443B-9D86-97BAA84C096B}" type="pres">
      <dgm:prSet presAssocID="{ED7516D4-EA18-4E89-9165-7CC3DC2A6319}" presName="rootComposite" presStyleCnt="0"/>
      <dgm:spPr/>
    </dgm:pt>
    <dgm:pt modelId="{03C5AE8A-BF3D-4873-BE0A-E50E04FC1814}" type="pres">
      <dgm:prSet presAssocID="{ED7516D4-EA18-4E89-9165-7CC3DC2A6319}" presName="rootText" presStyleLbl="node4" presStyleIdx="4" presStyleCnt="13">
        <dgm:presLayoutVars>
          <dgm:chPref val="3"/>
        </dgm:presLayoutVars>
      </dgm:prSet>
      <dgm:spPr/>
    </dgm:pt>
    <dgm:pt modelId="{FDAD866C-E2AF-4BAC-9156-E455D9BB4617}" type="pres">
      <dgm:prSet presAssocID="{ED7516D4-EA18-4E89-9165-7CC3DC2A6319}" presName="rootConnector" presStyleLbl="node4" presStyleIdx="4" presStyleCnt="13"/>
      <dgm:spPr/>
    </dgm:pt>
    <dgm:pt modelId="{CB06CB2C-35A4-440D-9C82-E16247EF1520}" type="pres">
      <dgm:prSet presAssocID="{ED7516D4-EA18-4E89-9165-7CC3DC2A6319}" presName="hierChild4" presStyleCnt="0"/>
      <dgm:spPr/>
    </dgm:pt>
    <dgm:pt modelId="{043BCA50-126A-46DA-B24A-CF1D9CC19AF0}" type="pres">
      <dgm:prSet presAssocID="{ED7516D4-EA18-4E89-9165-7CC3DC2A6319}" presName="hierChild5" presStyleCnt="0"/>
      <dgm:spPr/>
    </dgm:pt>
    <dgm:pt modelId="{5B24684E-6A14-42A5-BB36-6F7FF0EBEE3B}" type="pres">
      <dgm:prSet presAssocID="{92933B77-8C96-45B2-A2BC-0EF97268C833}" presName="Name48" presStyleLbl="parChTrans1D4" presStyleIdx="5" presStyleCnt="13"/>
      <dgm:spPr/>
    </dgm:pt>
    <dgm:pt modelId="{9B62208A-F2D0-43E4-B5B6-179CC94361B8}" type="pres">
      <dgm:prSet presAssocID="{2DFA82ED-2729-4317-B2E1-C9F7646029E4}" presName="hierRoot2" presStyleCnt="0">
        <dgm:presLayoutVars>
          <dgm:hierBranch val="init"/>
        </dgm:presLayoutVars>
      </dgm:prSet>
      <dgm:spPr/>
    </dgm:pt>
    <dgm:pt modelId="{FA69A3DB-B269-40AD-8640-12B58BB8B57A}" type="pres">
      <dgm:prSet presAssocID="{2DFA82ED-2729-4317-B2E1-C9F7646029E4}" presName="rootComposite" presStyleCnt="0"/>
      <dgm:spPr/>
    </dgm:pt>
    <dgm:pt modelId="{774CBC82-2AE8-49BB-8EDC-82D8C297BBA4}" type="pres">
      <dgm:prSet presAssocID="{2DFA82ED-2729-4317-B2E1-C9F7646029E4}" presName="rootText" presStyleLbl="node4" presStyleIdx="5" presStyleCnt="13">
        <dgm:presLayoutVars>
          <dgm:chPref val="3"/>
        </dgm:presLayoutVars>
      </dgm:prSet>
      <dgm:spPr/>
    </dgm:pt>
    <dgm:pt modelId="{29FC4166-1E36-4728-9DB3-8E67FD80BA2E}" type="pres">
      <dgm:prSet presAssocID="{2DFA82ED-2729-4317-B2E1-C9F7646029E4}" presName="rootConnector" presStyleLbl="node4" presStyleIdx="5" presStyleCnt="13"/>
      <dgm:spPr/>
    </dgm:pt>
    <dgm:pt modelId="{FD8333B1-6428-48F9-ADF9-7D482AAB9090}" type="pres">
      <dgm:prSet presAssocID="{2DFA82ED-2729-4317-B2E1-C9F7646029E4}" presName="hierChild4" presStyleCnt="0"/>
      <dgm:spPr/>
    </dgm:pt>
    <dgm:pt modelId="{E6729899-BB8A-4C13-8CC0-BA6379E0EDBB}" type="pres">
      <dgm:prSet presAssocID="{2DFA82ED-2729-4317-B2E1-C9F7646029E4}" presName="hierChild5" presStyleCnt="0"/>
      <dgm:spPr/>
    </dgm:pt>
    <dgm:pt modelId="{A589DE7B-E6E1-4447-969A-31F81867341E}" type="pres">
      <dgm:prSet presAssocID="{7EE99A46-7BEC-4F83-A61B-A3F611C6DD5C}" presName="hierChild5" presStyleCnt="0"/>
      <dgm:spPr/>
    </dgm:pt>
    <dgm:pt modelId="{0F05324D-0F38-4E53-B059-A7D21996E152}" type="pres">
      <dgm:prSet presAssocID="{EAB9E899-98A7-41C0-B64F-7B092AA5690A}" presName="hierChild5" presStyleCnt="0"/>
      <dgm:spPr/>
    </dgm:pt>
    <dgm:pt modelId="{8409EF29-8B2B-4479-8B53-1A16F50125A3}" type="pres">
      <dgm:prSet presAssocID="{A72B0447-C22C-4CD9-8E36-D1410782D1AB}" presName="Name37" presStyleLbl="parChTrans1D3" presStyleIdx="1" presStyleCnt="3"/>
      <dgm:spPr/>
    </dgm:pt>
    <dgm:pt modelId="{D766A86B-913F-4843-9155-B8CD75644393}" type="pres">
      <dgm:prSet presAssocID="{13B0FE5D-7BEC-409D-A6A1-0A656A0F1430}" presName="hierRoot2" presStyleCnt="0">
        <dgm:presLayoutVars>
          <dgm:hierBranch val="init"/>
        </dgm:presLayoutVars>
      </dgm:prSet>
      <dgm:spPr/>
    </dgm:pt>
    <dgm:pt modelId="{334CEC4C-F33A-48E0-8DB0-991F9D65BFB0}" type="pres">
      <dgm:prSet presAssocID="{13B0FE5D-7BEC-409D-A6A1-0A656A0F1430}" presName="rootComposite" presStyleCnt="0"/>
      <dgm:spPr/>
    </dgm:pt>
    <dgm:pt modelId="{20CA2AAA-D95F-48F0-B461-6E8753F6B8DD}" type="pres">
      <dgm:prSet presAssocID="{13B0FE5D-7BEC-409D-A6A1-0A656A0F1430}" presName="rootText" presStyleLbl="node3" presStyleIdx="1" presStyleCnt="3">
        <dgm:presLayoutVars>
          <dgm:chPref val="3"/>
        </dgm:presLayoutVars>
      </dgm:prSet>
      <dgm:spPr/>
    </dgm:pt>
    <dgm:pt modelId="{0AC8D0E6-BE0A-4F72-A6AA-DB857E2B1229}" type="pres">
      <dgm:prSet presAssocID="{13B0FE5D-7BEC-409D-A6A1-0A656A0F1430}" presName="rootConnector" presStyleLbl="node3" presStyleIdx="1" presStyleCnt="3"/>
      <dgm:spPr/>
    </dgm:pt>
    <dgm:pt modelId="{8CFD5B35-3FEB-4FAD-8149-B318DC023A53}" type="pres">
      <dgm:prSet presAssocID="{13B0FE5D-7BEC-409D-A6A1-0A656A0F1430}" presName="hierChild4" presStyleCnt="0"/>
      <dgm:spPr/>
    </dgm:pt>
    <dgm:pt modelId="{CE2765F7-BAC6-45BC-B750-E9223519DDEC}" type="pres">
      <dgm:prSet presAssocID="{3C84B4C9-B2D0-4547-ADD9-629248E751FF}" presName="Name37" presStyleLbl="parChTrans1D4" presStyleIdx="6" presStyleCnt="13"/>
      <dgm:spPr/>
    </dgm:pt>
    <dgm:pt modelId="{F999B08D-2015-4A9B-9366-0C272A82C85D}" type="pres">
      <dgm:prSet presAssocID="{8F532E7E-EF1E-48E0-B23E-CE9D12BF3FF4}" presName="hierRoot2" presStyleCnt="0">
        <dgm:presLayoutVars>
          <dgm:hierBranch val="hang"/>
        </dgm:presLayoutVars>
      </dgm:prSet>
      <dgm:spPr/>
    </dgm:pt>
    <dgm:pt modelId="{0551093E-AC70-4132-AFB5-C641E2F49F3F}" type="pres">
      <dgm:prSet presAssocID="{8F532E7E-EF1E-48E0-B23E-CE9D12BF3FF4}" presName="rootComposite" presStyleCnt="0"/>
      <dgm:spPr/>
    </dgm:pt>
    <dgm:pt modelId="{98A4065A-21B5-42F7-82EB-0258B366F963}" type="pres">
      <dgm:prSet presAssocID="{8F532E7E-EF1E-48E0-B23E-CE9D12BF3FF4}" presName="rootText" presStyleLbl="node4" presStyleIdx="6" presStyleCnt="13">
        <dgm:presLayoutVars>
          <dgm:chPref val="3"/>
        </dgm:presLayoutVars>
      </dgm:prSet>
      <dgm:spPr/>
    </dgm:pt>
    <dgm:pt modelId="{CAA4BA05-8F8F-45AD-9BF1-13D5E93CCB9C}" type="pres">
      <dgm:prSet presAssocID="{8F532E7E-EF1E-48E0-B23E-CE9D12BF3FF4}" presName="rootConnector" presStyleLbl="node4" presStyleIdx="6" presStyleCnt="13"/>
      <dgm:spPr/>
    </dgm:pt>
    <dgm:pt modelId="{1BEE51C3-0EB7-4FB4-9800-0FA4FE50E22B}" type="pres">
      <dgm:prSet presAssocID="{8F532E7E-EF1E-48E0-B23E-CE9D12BF3FF4}" presName="hierChild4" presStyleCnt="0"/>
      <dgm:spPr/>
    </dgm:pt>
    <dgm:pt modelId="{8F605EC8-5325-4858-8800-E554FF2327D7}" type="pres">
      <dgm:prSet presAssocID="{5749D8AB-AD51-4D3A-9295-B7903EB56648}" presName="Name48" presStyleLbl="parChTrans1D4" presStyleIdx="7" presStyleCnt="13"/>
      <dgm:spPr/>
    </dgm:pt>
    <dgm:pt modelId="{C4AAFFB5-855F-45E4-BD83-D32018F85B58}" type="pres">
      <dgm:prSet presAssocID="{2F41EDC1-D1FA-4848-B7CA-15BDAA534550}" presName="hierRoot2" presStyleCnt="0">
        <dgm:presLayoutVars>
          <dgm:hierBranch val="init"/>
        </dgm:presLayoutVars>
      </dgm:prSet>
      <dgm:spPr/>
    </dgm:pt>
    <dgm:pt modelId="{9E543085-DB48-429A-B420-12207FFC97FD}" type="pres">
      <dgm:prSet presAssocID="{2F41EDC1-D1FA-4848-B7CA-15BDAA534550}" presName="rootComposite" presStyleCnt="0"/>
      <dgm:spPr/>
    </dgm:pt>
    <dgm:pt modelId="{EA56F0AE-146E-4D94-AF2A-FC20180CCB0B}" type="pres">
      <dgm:prSet presAssocID="{2F41EDC1-D1FA-4848-B7CA-15BDAA534550}" presName="rootText" presStyleLbl="node4" presStyleIdx="7" presStyleCnt="13">
        <dgm:presLayoutVars>
          <dgm:chPref val="3"/>
        </dgm:presLayoutVars>
      </dgm:prSet>
      <dgm:spPr/>
    </dgm:pt>
    <dgm:pt modelId="{D1C10DA9-5150-4C55-89B2-FD0E2CC94A9C}" type="pres">
      <dgm:prSet presAssocID="{2F41EDC1-D1FA-4848-B7CA-15BDAA534550}" presName="rootConnector" presStyleLbl="node4" presStyleIdx="7" presStyleCnt="13"/>
      <dgm:spPr/>
    </dgm:pt>
    <dgm:pt modelId="{78E92C1D-C624-49C8-AEB5-61008F28FB7C}" type="pres">
      <dgm:prSet presAssocID="{2F41EDC1-D1FA-4848-B7CA-15BDAA534550}" presName="hierChild4" presStyleCnt="0"/>
      <dgm:spPr/>
    </dgm:pt>
    <dgm:pt modelId="{8793094B-F9FD-40BF-BAC4-7D4DEF69D505}" type="pres">
      <dgm:prSet presAssocID="{2F41EDC1-D1FA-4848-B7CA-15BDAA534550}" presName="hierChild5" presStyleCnt="0"/>
      <dgm:spPr/>
    </dgm:pt>
    <dgm:pt modelId="{8DC914DA-F126-43F5-9CFF-692FE06E1019}" type="pres">
      <dgm:prSet presAssocID="{19278E62-06A4-4EC5-8C70-DAFF4B40FA38}" presName="Name48" presStyleLbl="parChTrans1D4" presStyleIdx="8" presStyleCnt="13"/>
      <dgm:spPr/>
    </dgm:pt>
    <dgm:pt modelId="{033F9EE3-7399-460A-8B54-090F463C7B32}" type="pres">
      <dgm:prSet presAssocID="{068102CE-F1BB-4B70-8215-4B0AF73F89B9}" presName="hierRoot2" presStyleCnt="0">
        <dgm:presLayoutVars>
          <dgm:hierBranch val="init"/>
        </dgm:presLayoutVars>
      </dgm:prSet>
      <dgm:spPr/>
    </dgm:pt>
    <dgm:pt modelId="{16CB26D2-1702-4744-8D7F-A17F348357F7}" type="pres">
      <dgm:prSet presAssocID="{068102CE-F1BB-4B70-8215-4B0AF73F89B9}" presName="rootComposite" presStyleCnt="0"/>
      <dgm:spPr/>
    </dgm:pt>
    <dgm:pt modelId="{9633E6DF-988E-4B05-A127-38F46E739E4B}" type="pres">
      <dgm:prSet presAssocID="{068102CE-F1BB-4B70-8215-4B0AF73F89B9}" presName="rootText" presStyleLbl="node4" presStyleIdx="8" presStyleCnt="13">
        <dgm:presLayoutVars>
          <dgm:chPref val="3"/>
        </dgm:presLayoutVars>
      </dgm:prSet>
      <dgm:spPr/>
    </dgm:pt>
    <dgm:pt modelId="{5DBB387E-8893-48EC-BDE5-A005D705ED8C}" type="pres">
      <dgm:prSet presAssocID="{068102CE-F1BB-4B70-8215-4B0AF73F89B9}" presName="rootConnector" presStyleLbl="node4" presStyleIdx="8" presStyleCnt="13"/>
      <dgm:spPr/>
    </dgm:pt>
    <dgm:pt modelId="{F47826FD-BA9E-40B7-82D4-7FC02B6A5305}" type="pres">
      <dgm:prSet presAssocID="{068102CE-F1BB-4B70-8215-4B0AF73F89B9}" presName="hierChild4" presStyleCnt="0"/>
      <dgm:spPr/>
    </dgm:pt>
    <dgm:pt modelId="{05D0BEA3-27BA-438E-A4B9-1E99A3D6C12C}" type="pres">
      <dgm:prSet presAssocID="{068102CE-F1BB-4B70-8215-4B0AF73F89B9}" presName="hierChild5" presStyleCnt="0"/>
      <dgm:spPr/>
    </dgm:pt>
    <dgm:pt modelId="{81509333-B46D-4765-A72B-A1A03CBF32A3}" type="pres">
      <dgm:prSet presAssocID="{6FB3625F-8714-441E-84B3-FF39B156FF88}" presName="Name48" presStyleLbl="parChTrans1D4" presStyleIdx="9" presStyleCnt="13"/>
      <dgm:spPr/>
    </dgm:pt>
    <dgm:pt modelId="{FCF3A87A-BE7F-40DC-A269-0D2944DB72A5}" type="pres">
      <dgm:prSet presAssocID="{5769DA79-705F-4074-8A3E-BE2CDB7A1A03}" presName="hierRoot2" presStyleCnt="0">
        <dgm:presLayoutVars>
          <dgm:hierBranch val="init"/>
        </dgm:presLayoutVars>
      </dgm:prSet>
      <dgm:spPr/>
    </dgm:pt>
    <dgm:pt modelId="{B349C393-DA8A-4881-B5B4-7AB6AA6CCC8E}" type="pres">
      <dgm:prSet presAssocID="{5769DA79-705F-4074-8A3E-BE2CDB7A1A03}" presName="rootComposite" presStyleCnt="0"/>
      <dgm:spPr/>
    </dgm:pt>
    <dgm:pt modelId="{CBF87D03-84C3-4D9A-AABA-5DF528B70DD4}" type="pres">
      <dgm:prSet presAssocID="{5769DA79-705F-4074-8A3E-BE2CDB7A1A03}" presName="rootText" presStyleLbl="node4" presStyleIdx="9" presStyleCnt="13">
        <dgm:presLayoutVars>
          <dgm:chPref val="3"/>
        </dgm:presLayoutVars>
      </dgm:prSet>
      <dgm:spPr/>
    </dgm:pt>
    <dgm:pt modelId="{B0A56A4A-43AF-4AE2-9EE1-53223DC8B14C}" type="pres">
      <dgm:prSet presAssocID="{5769DA79-705F-4074-8A3E-BE2CDB7A1A03}" presName="rootConnector" presStyleLbl="node4" presStyleIdx="9" presStyleCnt="13"/>
      <dgm:spPr/>
    </dgm:pt>
    <dgm:pt modelId="{7BB232A1-ADB3-47F6-A399-AFB922F12EBB}" type="pres">
      <dgm:prSet presAssocID="{5769DA79-705F-4074-8A3E-BE2CDB7A1A03}" presName="hierChild4" presStyleCnt="0"/>
      <dgm:spPr/>
    </dgm:pt>
    <dgm:pt modelId="{2FCE7893-71A3-4E52-B6B4-30C976257634}" type="pres">
      <dgm:prSet presAssocID="{5769DA79-705F-4074-8A3E-BE2CDB7A1A03}" presName="hierChild5" presStyleCnt="0"/>
      <dgm:spPr/>
    </dgm:pt>
    <dgm:pt modelId="{7D0C0F9F-214A-4F80-8E9D-C95E0826B94D}" type="pres">
      <dgm:prSet presAssocID="{08189C6C-DE9C-4245-9183-1B2050A50E5C}" presName="Name48" presStyleLbl="parChTrans1D4" presStyleIdx="10" presStyleCnt="13"/>
      <dgm:spPr/>
    </dgm:pt>
    <dgm:pt modelId="{EDBCF697-E7C5-4C8B-B502-EDEB094B8EA4}" type="pres">
      <dgm:prSet presAssocID="{0D869A67-BAE5-4274-967B-66E059E59DC2}" presName="hierRoot2" presStyleCnt="0">
        <dgm:presLayoutVars>
          <dgm:hierBranch val="init"/>
        </dgm:presLayoutVars>
      </dgm:prSet>
      <dgm:spPr/>
    </dgm:pt>
    <dgm:pt modelId="{63F2284D-8A11-40AE-B344-B921BB10F2D1}" type="pres">
      <dgm:prSet presAssocID="{0D869A67-BAE5-4274-967B-66E059E59DC2}" presName="rootComposite" presStyleCnt="0"/>
      <dgm:spPr/>
    </dgm:pt>
    <dgm:pt modelId="{80AEE85D-4FDB-4A44-9B6D-03C08C89893A}" type="pres">
      <dgm:prSet presAssocID="{0D869A67-BAE5-4274-967B-66E059E59DC2}" presName="rootText" presStyleLbl="node4" presStyleIdx="10" presStyleCnt="13">
        <dgm:presLayoutVars>
          <dgm:chPref val="3"/>
        </dgm:presLayoutVars>
      </dgm:prSet>
      <dgm:spPr/>
    </dgm:pt>
    <dgm:pt modelId="{EA3F92CE-50CC-4668-8FAB-18EA678084BA}" type="pres">
      <dgm:prSet presAssocID="{0D869A67-BAE5-4274-967B-66E059E59DC2}" presName="rootConnector" presStyleLbl="node4" presStyleIdx="10" presStyleCnt="13"/>
      <dgm:spPr/>
    </dgm:pt>
    <dgm:pt modelId="{F0FD612A-D31A-4931-8665-C2EE864709CC}" type="pres">
      <dgm:prSet presAssocID="{0D869A67-BAE5-4274-967B-66E059E59DC2}" presName="hierChild4" presStyleCnt="0"/>
      <dgm:spPr/>
    </dgm:pt>
    <dgm:pt modelId="{91208BF6-1FED-48BE-A6C7-7765B0DEE3D8}" type="pres">
      <dgm:prSet presAssocID="{0D869A67-BAE5-4274-967B-66E059E59DC2}" presName="hierChild5" presStyleCnt="0"/>
      <dgm:spPr/>
    </dgm:pt>
    <dgm:pt modelId="{313993A5-7A52-4850-B58F-5D9748A8581F}" type="pres">
      <dgm:prSet presAssocID="{8F532E7E-EF1E-48E0-B23E-CE9D12BF3FF4}" presName="hierChild5" presStyleCnt="0"/>
      <dgm:spPr/>
    </dgm:pt>
    <dgm:pt modelId="{24D315AF-2867-44C8-B206-9C3491BB0FD3}" type="pres">
      <dgm:prSet presAssocID="{13B0FE5D-7BEC-409D-A6A1-0A656A0F1430}" presName="hierChild5" presStyleCnt="0"/>
      <dgm:spPr/>
    </dgm:pt>
    <dgm:pt modelId="{F34CA818-0C98-43B3-ABD3-A3BE70C5C041}" type="pres">
      <dgm:prSet presAssocID="{C80A11D8-76D6-4935-ABDB-6D2FEEAAB31D}" presName="Name37" presStyleLbl="parChTrans1D3" presStyleIdx="2" presStyleCnt="3"/>
      <dgm:spPr/>
    </dgm:pt>
    <dgm:pt modelId="{0D3F6D93-8CBA-4A41-95B5-093583FA2A5D}" type="pres">
      <dgm:prSet presAssocID="{8BBF9AB9-E82A-45E9-9442-D719E67C3B58}" presName="hierRoot2" presStyleCnt="0">
        <dgm:presLayoutVars>
          <dgm:hierBranch val="hang"/>
        </dgm:presLayoutVars>
      </dgm:prSet>
      <dgm:spPr/>
    </dgm:pt>
    <dgm:pt modelId="{34BBDFEF-E4ED-40BD-B394-88E0B9BE7758}" type="pres">
      <dgm:prSet presAssocID="{8BBF9AB9-E82A-45E9-9442-D719E67C3B58}" presName="rootComposite" presStyleCnt="0"/>
      <dgm:spPr/>
    </dgm:pt>
    <dgm:pt modelId="{030E0765-440E-4833-BB55-F750D1D46CD9}" type="pres">
      <dgm:prSet presAssocID="{8BBF9AB9-E82A-45E9-9442-D719E67C3B58}" presName="rootText" presStyleLbl="node3" presStyleIdx="2" presStyleCnt="3">
        <dgm:presLayoutVars>
          <dgm:chPref val="3"/>
        </dgm:presLayoutVars>
      </dgm:prSet>
      <dgm:spPr/>
    </dgm:pt>
    <dgm:pt modelId="{10452713-EE3C-4FB0-93AA-38F99580AE04}" type="pres">
      <dgm:prSet presAssocID="{8BBF9AB9-E82A-45E9-9442-D719E67C3B58}" presName="rootConnector" presStyleLbl="node3" presStyleIdx="2" presStyleCnt="3"/>
      <dgm:spPr/>
    </dgm:pt>
    <dgm:pt modelId="{0A44E72D-AD73-46DE-B467-4759B1C41FC8}" type="pres">
      <dgm:prSet presAssocID="{8BBF9AB9-E82A-45E9-9442-D719E67C3B58}" presName="hierChild4" presStyleCnt="0"/>
      <dgm:spPr/>
    </dgm:pt>
    <dgm:pt modelId="{6D59B4AE-BAD6-4D0B-A157-42C2B9CBD28B}" type="pres">
      <dgm:prSet presAssocID="{A2BCEDD9-CFAA-4D22-BB92-FDA08AE028EF}" presName="Name48" presStyleLbl="parChTrans1D4" presStyleIdx="11" presStyleCnt="13"/>
      <dgm:spPr/>
    </dgm:pt>
    <dgm:pt modelId="{0CE81C9B-BE86-4023-A31E-7CC26CB96028}" type="pres">
      <dgm:prSet presAssocID="{144B6F43-E09F-4AB2-A5E7-0F39C961FAD9}" presName="hierRoot2" presStyleCnt="0">
        <dgm:presLayoutVars>
          <dgm:hierBranch val="init"/>
        </dgm:presLayoutVars>
      </dgm:prSet>
      <dgm:spPr/>
    </dgm:pt>
    <dgm:pt modelId="{DEA909F2-65B7-4BA0-8EFE-66D9411C2329}" type="pres">
      <dgm:prSet presAssocID="{144B6F43-E09F-4AB2-A5E7-0F39C961FAD9}" presName="rootComposite" presStyleCnt="0"/>
      <dgm:spPr/>
    </dgm:pt>
    <dgm:pt modelId="{47A7C7D5-26B8-4BD4-B6F1-798D79CC5081}" type="pres">
      <dgm:prSet presAssocID="{144B6F43-E09F-4AB2-A5E7-0F39C961FAD9}" presName="rootText" presStyleLbl="node4" presStyleIdx="11" presStyleCnt="13">
        <dgm:presLayoutVars>
          <dgm:chPref val="3"/>
        </dgm:presLayoutVars>
      </dgm:prSet>
      <dgm:spPr/>
    </dgm:pt>
    <dgm:pt modelId="{0E4CDA10-AC87-4186-AE34-BD838FD6D7DD}" type="pres">
      <dgm:prSet presAssocID="{144B6F43-E09F-4AB2-A5E7-0F39C961FAD9}" presName="rootConnector" presStyleLbl="node4" presStyleIdx="11" presStyleCnt="13"/>
      <dgm:spPr/>
    </dgm:pt>
    <dgm:pt modelId="{7ADC5234-6995-4578-B289-A12C372A7669}" type="pres">
      <dgm:prSet presAssocID="{144B6F43-E09F-4AB2-A5E7-0F39C961FAD9}" presName="hierChild4" presStyleCnt="0"/>
      <dgm:spPr/>
    </dgm:pt>
    <dgm:pt modelId="{A702A36F-3FAC-42BF-96B3-4580BED3F8F8}" type="pres">
      <dgm:prSet presAssocID="{144B6F43-E09F-4AB2-A5E7-0F39C961FAD9}" presName="hierChild5" presStyleCnt="0"/>
      <dgm:spPr/>
    </dgm:pt>
    <dgm:pt modelId="{7EDFD4C8-60FF-4E09-B28E-9545E38FA2DE}" type="pres">
      <dgm:prSet presAssocID="{7FBF372C-774B-4292-AB0B-AEE5D989DE32}" presName="Name48" presStyleLbl="parChTrans1D4" presStyleIdx="12" presStyleCnt="13"/>
      <dgm:spPr/>
    </dgm:pt>
    <dgm:pt modelId="{14C22A2E-09D4-4F1B-8E65-B839FE4DEF6E}" type="pres">
      <dgm:prSet presAssocID="{FAC0DA3C-EFA3-4871-8A9F-D970481661A7}" presName="hierRoot2" presStyleCnt="0">
        <dgm:presLayoutVars>
          <dgm:hierBranch val="init"/>
        </dgm:presLayoutVars>
      </dgm:prSet>
      <dgm:spPr/>
    </dgm:pt>
    <dgm:pt modelId="{7D512020-C2C5-4CA8-B1B6-DDBE636A30CC}" type="pres">
      <dgm:prSet presAssocID="{FAC0DA3C-EFA3-4871-8A9F-D970481661A7}" presName="rootComposite" presStyleCnt="0"/>
      <dgm:spPr/>
    </dgm:pt>
    <dgm:pt modelId="{901FA48C-F80B-444B-BE0C-A08B049F2D8F}" type="pres">
      <dgm:prSet presAssocID="{FAC0DA3C-EFA3-4871-8A9F-D970481661A7}" presName="rootText" presStyleLbl="node4" presStyleIdx="12" presStyleCnt="13">
        <dgm:presLayoutVars>
          <dgm:chPref val="3"/>
        </dgm:presLayoutVars>
      </dgm:prSet>
      <dgm:spPr/>
    </dgm:pt>
    <dgm:pt modelId="{38EB46E8-51E4-4688-87C9-3F50D13E3010}" type="pres">
      <dgm:prSet presAssocID="{FAC0DA3C-EFA3-4871-8A9F-D970481661A7}" presName="rootConnector" presStyleLbl="node4" presStyleIdx="12" presStyleCnt="13"/>
      <dgm:spPr/>
    </dgm:pt>
    <dgm:pt modelId="{3977814C-5565-4032-9A0D-E341F703AEC6}" type="pres">
      <dgm:prSet presAssocID="{FAC0DA3C-EFA3-4871-8A9F-D970481661A7}" presName="hierChild4" presStyleCnt="0"/>
      <dgm:spPr/>
    </dgm:pt>
    <dgm:pt modelId="{284DD08C-5736-4F48-BF97-B2DCBC7F98CD}" type="pres">
      <dgm:prSet presAssocID="{FAC0DA3C-EFA3-4871-8A9F-D970481661A7}" presName="hierChild5" presStyleCnt="0"/>
      <dgm:spPr/>
    </dgm:pt>
    <dgm:pt modelId="{C5982E04-0673-411A-B0C0-3172E201C744}" type="pres">
      <dgm:prSet presAssocID="{8BBF9AB9-E82A-45E9-9442-D719E67C3B58}" presName="hierChild5" presStyleCnt="0"/>
      <dgm:spPr/>
    </dgm:pt>
    <dgm:pt modelId="{165CAA9D-AB0E-4118-9992-ABE1B144578A}" type="pres">
      <dgm:prSet presAssocID="{B54477FF-709C-4824-B19C-11F54334C245}" presName="hierChild5" presStyleCnt="0"/>
      <dgm:spPr/>
    </dgm:pt>
    <dgm:pt modelId="{6A7FB4FE-106A-42D6-85DC-05983857253B}" type="pres">
      <dgm:prSet presAssocID="{A244C3CD-DC53-4AD3-A840-596E5E440C70}" presName="hierChild3" presStyleCnt="0"/>
      <dgm:spPr/>
    </dgm:pt>
    <dgm:pt modelId="{81DB78DD-758D-4A60-9617-CE5CC62ECAFB}" type="pres">
      <dgm:prSet presAssocID="{519C5E2B-81CB-4731-B4E6-993F5B5613FD}" presName="Name111" presStyleLbl="parChTrans1D2" presStyleIdx="1" presStyleCnt="2"/>
      <dgm:spPr/>
    </dgm:pt>
    <dgm:pt modelId="{0FFBB8E9-F45C-423F-BEA6-36EE248C109B}" type="pres">
      <dgm:prSet presAssocID="{BC12CAAA-34AF-4A83-9EEE-0308DCA4E88F}" presName="hierRoot3" presStyleCnt="0">
        <dgm:presLayoutVars>
          <dgm:hierBranch val="init"/>
        </dgm:presLayoutVars>
      </dgm:prSet>
      <dgm:spPr/>
    </dgm:pt>
    <dgm:pt modelId="{C7C04A70-5C4D-4DD2-B3EC-669655A1084F}" type="pres">
      <dgm:prSet presAssocID="{BC12CAAA-34AF-4A83-9EEE-0308DCA4E88F}" presName="rootComposite3" presStyleCnt="0"/>
      <dgm:spPr/>
    </dgm:pt>
    <dgm:pt modelId="{C05E0C40-C56A-4190-B535-6BA9DBB608F1}" type="pres">
      <dgm:prSet presAssocID="{BC12CAAA-34AF-4A83-9EEE-0308DCA4E88F}" presName="rootText3" presStyleLbl="asst1" presStyleIdx="0" presStyleCnt="1">
        <dgm:presLayoutVars>
          <dgm:chPref val="3"/>
        </dgm:presLayoutVars>
      </dgm:prSet>
      <dgm:spPr/>
    </dgm:pt>
    <dgm:pt modelId="{571C7BE3-4D31-45DE-9604-D4BC0400C350}" type="pres">
      <dgm:prSet presAssocID="{BC12CAAA-34AF-4A83-9EEE-0308DCA4E88F}" presName="rootConnector3" presStyleLbl="asst1" presStyleIdx="0" presStyleCnt="1"/>
      <dgm:spPr/>
    </dgm:pt>
    <dgm:pt modelId="{3C13CD5B-1B80-4016-940E-EC6104FEC190}" type="pres">
      <dgm:prSet presAssocID="{BC12CAAA-34AF-4A83-9EEE-0308DCA4E88F}" presName="hierChild6" presStyleCnt="0"/>
      <dgm:spPr/>
    </dgm:pt>
    <dgm:pt modelId="{477676F0-0E57-4193-8712-5204286EA66C}" type="pres">
      <dgm:prSet presAssocID="{BC12CAAA-34AF-4A83-9EEE-0308DCA4E88F}" presName="hierChild7" presStyleCnt="0"/>
      <dgm:spPr/>
    </dgm:pt>
  </dgm:ptLst>
  <dgm:cxnLst>
    <dgm:cxn modelId="{9FFA8D00-ED66-4D39-9600-4FF91EA7AC6E}" type="presOf" srcId="{2DFA82ED-2729-4317-B2E1-C9F7646029E4}" destId="{29FC4166-1E36-4728-9DB3-8E67FD80BA2E}" srcOrd="1" destOrd="0" presId="urn:microsoft.com/office/officeart/2005/8/layout/orgChart1"/>
    <dgm:cxn modelId="{123D0B06-54BE-4105-AB55-CF0E0CD30419}" type="presOf" srcId="{068102CE-F1BB-4B70-8215-4B0AF73F89B9}" destId="{5DBB387E-8893-48EC-BDE5-A005D705ED8C}" srcOrd="1" destOrd="0" presId="urn:microsoft.com/office/officeart/2005/8/layout/orgChart1"/>
    <dgm:cxn modelId="{01429809-905F-4F5D-A032-E19F53FD5A76}" type="presOf" srcId="{6FB3625F-8714-441E-84B3-FF39B156FF88}" destId="{81509333-B46D-4765-A72B-A1A03CBF32A3}" srcOrd="0" destOrd="0" presId="urn:microsoft.com/office/officeart/2005/8/layout/orgChart1"/>
    <dgm:cxn modelId="{60D91E0A-C6E4-4F13-84CE-9480691DBE77}" type="presOf" srcId="{A8E68DBE-F87E-4ECD-9312-90203A2AE13C}" destId="{C4AD5A73-124F-450B-A0FE-669CAFEB1BC8}" srcOrd="0" destOrd="0" presId="urn:microsoft.com/office/officeart/2005/8/layout/orgChart1"/>
    <dgm:cxn modelId="{2F62860B-6916-4164-B2F2-FF2FE734BCD0}" type="presOf" srcId="{5749D8AB-AD51-4D3A-9295-B7903EB56648}" destId="{8F605EC8-5325-4858-8800-E554FF2327D7}" srcOrd="0" destOrd="0" presId="urn:microsoft.com/office/officeart/2005/8/layout/orgChart1"/>
    <dgm:cxn modelId="{A9D7A90B-C367-431A-8E8D-12D3ED850923}" type="presOf" srcId="{B54477FF-709C-4824-B19C-11F54334C245}" destId="{BC88CD56-17D2-401C-BA88-E3BD46FE1465}" srcOrd="1" destOrd="0" presId="urn:microsoft.com/office/officeart/2005/8/layout/orgChart1"/>
    <dgm:cxn modelId="{3ADE2B0D-60CE-4BCC-B7C4-764993833E64}" srcId="{13B0FE5D-7BEC-409D-A6A1-0A656A0F1430}" destId="{8F532E7E-EF1E-48E0-B23E-CE9D12BF3FF4}" srcOrd="0" destOrd="0" parTransId="{3C84B4C9-B2D0-4547-ADD9-629248E751FF}" sibTransId="{8F4CF27B-D709-446C-9DD6-D9C505E0BD11}"/>
    <dgm:cxn modelId="{2D3F680E-9081-403F-B0C8-F211E5823DF5}" type="presOf" srcId="{2DFA82ED-2729-4317-B2E1-C9F7646029E4}" destId="{774CBC82-2AE8-49BB-8EDC-82D8C297BBA4}" srcOrd="0" destOrd="0" presId="urn:microsoft.com/office/officeart/2005/8/layout/orgChart1"/>
    <dgm:cxn modelId="{9404F10F-8DC8-4A76-9848-10F486904D69}" type="presOf" srcId="{ED7516D4-EA18-4E89-9165-7CC3DC2A6319}" destId="{FDAD866C-E2AF-4BAC-9156-E455D9BB4617}" srcOrd="1" destOrd="0" presId="urn:microsoft.com/office/officeart/2005/8/layout/orgChart1"/>
    <dgm:cxn modelId="{9B69B910-9B81-4A01-A8F3-0402F4E83E88}" type="presOf" srcId="{EAB9E899-98A7-41C0-B64F-7B092AA5690A}" destId="{9F32E2D0-948E-48ED-B94F-7F7992DC9347}" srcOrd="0" destOrd="0" presId="urn:microsoft.com/office/officeart/2005/8/layout/orgChart1"/>
    <dgm:cxn modelId="{3C4E7E13-9DC8-4784-9823-E65B01E6E2D0}" type="presOf" srcId="{8BBF9AB9-E82A-45E9-9442-D719E67C3B58}" destId="{10452713-EE3C-4FB0-93AA-38F99580AE04}" srcOrd="1" destOrd="0" presId="urn:microsoft.com/office/officeart/2005/8/layout/orgChart1"/>
    <dgm:cxn modelId="{53C9E913-4549-4F52-A284-7C0DEB18A651}" type="presOf" srcId="{19278E62-06A4-4EC5-8C70-DAFF4B40FA38}" destId="{8DC914DA-F126-43F5-9CFF-692FE06E1019}" srcOrd="0" destOrd="0" presId="urn:microsoft.com/office/officeart/2005/8/layout/orgChart1"/>
    <dgm:cxn modelId="{5EA66718-A2D8-4F94-8964-04E4A5B7B052}" type="presOf" srcId="{068102CE-F1BB-4B70-8215-4B0AF73F89B9}" destId="{9633E6DF-988E-4B05-A127-38F46E739E4B}" srcOrd="0" destOrd="0" presId="urn:microsoft.com/office/officeart/2005/8/layout/orgChart1"/>
    <dgm:cxn modelId="{61054A1C-FB67-4949-9A12-9B8E0D4B88AC}" type="presOf" srcId="{A8E68DBE-F87E-4ECD-9312-90203A2AE13C}" destId="{313673C9-069D-43FA-B739-DD18282C06F7}" srcOrd="1" destOrd="0" presId="urn:microsoft.com/office/officeart/2005/8/layout/orgChart1"/>
    <dgm:cxn modelId="{0598AB1D-88EE-4B8C-B440-32505FA61998}" type="presOf" srcId="{BC12CAAA-34AF-4A83-9EEE-0308DCA4E88F}" destId="{C05E0C40-C56A-4190-B535-6BA9DBB608F1}" srcOrd="0" destOrd="0" presId="urn:microsoft.com/office/officeart/2005/8/layout/orgChart1"/>
    <dgm:cxn modelId="{9DCFD31D-B368-4AD9-8671-3D735EED565E}" type="presOf" srcId="{0A587F4E-F0D8-4976-B016-CC61392F9387}" destId="{A97BD56E-EE9E-40AF-BAB8-8704CAF65B66}" srcOrd="0" destOrd="0" presId="urn:microsoft.com/office/officeart/2005/8/layout/orgChart1"/>
    <dgm:cxn modelId="{FDF7722A-953E-470B-B59C-BA9430FC9FC8}" type="presOf" srcId="{7EE99A46-7BEC-4F83-A61B-A3F611C6DD5C}" destId="{45B909EC-4B15-4FFE-8003-57B6E60535C0}" srcOrd="0" destOrd="0" presId="urn:microsoft.com/office/officeart/2005/8/layout/orgChart1"/>
    <dgm:cxn modelId="{841D3D39-2447-4693-A48E-43402AF97EBF}" type="presOf" srcId="{D7E1C6E0-DAA1-43CD-9A4D-3F74BBEE2842}" destId="{5C9EE570-BC47-41D3-8CE7-3151A5E5540D}" srcOrd="0" destOrd="0" presId="urn:microsoft.com/office/officeart/2005/8/layout/orgChart1"/>
    <dgm:cxn modelId="{CA21C83B-B9D1-4E21-A98C-793EB47756EB}" type="presOf" srcId="{FAC0DA3C-EFA3-4871-8A9F-D970481661A7}" destId="{38EB46E8-51E4-4688-87C9-3F50D13E3010}" srcOrd="1" destOrd="0" presId="urn:microsoft.com/office/officeart/2005/8/layout/orgChart1"/>
    <dgm:cxn modelId="{8845643E-8D0A-4108-A80C-ACB69A3F89A8}" type="presOf" srcId="{B54477FF-709C-4824-B19C-11F54334C245}" destId="{55FF9B66-DF5F-46F8-916A-093000F30300}" srcOrd="0" destOrd="0" presId="urn:microsoft.com/office/officeart/2005/8/layout/orgChart1"/>
    <dgm:cxn modelId="{F049EA40-D3C9-43DE-907D-507876745DEC}" type="presOf" srcId="{8F532E7E-EF1E-48E0-B23E-CE9D12BF3FF4}" destId="{CAA4BA05-8F8F-45AD-9BF1-13D5E93CCB9C}" srcOrd="1" destOrd="0" presId="urn:microsoft.com/office/officeart/2005/8/layout/orgChart1"/>
    <dgm:cxn modelId="{E8E5585D-539D-43CD-9623-E94CF214FB3C}" type="presOf" srcId="{8F532E7E-EF1E-48E0-B23E-CE9D12BF3FF4}" destId="{98A4065A-21B5-42F7-82EB-0258B366F963}" srcOrd="0" destOrd="0" presId="urn:microsoft.com/office/officeart/2005/8/layout/orgChart1"/>
    <dgm:cxn modelId="{399DA65D-4D83-4574-AB45-05280705CF99}" type="presOf" srcId="{5769DA79-705F-4074-8A3E-BE2CDB7A1A03}" destId="{CBF87D03-84C3-4D9A-AABA-5DF528B70DD4}" srcOrd="0" destOrd="0" presId="urn:microsoft.com/office/officeart/2005/8/layout/orgChart1"/>
    <dgm:cxn modelId="{B413855E-CDB1-477E-A6BE-73FE06CF9746}" type="presOf" srcId="{22D6A0CB-3D28-4651-8C54-E1A91FFFA91D}" destId="{AA6ABA49-5ECC-48AB-B2CA-4970CB84FF71}" srcOrd="0" destOrd="0" presId="urn:microsoft.com/office/officeart/2005/8/layout/orgChart1"/>
    <dgm:cxn modelId="{6710E05F-184E-4022-8440-4B083746E33C}" type="presOf" srcId="{7E37261B-A3F3-4848-8E76-F0DC105A6623}" destId="{15ABCC04-A520-41DD-839B-F6FE40B8A001}" srcOrd="0" destOrd="0" presId="urn:microsoft.com/office/officeart/2005/8/layout/orgChart1"/>
    <dgm:cxn modelId="{2B419641-0CD2-4477-B5DE-8B89A617709A}" type="presOf" srcId="{8BBF9AB9-E82A-45E9-9442-D719E67C3B58}" destId="{030E0765-440E-4833-BB55-F750D1D46CD9}" srcOrd="0" destOrd="0" presId="urn:microsoft.com/office/officeart/2005/8/layout/orgChart1"/>
    <dgm:cxn modelId="{493FF362-CE87-418C-B35F-AE1152AB1EFF}" srcId="{B54477FF-709C-4824-B19C-11F54334C245}" destId="{13B0FE5D-7BEC-409D-A6A1-0A656A0F1430}" srcOrd="1" destOrd="0" parTransId="{A72B0447-C22C-4CD9-8E36-D1410782D1AB}" sibTransId="{47346B63-5881-47FB-9C9E-A766B3A1736D}"/>
    <dgm:cxn modelId="{6B085D43-7166-48A4-9604-BA38D0E970ED}" type="presOf" srcId="{08189C6C-DE9C-4245-9183-1B2050A50E5C}" destId="{7D0C0F9F-214A-4F80-8E9D-C95E0826B94D}" srcOrd="0" destOrd="0" presId="urn:microsoft.com/office/officeart/2005/8/layout/orgChart1"/>
    <dgm:cxn modelId="{A6C36C45-EF04-46E6-8616-F5E43854A48B}" type="presOf" srcId="{92933B77-8C96-45B2-A2BC-0EF97268C833}" destId="{5B24684E-6A14-42A5-BB36-6F7FF0EBEE3B}" srcOrd="0" destOrd="0" presId="urn:microsoft.com/office/officeart/2005/8/layout/orgChart1"/>
    <dgm:cxn modelId="{32EDC467-0B0E-4C87-B2D1-B2CD19144901}" type="presOf" srcId="{ED7516D4-EA18-4E89-9165-7CC3DC2A6319}" destId="{03C5AE8A-BF3D-4873-BE0A-E50E04FC1814}" srcOrd="0" destOrd="0" presId="urn:microsoft.com/office/officeart/2005/8/layout/orgChart1"/>
    <dgm:cxn modelId="{FBB7CF67-CCB4-4017-976D-61BA55BC5F35}" srcId="{8BBF9AB9-E82A-45E9-9442-D719E67C3B58}" destId="{144B6F43-E09F-4AB2-A5E7-0F39C961FAD9}" srcOrd="0" destOrd="0" parTransId="{A2BCEDD9-CFAA-4D22-BB92-FDA08AE028EF}" sibTransId="{FEEE9FE9-4024-4C5B-A3C8-9D06FFFB01C6}"/>
    <dgm:cxn modelId="{40B1B44B-18EA-4737-A80E-AB9A7C0524D5}" type="presOf" srcId="{0DD038AA-5DD1-4B15-999F-FF230DC3B495}" destId="{A679D61F-ABE4-42D4-95EE-8FF4B9253A55}" srcOrd="0" destOrd="0" presId="urn:microsoft.com/office/officeart/2005/8/layout/orgChart1"/>
    <dgm:cxn modelId="{2FB5B76C-694F-47A3-ABD7-77C4FEC52777}" type="presOf" srcId="{6581E52C-4267-4F4A-AB25-DC9469906493}" destId="{ED1B306C-649E-417C-831D-099256906820}" srcOrd="0" destOrd="0" presId="urn:microsoft.com/office/officeart/2005/8/layout/orgChart1"/>
    <dgm:cxn modelId="{04318E52-D348-420A-99C1-8E52ED1B0BE7}" srcId="{8F532E7E-EF1E-48E0-B23E-CE9D12BF3FF4}" destId="{2F41EDC1-D1FA-4848-B7CA-15BDAA534550}" srcOrd="0" destOrd="0" parTransId="{5749D8AB-AD51-4D3A-9295-B7903EB56648}" sibTransId="{C71C9E0F-4918-4E11-A4F4-3AD04F6EAB23}"/>
    <dgm:cxn modelId="{4594D973-20BE-4825-B9C1-2EDF95D8756C}" srcId="{8BBF9AB9-E82A-45E9-9442-D719E67C3B58}" destId="{FAC0DA3C-EFA3-4871-8A9F-D970481661A7}" srcOrd="1" destOrd="0" parTransId="{7FBF372C-774B-4292-AB0B-AEE5D989DE32}" sibTransId="{9D7E7889-E26D-4084-A233-2A1458A2B1D1}"/>
    <dgm:cxn modelId="{7F3E5E57-B3D4-4123-BF2C-57EB99C0D77A}" type="presOf" srcId="{8E4FF99E-B4F8-42DC-AC51-8A49AEEF07AE}" destId="{709C5A20-7951-4184-8EC9-9A0234C3D7DE}" srcOrd="0" destOrd="0" presId="urn:microsoft.com/office/officeart/2005/8/layout/orgChart1"/>
    <dgm:cxn modelId="{626ABD57-6B3F-4878-8DB4-91718EA936A0}" srcId="{8F532E7E-EF1E-48E0-B23E-CE9D12BF3FF4}" destId="{5769DA79-705F-4074-8A3E-BE2CDB7A1A03}" srcOrd="2" destOrd="0" parTransId="{6FB3625F-8714-441E-84B3-FF39B156FF88}" sibTransId="{4D8B3DE9-C6AC-4C44-B18F-7F44F1D005CA}"/>
    <dgm:cxn modelId="{0D7E5979-B33F-43EE-AF43-44E23264ED07}" srcId="{A244C3CD-DC53-4AD3-A840-596E5E440C70}" destId="{BC12CAAA-34AF-4A83-9EEE-0308DCA4E88F}" srcOrd="1" destOrd="0" parTransId="{519C5E2B-81CB-4731-B4E6-993F5B5613FD}" sibTransId="{AB41D699-61E9-4CBB-B1B1-72B7A5B9D7C1}"/>
    <dgm:cxn modelId="{9E94A579-0013-4D85-8022-E89DD5DB199C}" type="presOf" srcId="{0D869A67-BAE5-4274-967B-66E059E59DC2}" destId="{EA3F92CE-50CC-4668-8FAB-18EA678084BA}" srcOrd="1" destOrd="0" presId="urn:microsoft.com/office/officeart/2005/8/layout/orgChart1"/>
    <dgm:cxn modelId="{903BDD5A-D0C7-45A6-A888-C5F72FD4484E}" type="presOf" srcId="{C80A11D8-76D6-4935-ABDB-6D2FEEAAB31D}" destId="{F34CA818-0C98-43B3-ABD3-A3BE70C5C041}" srcOrd="0" destOrd="0" presId="urn:microsoft.com/office/officeart/2005/8/layout/orgChart1"/>
    <dgm:cxn modelId="{5204FA5A-06C7-4340-8298-92C14602EF19}" type="presOf" srcId="{2F41EDC1-D1FA-4848-B7CA-15BDAA534550}" destId="{D1C10DA9-5150-4C55-89B2-FD0E2CC94A9C}" srcOrd="1" destOrd="0" presId="urn:microsoft.com/office/officeart/2005/8/layout/orgChart1"/>
    <dgm:cxn modelId="{8074BE7D-8B92-4A7D-A0CC-A3425AA5D5D8}" srcId="{B54477FF-709C-4824-B19C-11F54334C245}" destId="{8BBF9AB9-E82A-45E9-9442-D719E67C3B58}" srcOrd="2" destOrd="0" parTransId="{C80A11D8-76D6-4935-ABDB-6D2FEEAAB31D}" sibTransId="{6489F32A-8F65-432E-ABEE-7F4CFBC57A3E}"/>
    <dgm:cxn modelId="{151FE384-F768-4D6E-9AE9-D1C76F1E2417}" type="presOf" srcId="{3C84B4C9-B2D0-4547-ADD9-629248E751FF}" destId="{CE2765F7-BAC6-45BC-B750-E9223519DDEC}" srcOrd="0" destOrd="0" presId="urn:microsoft.com/office/officeart/2005/8/layout/orgChart1"/>
    <dgm:cxn modelId="{9B9F9790-FAF4-4BC3-AD03-96654F7D0DC7}" type="presOf" srcId="{2F41EDC1-D1FA-4848-B7CA-15BDAA534550}" destId="{EA56F0AE-146E-4D94-AF2A-FC20180CCB0B}" srcOrd="0" destOrd="0" presId="urn:microsoft.com/office/officeart/2005/8/layout/orgChart1"/>
    <dgm:cxn modelId="{6AA37491-84C2-4793-9151-8013A1431D66}" srcId="{8F532E7E-EF1E-48E0-B23E-CE9D12BF3FF4}" destId="{0D869A67-BAE5-4274-967B-66E059E59DC2}" srcOrd="3" destOrd="0" parTransId="{08189C6C-DE9C-4245-9183-1B2050A50E5C}" sibTransId="{1D6BB6D1-FCCD-481F-8C23-8EEEC5E847B5}"/>
    <dgm:cxn modelId="{4E36DB93-308D-4813-94E1-3C57639A083B}" type="presOf" srcId="{A72B0447-C22C-4CD9-8E36-D1410782D1AB}" destId="{8409EF29-8B2B-4479-8B53-1A16F50125A3}" srcOrd="0" destOrd="0" presId="urn:microsoft.com/office/officeart/2005/8/layout/orgChart1"/>
    <dgm:cxn modelId="{799F6196-606E-4300-962B-A6A654E3F1A2}" type="presOf" srcId="{13B0FE5D-7BEC-409D-A6A1-0A656A0F1430}" destId="{20CA2AAA-D95F-48F0-B461-6E8753F6B8DD}" srcOrd="0" destOrd="0" presId="urn:microsoft.com/office/officeart/2005/8/layout/orgChart1"/>
    <dgm:cxn modelId="{A5396F98-957C-40DF-A422-427A4ABF4F80}" srcId="{7EE99A46-7BEC-4F83-A61B-A3F611C6DD5C}" destId="{ED7516D4-EA18-4E89-9165-7CC3DC2A6319}" srcOrd="3" destOrd="0" parTransId="{8C3174D7-5A51-4B51-A996-4D55A9CFD969}" sibTransId="{2C4F386A-4AF7-4265-99EB-6FE7B84850D5}"/>
    <dgm:cxn modelId="{CF093A9A-FAC0-4B9B-A716-A65C4C8A50B3}" type="presOf" srcId="{144B6F43-E09F-4AB2-A5E7-0F39C961FAD9}" destId="{0E4CDA10-AC87-4186-AE34-BD838FD6D7DD}" srcOrd="1" destOrd="0" presId="urn:microsoft.com/office/officeart/2005/8/layout/orgChart1"/>
    <dgm:cxn modelId="{04D8589E-8920-44DE-8C3F-EAA4391C4E33}" type="presOf" srcId="{A244C3CD-DC53-4AD3-A840-596E5E440C70}" destId="{E6C603C1-8E6C-4EFE-BC37-FCD771C87496}" srcOrd="1" destOrd="0" presId="urn:microsoft.com/office/officeart/2005/8/layout/orgChart1"/>
    <dgm:cxn modelId="{A82604A9-F385-47EA-B572-055BC912B447}" type="presOf" srcId="{5A4B2665-94C0-4D36-8782-6C47CF3446C6}" destId="{D5432DBA-AF2D-408C-AE03-58EBA09F700D}" srcOrd="0" destOrd="0" presId="urn:microsoft.com/office/officeart/2005/8/layout/orgChart1"/>
    <dgm:cxn modelId="{9C5BABAA-CBF4-4433-840B-0B8AE7D75973}" type="presOf" srcId="{FAC0DA3C-EFA3-4871-8A9F-D970481661A7}" destId="{901FA48C-F80B-444B-BE0C-A08B049F2D8F}" srcOrd="0" destOrd="0" presId="urn:microsoft.com/office/officeart/2005/8/layout/orgChart1"/>
    <dgm:cxn modelId="{91DB4DAD-1DD9-4345-8622-A6C9AC50BF4F}" type="presOf" srcId="{0D869A67-BAE5-4274-967B-66E059E59DC2}" destId="{80AEE85D-4FDB-4A44-9B6D-03C08C89893A}" srcOrd="0" destOrd="0" presId="urn:microsoft.com/office/officeart/2005/8/layout/orgChart1"/>
    <dgm:cxn modelId="{C82284B9-30F2-40C5-B0A6-81477B1E957B}" type="presOf" srcId="{7E37261B-A3F3-4848-8E76-F0DC105A6623}" destId="{27381890-F504-4EB2-9FC9-BC6EC8667547}" srcOrd="1" destOrd="0" presId="urn:microsoft.com/office/officeart/2005/8/layout/orgChart1"/>
    <dgm:cxn modelId="{3AD8B8BB-7FC3-48B2-9231-5DBDBD64541E}" type="presOf" srcId="{519C5E2B-81CB-4731-B4E6-993F5B5613FD}" destId="{81DB78DD-758D-4A60-9617-CE5CC62ECAFB}" srcOrd="0" destOrd="0" presId="urn:microsoft.com/office/officeart/2005/8/layout/orgChart1"/>
    <dgm:cxn modelId="{651816C0-EA52-4B6E-8A51-07AB65EE0C0F}" srcId="{B54477FF-709C-4824-B19C-11F54334C245}" destId="{EAB9E899-98A7-41C0-B64F-7B092AA5690A}" srcOrd="0" destOrd="0" parTransId="{0A587F4E-F0D8-4976-B016-CC61392F9387}" sibTransId="{3B859477-F824-4D19-9464-1CAFB7A72850}"/>
    <dgm:cxn modelId="{0A8C48C1-4629-41C0-ACE8-06D55666AC28}" srcId="{EAB9E899-98A7-41C0-B64F-7B092AA5690A}" destId="{7EE99A46-7BEC-4F83-A61B-A3F611C6DD5C}" srcOrd="0" destOrd="0" parTransId="{5A4B2665-94C0-4D36-8782-6C47CF3446C6}" sibTransId="{EAABC4A3-5A68-4E63-BC4C-B7476726D2EE}"/>
    <dgm:cxn modelId="{3DA6C9C6-CEA2-41B0-A7D4-A6DE1F0D2BE1}" srcId="{7EE99A46-7BEC-4F83-A61B-A3F611C6DD5C}" destId="{A8E68DBE-F87E-4ECD-9312-90203A2AE13C}" srcOrd="1" destOrd="0" parTransId="{8E4FF99E-B4F8-42DC-AC51-8A49AEEF07AE}" sibTransId="{60827B5A-8512-476B-B23F-E05BCA89BD28}"/>
    <dgm:cxn modelId="{DABF7CC9-F63C-4E7B-A3C1-B64670482830}" type="presOf" srcId="{BC12CAAA-34AF-4A83-9EEE-0308DCA4E88F}" destId="{571C7BE3-4D31-45DE-9604-D4BC0400C350}" srcOrd="1" destOrd="0" presId="urn:microsoft.com/office/officeart/2005/8/layout/orgChart1"/>
    <dgm:cxn modelId="{184DCBCB-46BB-43F8-AD28-4EA42556B965}" type="presOf" srcId="{EAAEA2DE-C330-465A-93F3-1D7248FEC9D5}" destId="{36C4BD16-BA6C-40D3-9F8B-ED3D2EB2E095}" srcOrd="1" destOrd="0" presId="urn:microsoft.com/office/officeart/2005/8/layout/orgChart1"/>
    <dgm:cxn modelId="{D316E5CB-A4B9-4270-BA59-14494021B720}" type="presOf" srcId="{A2BCEDD9-CFAA-4D22-BB92-FDA08AE028EF}" destId="{6D59B4AE-BAD6-4D0B-A157-42C2B9CBD28B}" srcOrd="0" destOrd="0" presId="urn:microsoft.com/office/officeart/2005/8/layout/orgChart1"/>
    <dgm:cxn modelId="{CF96A0CD-A31F-4115-BCA0-358E7E27039F}" srcId="{D7E1C6E0-DAA1-43CD-9A4D-3F74BBEE2842}" destId="{A244C3CD-DC53-4AD3-A840-596E5E440C70}" srcOrd="0" destOrd="0" parTransId="{2209231F-AE83-4E3B-891A-1FC973B5D67A}" sibTransId="{314FE68A-4C25-4621-B626-4DDF2DB5535D}"/>
    <dgm:cxn modelId="{5B42FCCD-DFE4-4228-9133-03F1A413785C}" srcId="{7EE99A46-7BEC-4F83-A61B-A3F611C6DD5C}" destId="{2DFA82ED-2729-4317-B2E1-C9F7646029E4}" srcOrd="4" destOrd="0" parTransId="{92933B77-8C96-45B2-A2BC-0EF97268C833}" sibTransId="{35DE952A-E994-4DB4-823D-DA7A718A9AD3}"/>
    <dgm:cxn modelId="{C69DF0CF-BBD9-4364-A827-C3561856EC55}" type="presOf" srcId="{A244C3CD-DC53-4AD3-A840-596E5E440C70}" destId="{2AD461B8-6A39-4BA4-AC14-39EE7A699DA1}" srcOrd="0" destOrd="0" presId="urn:microsoft.com/office/officeart/2005/8/layout/orgChart1"/>
    <dgm:cxn modelId="{A0D63AE3-94E4-49B9-B50A-56CD1325CE1A}" srcId="{A244C3CD-DC53-4AD3-A840-596E5E440C70}" destId="{B54477FF-709C-4824-B19C-11F54334C245}" srcOrd="0" destOrd="0" parTransId="{0DD038AA-5DD1-4B15-999F-FF230DC3B495}" sibTransId="{8E8873E0-ACCE-4624-8DC8-EC17F835132F}"/>
    <dgm:cxn modelId="{B4D854E3-1F60-4CAB-89B8-912C105CE448}" type="presOf" srcId="{7FBF372C-774B-4292-AB0B-AEE5D989DE32}" destId="{7EDFD4C8-60FF-4E09-B28E-9545E38FA2DE}" srcOrd="0" destOrd="0" presId="urn:microsoft.com/office/officeart/2005/8/layout/orgChart1"/>
    <dgm:cxn modelId="{51CFF9E4-43BA-464E-BBB9-6A0A365C58C3}" srcId="{8F532E7E-EF1E-48E0-B23E-CE9D12BF3FF4}" destId="{068102CE-F1BB-4B70-8215-4B0AF73F89B9}" srcOrd="1" destOrd="0" parTransId="{19278E62-06A4-4EC5-8C70-DAFF4B40FA38}" sibTransId="{D06CE808-9F04-4B24-A967-A47A0972613E}"/>
    <dgm:cxn modelId="{5BA79BE6-479F-4205-9A10-0BC400C0C974}" type="presOf" srcId="{EAAEA2DE-C330-465A-93F3-1D7248FEC9D5}" destId="{69BF008D-B08D-418F-933D-876E35737DB6}" srcOrd="0" destOrd="0" presId="urn:microsoft.com/office/officeart/2005/8/layout/orgChart1"/>
    <dgm:cxn modelId="{6CD408ED-661C-48E0-A935-4E374284217B}" type="presOf" srcId="{7EE99A46-7BEC-4F83-A61B-A3F611C6DD5C}" destId="{47A92AFF-60C8-4468-82FC-64063EECB092}" srcOrd="1" destOrd="0" presId="urn:microsoft.com/office/officeart/2005/8/layout/orgChart1"/>
    <dgm:cxn modelId="{4E0D78F0-0565-458F-A257-A68BD90CCC70}" srcId="{7EE99A46-7BEC-4F83-A61B-A3F611C6DD5C}" destId="{7E37261B-A3F3-4848-8E76-F0DC105A6623}" srcOrd="0" destOrd="0" parTransId="{22D6A0CB-3D28-4651-8C54-E1A91FFFA91D}" sibTransId="{29752CC0-FBC2-43F6-BA7A-370728D9C80E}"/>
    <dgm:cxn modelId="{DFCD84F4-875E-4C07-897F-983DD3AD7ADF}" type="presOf" srcId="{13B0FE5D-7BEC-409D-A6A1-0A656A0F1430}" destId="{0AC8D0E6-BE0A-4F72-A6AA-DB857E2B1229}" srcOrd="1" destOrd="0" presId="urn:microsoft.com/office/officeart/2005/8/layout/orgChart1"/>
    <dgm:cxn modelId="{40B334F5-44AD-4D51-908E-EC3BC88DE6A1}" type="presOf" srcId="{8C3174D7-5A51-4B51-A996-4D55A9CFD969}" destId="{8667D965-04EB-448E-9A8C-0884CBA9561D}" srcOrd="0" destOrd="0" presId="urn:microsoft.com/office/officeart/2005/8/layout/orgChart1"/>
    <dgm:cxn modelId="{B2C837F6-17F0-4012-B989-C421EAFDAC2A}" type="presOf" srcId="{5769DA79-705F-4074-8A3E-BE2CDB7A1A03}" destId="{B0A56A4A-43AF-4AE2-9EE1-53223DC8B14C}" srcOrd="1" destOrd="0" presId="urn:microsoft.com/office/officeart/2005/8/layout/orgChart1"/>
    <dgm:cxn modelId="{F4D092F6-A9FC-40AB-9283-DFB51969544F}" type="presOf" srcId="{144B6F43-E09F-4AB2-A5E7-0F39C961FAD9}" destId="{47A7C7D5-26B8-4BD4-B6F1-798D79CC5081}" srcOrd="0" destOrd="0" presId="urn:microsoft.com/office/officeart/2005/8/layout/orgChart1"/>
    <dgm:cxn modelId="{CD254EF8-86CE-48E4-9825-5AD3544BC53B}" srcId="{7EE99A46-7BEC-4F83-A61B-A3F611C6DD5C}" destId="{EAAEA2DE-C330-465A-93F3-1D7248FEC9D5}" srcOrd="2" destOrd="0" parTransId="{6581E52C-4267-4F4A-AB25-DC9469906493}" sibTransId="{B01CB79B-020C-48A5-9971-B29681968D68}"/>
    <dgm:cxn modelId="{DE33E5FA-E08E-4FAE-A040-9F02C79ED17D}" type="presOf" srcId="{EAB9E899-98A7-41C0-B64F-7B092AA5690A}" destId="{0AAF78FE-D5FB-44C8-8D33-6D878DB1F82C}" srcOrd="1" destOrd="0" presId="urn:microsoft.com/office/officeart/2005/8/layout/orgChart1"/>
    <dgm:cxn modelId="{B22203F3-69C6-4A3D-8ABC-AB275725022B}" type="presParOf" srcId="{5C9EE570-BC47-41D3-8CE7-3151A5E5540D}" destId="{E4B322A0-6BD1-4F15-B50D-9EA004F69F35}" srcOrd="0" destOrd="0" presId="urn:microsoft.com/office/officeart/2005/8/layout/orgChart1"/>
    <dgm:cxn modelId="{D96D1C65-7E15-45F4-BB82-1AA82B7CB038}" type="presParOf" srcId="{E4B322A0-6BD1-4F15-B50D-9EA004F69F35}" destId="{F4D477C9-F30B-4A77-9FF7-2215B4350BA0}" srcOrd="0" destOrd="0" presId="urn:microsoft.com/office/officeart/2005/8/layout/orgChart1"/>
    <dgm:cxn modelId="{B96A3016-5DBC-4C72-84C7-A19EA9D42BFB}" type="presParOf" srcId="{F4D477C9-F30B-4A77-9FF7-2215B4350BA0}" destId="{2AD461B8-6A39-4BA4-AC14-39EE7A699DA1}" srcOrd="0" destOrd="0" presId="urn:microsoft.com/office/officeart/2005/8/layout/orgChart1"/>
    <dgm:cxn modelId="{68C07AC7-8FCD-40E2-AAC1-C0BACA3F81E9}" type="presParOf" srcId="{F4D477C9-F30B-4A77-9FF7-2215B4350BA0}" destId="{E6C603C1-8E6C-4EFE-BC37-FCD771C87496}" srcOrd="1" destOrd="0" presId="urn:microsoft.com/office/officeart/2005/8/layout/orgChart1"/>
    <dgm:cxn modelId="{1604AE49-241E-4E62-8F27-498B10A54DFE}" type="presParOf" srcId="{E4B322A0-6BD1-4F15-B50D-9EA004F69F35}" destId="{1B47B03B-6BC7-4B2E-BFD6-CD86FB6F892E}" srcOrd="1" destOrd="0" presId="urn:microsoft.com/office/officeart/2005/8/layout/orgChart1"/>
    <dgm:cxn modelId="{703F9880-D705-44DC-A6EE-777C024A3A1E}" type="presParOf" srcId="{1B47B03B-6BC7-4B2E-BFD6-CD86FB6F892E}" destId="{A679D61F-ABE4-42D4-95EE-8FF4B9253A55}" srcOrd="0" destOrd="0" presId="urn:microsoft.com/office/officeart/2005/8/layout/orgChart1"/>
    <dgm:cxn modelId="{2C4BBD6E-AB0E-46A4-A967-9EC4F0F28DF6}" type="presParOf" srcId="{1B47B03B-6BC7-4B2E-BFD6-CD86FB6F892E}" destId="{2AC776BE-4C0B-46AF-AD1A-5A46441E9C77}" srcOrd="1" destOrd="0" presId="urn:microsoft.com/office/officeart/2005/8/layout/orgChart1"/>
    <dgm:cxn modelId="{22A415F1-15ED-491A-871A-FB4F20266B7F}" type="presParOf" srcId="{2AC776BE-4C0B-46AF-AD1A-5A46441E9C77}" destId="{9F1D5339-7345-4283-9C0E-9ABDA14799EA}" srcOrd="0" destOrd="0" presId="urn:microsoft.com/office/officeart/2005/8/layout/orgChart1"/>
    <dgm:cxn modelId="{5F7282BC-DB6E-41B4-ABBB-9617B7A6E6AD}" type="presParOf" srcId="{9F1D5339-7345-4283-9C0E-9ABDA14799EA}" destId="{55FF9B66-DF5F-46F8-916A-093000F30300}" srcOrd="0" destOrd="0" presId="urn:microsoft.com/office/officeart/2005/8/layout/orgChart1"/>
    <dgm:cxn modelId="{50600D56-98DF-4D5C-BA8A-4F2190BFFD1B}" type="presParOf" srcId="{9F1D5339-7345-4283-9C0E-9ABDA14799EA}" destId="{BC88CD56-17D2-401C-BA88-E3BD46FE1465}" srcOrd="1" destOrd="0" presId="urn:microsoft.com/office/officeart/2005/8/layout/orgChart1"/>
    <dgm:cxn modelId="{B8D9F625-3511-46FC-A3BB-FA892136E77A}" type="presParOf" srcId="{2AC776BE-4C0B-46AF-AD1A-5A46441E9C77}" destId="{7901F937-FD83-4632-8C11-860EA4B89EC0}" srcOrd="1" destOrd="0" presId="urn:microsoft.com/office/officeart/2005/8/layout/orgChart1"/>
    <dgm:cxn modelId="{3CC01CFA-4712-4B89-8C9C-99BE2DED8715}" type="presParOf" srcId="{7901F937-FD83-4632-8C11-860EA4B89EC0}" destId="{A97BD56E-EE9E-40AF-BAB8-8704CAF65B66}" srcOrd="0" destOrd="0" presId="urn:microsoft.com/office/officeart/2005/8/layout/orgChart1"/>
    <dgm:cxn modelId="{77F737BE-78DA-4946-A281-07126C14D929}" type="presParOf" srcId="{7901F937-FD83-4632-8C11-860EA4B89EC0}" destId="{1506BC5C-05EB-47DF-9B98-0883637248E1}" srcOrd="1" destOrd="0" presId="urn:microsoft.com/office/officeart/2005/8/layout/orgChart1"/>
    <dgm:cxn modelId="{9FE17BDC-CFE9-4A5A-B8B0-A43A30E0BD1E}" type="presParOf" srcId="{1506BC5C-05EB-47DF-9B98-0883637248E1}" destId="{BFA57F04-E6A4-4121-ABF8-4E7DF1B92FC4}" srcOrd="0" destOrd="0" presId="urn:microsoft.com/office/officeart/2005/8/layout/orgChart1"/>
    <dgm:cxn modelId="{41B1CF96-72BD-43DD-8775-4AF408DB4C03}" type="presParOf" srcId="{BFA57F04-E6A4-4121-ABF8-4E7DF1B92FC4}" destId="{9F32E2D0-948E-48ED-B94F-7F7992DC9347}" srcOrd="0" destOrd="0" presId="urn:microsoft.com/office/officeart/2005/8/layout/orgChart1"/>
    <dgm:cxn modelId="{1D1A0C56-40D5-4A20-9FE0-11144C7B27E7}" type="presParOf" srcId="{BFA57F04-E6A4-4121-ABF8-4E7DF1B92FC4}" destId="{0AAF78FE-D5FB-44C8-8D33-6D878DB1F82C}" srcOrd="1" destOrd="0" presId="urn:microsoft.com/office/officeart/2005/8/layout/orgChart1"/>
    <dgm:cxn modelId="{0A0620D1-B9DC-4127-935B-217644DF9B97}" type="presParOf" srcId="{1506BC5C-05EB-47DF-9B98-0883637248E1}" destId="{9BEDF698-C9AF-41ED-BE27-593164F7CEB6}" srcOrd="1" destOrd="0" presId="urn:microsoft.com/office/officeart/2005/8/layout/orgChart1"/>
    <dgm:cxn modelId="{02445CAF-F6B5-498F-96FE-D65A24A058EA}" type="presParOf" srcId="{9BEDF698-C9AF-41ED-BE27-593164F7CEB6}" destId="{D5432DBA-AF2D-408C-AE03-58EBA09F700D}" srcOrd="0" destOrd="0" presId="urn:microsoft.com/office/officeart/2005/8/layout/orgChart1"/>
    <dgm:cxn modelId="{9AE0D5EC-D2C0-4874-B2E2-F88D119E75CC}" type="presParOf" srcId="{9BEDF698-C9AF-41ED-BE27-593164F7CEB6}" destId="{6A293D5E-D2DC-4598-AC07-20D332C2AEEF}" srcOrd="1" destOrd="0" presId="urn:microsoft.com/office/officeart/2005/8/layout/orgChart1"/>
    <dgm:cxn modelId="{803F2695-174D-4B1D-9B63-627EAEB4A9A5}" type="presParOf" srcId="{6A293D5E-D2DC-4598-AC07-20D332C2AEEF}" destId="{F01F913A-E74E-4571-9DE7-96E4BDC2D73F}" srcOrd="0" destOrd="0" presId="urn:microsoft.com/office/officeart/2005/8/layout/orgChart1"/>
    <dgm:cxn modelId="{D68E5214-933E-4214-8A63-1C853392AD90}" type="presParOf" srcId="{F01F913A-E74E-4571-9DE7-96E4BDC2D73F}" destId="{45B909EC-4B15-4FFE-8003-57B6E60535C0}" srcOrd="0" destOrd="0" presId="urn:microsoft.com/office/officeart/2005/8/layout/orgChart1"/>
    <dgm:cxn modelId="{E54B6BC1-554C-4A56-B4FC-497A788C5312}" type="presParOf" srcId="{F01F913A-E74E-4571-9DE7-96E4BDC2D73F}" destId="{47A92AFF-60C8-4468-82FC-64063EECB092}" srcOrd="1" destOrd="0" presId="urn:microsoft.com/office/officeart/2005/8/layout/orgChart1"/>
    <dgm:cxn modelId="{A087AAEC-13A1-48B7-83AD-3804877AF9B1}" type="presParOf" srcId="{6A293D5E-D2DC-4598-AC07-20D332C2AEEF}" destId="{0C09A3E8-3EA8-40E1-9780-AB652182895A}" srcOrd="1" destOrd="0" presId="urn:microsoft.com/office/officeart/2005/8/layout/orgChart1"/>
    <dgm:cxn modelId="{57400A8C-2AB3-4039-A2FE-8CEA9DFF5874}" type="presParOf" srcId="{0C09A3E8-3EA8-40E1-9780-AB652182895A}" destId="{AA6ABA49-5ECC-48AB-B2CA-4970CB84FF71}" srcOrd="0" destOrd="0" presId="urn:microsoft.com/office/officeart/2005/8/layout/orgChart1"/>
    <dgm:cxn modelId="{E3FB3348-8638-4EBA-AAEB-4FE5C788BCCB}" type="presParOf" srcId="{0C09A3E8-3EA8-40E1-9780-AB652182895A}" destId="{59D50DAA-D21C-44A1-AC88-F07D8EA7E4AF}" srcOrd="1" destOrd="0" presId="urn:microsoft.com/office/officeart/2005/8/layout/orgChart1"/>
    <dgm:cxn modelId="{C63301D9-EB5B-471E-ABAF-8FEA4F616803}" type="presParOf" srcId="{59D50DAA-D21C-44A1-AC88-F07D8EA7E4AF}" destId="{26CAE25B-F5E1-443F-9725-7243AFD1A42D}" srcOrd="0" destOrd="0" presId="urn:microsoft.com/office/officeart/2005/8/layout/orgChart1"/>
    <dgm:cxn modelId="{7453BD20-8863-4717-9E62-ECAEBFF5B8E7}" type="presParOf" srcId="{26CAE25B-F5E1-443F-9725-7243AFD1A42D}" destId="{15ABCC04-A520-41DD-839B-F6FE40B8A001}" srcOrd="0" destOrd="0" presId="urn:microsoft.com/office/officeart/2005/8/layout/orgChart1"/>
    <dgm:cxn modelId="{C8AAC150-75E6-429C-AACD-B5CD9F4CEC9D}" type="presParOf" srcId="{26CAE25B-F5E1-443F-9725-7243AFD1A42D}" destId="{27381890-F504-4EB2-9FC9-BC6EC8667547}" srcOrd="1" destOrd="0" presId="urn:microsoft.com/office/officeart/2005/8/layout/orgChart1"/>
    <dgm:cxn modelId="{B1F581B8-9B2B-43F0-ABF8-BC93DF1E6316}" type="presParOf" srcId="{59D50DAA-D21C-44A1-AC88-F07D8EA7E4AF}" destId="{3E12499D-302A-44E1-81E8-6263FE9616E7}" srcOrd="1" destOrd="0" presId="urn:microsoft.com/office/officeart/2005/8/layout/orgChart1"/>
    <dgm:cxn modelId="{1E5E2BE3-AF66-4515-8204-FA8033670EA9}" type="presParOf" srcId="{59D50DAA-D21C-44A1-AC88-F07D8EA7E4AF}" destId="{E944761A-ADB4-479E-8B17-5EA552C822E1}" srcOrd="2" destOrd="0" presId="urn:microsoft.com/office/officeart/2005/8/layout/orgChart1"/>
    <dgm:cxn modelId="{5DBF4244-0F6E-4CAE-933B-2A666A31ADF4}" type="presParOf" srcId="{0C09A3E8-3EA8-40E1-9780-AB652182895A}" destId="{709C5A20-7951-4184-8EC9-9A0234C3D7DE}" srcOrd="2" destOrd="0" presId="urn:microsoft.com/office/officeart/2005/8/layout/orgChart1"/>
    <dgm:cxn modelId="{7599C968-A1A2-4DED-8D5D-0AA1909A8D2F}" type="presParOf" srcId="{0C09A3E8-3EA8-40E1-9780-AB652182895A}" destId="{4C1E1143-A231-451A-A20A-9FCB3957EF35}" srcOrd="3" destOrd="0" presId="urn:microsoft.com/office/officeart/2005/8/layout/orgChart1"/>
    <dgm:cxn modelId="{F0B7DF76-4397-4930-8592-D2EAF74BBDD6}" type="presParOf" srcId="{4C1E1143-A231-451A-A20A-9FCB3957EF35}" destId="{A4A98CCB-2D3A-4884-B20E-4E0BE92A55B7}" srcOrd="0" destOrd="0" presId="urn:microsoft.com/office/officeart/2005/8/layout/orgChart1"/>
    <dgm:cxn modelId="{4E102FC1-8B5F-4818-8859-332ABD237E8A}" type="presParOf" srcId="{A4A98CCB-2D3A-4884-B20E-4E0BE92A55B7}" destId="{C4AD5A73-124F-450B-A0FE-669CAFEB1BC8}" srcOrd="0" destOrd="0" presId="urn:microsoft.com/office/officeart/2005/8/layout/orgChart1"/>
    <dgm:cxn modelId="{A2777361-223C-46B4-8DE1-FD7288ECB2E7}" type="presParOf" srcId="{A4A98CCB-2D3A-4884-B20E-4E0BE92A55B7}" destId="{313673C9-069D-43FA-B739-DD18282C06F7}" srcOrd="1" destOrd="0" presId="urn:microsoft.com/office/officeart/2005/8/layout/orgChart1"/>
    <dgm:cxn modelId="{08FDEC78-B8AB-40D0-8F5E-F079D85D8418}" type="presParOf" srcId="{4C1E1143-A231-451A-A20A-9FCB3957EF35}" destId="{0E1DF7EF-C274-4A01-BF38-E87213317E9F}" srcOrd="1" destOrd="0" presId="urn:microsoft.com/office/officeart/2005/8/layout/orgChart1"/>
    <dgm:cxn modelId="{9CF9BA45-2493-4C7D-8DA3-0E8E92AF4E62}" type="presParOf" srcId="{4C1E1143-A231-451A-A20A-9FCB3957EF35}" destId="{632791F4-8B97-4539-B330-7670D88914BA}" srcOrd="2" destOrd="0" presId="urn:microsoft.com/office/officeart/2005/8/layout/orgChart1"/>
    <dgm:cxn modelId="{5646B30E-FF3F-4732-9001-EF712D4D54AA}" type="presParOf" srcId="{0C09A3E8-3EA8-40E1-9780-AB652182895A}" destId="{ED1B306C-649E-417C-831D-099256906820}" srcOrd="4" destOrd="0" presId="urn:microsoft.com/office/officeart/2005/8/layout/orgChart1"/>
    <dgm:cxn modelId="{A029AAA4-36EE-480F-BD2A-67F294CCC375}" type="presParOf" srcId="{0C09A3E8-3EA8-40E1-9780-AB652182895A}" destId="{520D66A0-3579-4D75-B9A6-ED413F19FD1C}" srcOrd="5" destOrd="0" presId="urn:microsoft.com/office/officeart/2005/8/layout/orgChart1"/>
    <dgm:cxn modelId="{13EE3EC2-118F-41A5-8E26-002075411AFC}" type="presParOf" srcId="{520D66A0-3579-4D75-B9A6-ED413F19FD1C}" destId="{4D200EC0-5603-4655-A781-96346F94489F}" srcOrd="0" destOrd="0" presId="urn:microsoft.com/office/officeart/2005/8/layout/orgChart1"/>
    <dgm:cxn modelId="{810ACB15-C336-4D39-9F0D-0FC5BD08167E}" type="presParOf" srcId="{4D200EC0-5603-4655-A781-96346F94489F}" destId="{69BF008D-B08D-418F-933D-876E35737DB6}" srcOrd="0" destOrd="0" presId="urn:microsoft.com/office/officeart/2005/8/layout/orgChart1"/>
    <dgm:cxn modelId="{6ACEF2D4-4376-49CB-A88B-0808F25C5BAA}" type="presParOf" srcId="{4D200EC0-5603-4655-A781-96346F94489F}" destId="{36C4BD16-BA6C-40D3-9F8B-ED3D2EB2E095}" srcOrd="1" destOrd="0" presId="urn:microsoft.com/office/officeart/2005/8/layout/orgChart1"/>
    <dgm:cxn modelId="{44337DBA-DE81-4788-AD59-D277803D1B0F}" type="presParOf" srcId="{520D66A0-3579-4D75-B9A6-ED413F19FD1C}" destId="{B68ECF83-24E8-4A0D-91A6-9DD20828E463}" srcOrd="1" destOrd="0" presId="urn:microsoft.com/office/officeart/2005/8/layout/orgChart1"/>
    <dgm:cxn modelId="{57B7DB54-626E-40BA-BE25-288E6F9363D6}" type="presParOf" srcId="{520D66A0-3579-4D75-B9A6-ED413F19FD1C}" destId="{363DC2CC-FD4A-48A0-B0D5-34F146B3C656}" srcOrd="2" destOrd="0" presId="urn:microsoft.com/office/officeart/2005/8/layout/orgChart1"/>
    <dgm:cxn modelId="{13EEABA9-9EEB-480A-AEBB-00A50E05DBC8}" type="presParOf" srcId="{0C09A3E8-3EA8-40E1-9780-AB652182895A}" destId="{8667D965-04EB-448E-9A8C-0884CBA9561D}" srcOrd="6" destOrd="0" presId="urn:microsoft.com/office/officeart/2005/8/layout/orgChart1"/>
    <dgm:cxn modelId="{8C6BC2D5-6225-4245-8CBA-3F0E11999289}" type="presParOf" srcId="{0C09A3E8-3EA8-40E1-9780-AB652182895A}" destId="{C504C11B-974F-4DF9-926C-B20C1F2469D1}" srcOrd="7" destOrd="0" presId="urn:microsoft.com/office/officeart/2005/8/layout/orgChart1"/>
    <dgm:cxn modelId="{852F5B22-EF66-45DC-A592-DC4B1DBE5D72}" type="presParOf" srcId="{C504C11B-974F-4DF9-926C-B20C1F2469D1}" destId="{B64296C0-61D2-443B-9D86-97BAA84C096B}" srcOrd="0" destOrd="0" presId="urn:microsoft.com/office/officeart/2005/8/layout/orgChart1"/>
    <dgm:cxn modelId="{6513CB94-32E7-4757-816A-367781EAE761}" type="presParOf" srcId="{B64296C0-61D2-443B-9D86-97BAA84C096B}" destId="{03C5AE8A-BF3D-4873-BE0A-E50E04FC1814}" srcOrd="0" destOrd="0" presId="urn:microsoft.com/office/officeart/2005/8/layout/orgChart1"/>
    <dgm:cxn modelId="{8E16F2F7-970B-428D-9410-9AFA3CEF0C20}" type="presParOf" srcId="{B64296C0-61D2-443B-9D86-97BAA84C096B}" destId="{FDAD866C-E2AF-4BAC-9156-E455D9BB4617}" srcOrd="1" destOrd="0" presId="urn:microsoft.com/office/officeart/2005/8/layout/orgChart1"/>
    <dgm:cxn modelId="{F3A31AE9-8CA7-44B5-954E-D21072E09AB3}" type="presParOf" srcId="{C504C11B-974F-4DF9-926C-B20C1F2469D1}" destId="{CB06CB2C-35A4-440D-9C82-E16247EF1520}" srcOrd="1" destOrd="0" presId="urn:microsoft.com/office/officeart/2005/8/layout/orgChart1"/>
    <dgm:cxn modelId="{0CBCD925-01DC-4C00-B9D5-5970AAC76A50}" type="presParOf" srcId="{C504C11B-974F-4DF9-926C-B20C1F2469D1}" destId="{043BCA50-126A-46DA-B24A-CF1D9CC19AF0}" srcOrd="2" destOrd="0" presId="urn:microsoft.com/office/officeart/2005/8/layout/orgChart1"/>
    <dgm:cxn modelId="{47CFBDC0-1C77-4D01-A6EC-803DDB18EDD5}" type="presParOf" srcId="{0C09A3E8-3EA8-40E1-9780-AB652182895A}" destId="{5B24684E-6A14-42A5-BB36-6F7FF0EBEE3B}" srcOrd="8" destOrd="0" presId="urn:microsoft.com/office/officeart/2005/8/layout/orgChart1"/>
    <dgm:cxn modelId="{005C3E8D-00ED-4EBD-9B7B-4D88E50A6510}" type="presParOf" srcId="{0C09A3E8-3EA8-40E1-9780-AB652182895A}" destId="{9B62208A-F2D0-43E4-B5B6-179CC94361B8}" srcOrd="9" destOrd="0" presId="urn:microsoft.com/office/officeart/2005/8/layout/orgChart1"/>
    <dgm:cxn modelId="{DAD9A4D0-6602-4E2D-A82C-65E204DAA0C0}" type="presParOf" srcId="{9B62208A-F2D0-43E4-B5B6-179CC94361B8}" destId="{FA69A3DB-B269-40AD-8640-12B58BB8B57A}" srcOrd="0" destOrd="0" presId="urn:microsoft.com/office/officeart/2005/8/layout/orgChart1"/>
    <dgm:cxn modelId="{39FBF87D-3710-486D-B5C7-5CC6628D3059}" type="presParOf" srcId="{FA69A3DB-B269-40AD-8640-12B58BB8B57A}" destId="{774CBC82-2AE8-49BB-8EDC-82D8C297BBA4}" srcOrd="0" destOrd="0" presId="urn:microsoft.com/office/officeart/2005/8/layout/orgChart1"/>
    <dgm:cxn modelId="{D40A4349-C2CA-4965-BA8E-44E8F38A8FD7}" type="presParOf" srcId="{FA69A3DB-B269-40AD-8640-12B58BB8B57A}" destId="{29FC4166-1E36-4728-9DB3-8E67FD80BA2E}" srcOrd="1" destOrd="0" presId="urn:microsoft.com/office/officeart/2005/8/layout/orgChart1"/>
    <dgm:cxn modelId="{06206482-44E3-48FC-B43F-98AACC1A4208}" type="presParOf" srcId="{9B62208A-F2D0-43E4-B5B6-179CC94361B8}" destId="{FD8333B1-6428-48F9-ADF9-7D482AAB9090}" srcOrd="1" destOrd="0" presId="urn:microsoft.com/office/officeart/2005/8/layout/orgChart1"/>
    <dgm:cxn modelId="{87DF7999-55C3-4F37-B83B-C346415F240A}" type="presParOf" srcId="{9B62208A-F2D0-43E4-B5B6-179CC94361B8}" destId="{E6729899-BB8A-4C13-8CC0-BA6379E0EDBB}" srcOrd="2" destOrd="0" presId="urn:microsoft.com/office/officeart/2005/8/layout/orgChart1"/>
    <dgm:cxn modelId="{1A4D163B-0EC8-43B8-9C9C-7B9B988C3540}" type="presParOf" srcId="{6A293D5E-D2DC-4598-AC07-20D332C2AEEF}" destId="{A589DE7B-E6E1-4447-969A-31F81867341E}" srcOrd="2" destOrd="0" presId="urn:microsoft.com/office/officeart/2005/8/layout/orgChart1"/>
    <dgm:cxn modelId="{29AD2DDD-C2B4-4E1D-B949-DC6F8E40BC05}" type="presParOf" srcId="{1506BC5C-05EB-47DF-9B98-0883637248E1}" destId="{0F05324D-0F38-4E53-B059-A7D21996E152}" srcOrd="2" destOrd="0" presId="urn:microsoft.com/office/officeart/2005/8/layout/orgChart1"/>
    <dgm:cxn modelId="{52AAC66E-84BF-4EB4-8007-0E473A71453A}" type="presParOf" srcId="{7901F937-FD83-4632-8C11-860EA4B89EC0}" destId="{8409EF29-8B2B-4479-8B53-1A16F50125A3}" srcOrd="2" destOrd="0" presId="urn:microsoft.com/office/officeart/2005/8/layout/orgChart1"/>
    <dgm:cxn modelId="{B30B2B38-CD3D-4DA2-B7A6-6A7A4AE742E9}" type="presParOf" srcId="{7901F937-FD83-4632-8C11-860EA4B89EC0}" destId="{D766A86B-913F-4843-9155-B8CD75644393}" srcOrd="3" destOrd="0" presId="urn:microsoft.com/office/officeart/2005/8/layout/orgChart1"/>
    <dgm:cxn modelId="{8B56A212-D367-458B-BF21-06C3A3544205}" type="presParOf" srcId="{D766A86B-913F-4843-9155-B8CD75644393}" destId="{334CEC4C-F33A-48E0-8DB0-991F9D65BFB0}" srcOrd="0" destOrd="0" presId="urn:microsoft.com/office/officeart/2005/8/layout/orgChart1"/>
    <dgm:cxn modelId="{55D6980C-623E-4DDF-AA7F-1A5786B69CE8}" type="presParOf" srcId="{334CEC4C-F33A-48E0-8DB0-991F9D65BFB0}" destId="{20CA2AAA-D95F-48F0-B461-6E8753F6B8DD}" srcOrd="0" destOrd="0" presId="urn:microsoft.com/office/officeart/2005/8/layout/orgChart1"/>
    <dgm:cxn modelId="{56AF2D30-70A7-4D00-BCA0-0087702C2B09}" type="presParOf" srcId="{334CEC4C-F33A-48E0-8DB0-991F9D65BFB0}" destId="{0AC8D0E6-BE0A-4F72-A6AA-DB857E2B1229}" srcOrd="1" destOrd="0" presId="urn:microsoft.com/office/officeart/2005/8/layout/orgChart1"/>
    <dgm:cxn modelId="{05CBC732-5831-4A3B-9864-F46D0C361B07}" type="presParOf" srcId="{D766A86B-913F-4843-9155-B8CD75644393}" destId="{8CFD5B35-3FEB-4FAD-8149-B318DC023A53}" srcOrd="1" destOrd="0" presId="urn:microsoft.com/office/officeart/2005/8/layout/orgChart1"/>
    <dgm:cxn modelId="{469615CE-080B-42DD-B39D-F0DE37112C2C}" type="presParOf" srcId="{8CFD5B35-3FEB-4FAD-8149-B318DC023A53}" destId="{CE2765F7-BAC6-45BC-B750-E9223519DDEC}" srcOrd="0" destOrd="0" presId="urn:microsoft.com/office/officeart/2005/8/layout/orgChart1"/>
    <dgm:cxn modelId="{6FA06E76-6524-4EC7-A9E1-67313C279ED9}" type="presParOf" srcId="{8CFD5B35-3FEB-4FAD-8149-B318DC023A53}" destId="{F999B08D-2015-4A9B-9366-0C272A82C85D}" srcOrd="1" destOrd="0" presId="urn:microsoft.com/office/officeart/2005/8/layout/orgChart1"/>
    <dgm:cxn modelId="{3A5862A1-D4DD-498E-B0C0-8116A1EEC7DB}" type="presParOf" srcId="{F999B08D-2015-4A9B-9366-0C272A82C85D}" destId="{0551093E-AC70-4132-AFB5-C641E2F49F3F}" srcOrd="0" destOrd="0" presId="urn:microsoft.com/office/officeart/2005/8/layout/orgChart1"/>
    <dgm:cxn modelId="{D4FF4377-977C-46D0-A3D9-1C92550DD348}" type="presParOf" srcId="{0551093E-AC70-4132-AFB5-C641E2F49F3F}" destId="{98A4065A-21B5-42F7-82EB-0258B366F963}" srcOrd="0" destOrd="0" presId="urn:microsoft.com/office/officeart/2005/8/layout/orgChart1"/>
    <dgm:cxn modelId="{10DBA490-F741-418A-BF70-A1D16C39E4C5}" type="presParOf" srcId="{0551093E-AC70-4132-AFB5-C641E2F49F3F}" destId="{CAA4BA05-8F8F-45AD-9BF1-13D5E93CCB9C}" srcOrd="1" destOrd="0" presId="urn:microsoft.com/office/officeart/2005/8/layout/orgChart1"/>
    <dgm:cxn modelId="{51F7EE21-0B95-4109-9EE1-AFC7DA680DF8}" type="presParOf" srcId="{F999B08D-2015-4A9B-9366-0C272A82C85D}" destId="{1BEE51C3-0EB7-4FB4-9800-0FA4FE50E22B}" srcOrd="1" destOrd="0" presId="urn:microsoft.com/office/officeart/2005/8/layout/orgChart1"/>
    <dgm:cxn modelId="{8FAC17EA-B029-47EE-858B-2BA0FA17F484}" type="presParOf" srcId="{1BEE51C3-0EB7-4FB4-9800-0FA4FE50E22B}" destId="{8F605EC8-5325-4858-8800-E554FF2327D7}" srcOrd="0" destOrd="0" presId="urn:microsoft.com/office/officeart/2005/8/layout/orgChart1"/>
    <dgm:cxn modelId="{A4EE5B2B-978E-400A-8871-183D2CA8306C}" type="presParOf" srcId="{1BEE51C3-0EB7-4FB4-9800-0FA4FE50E22B}" destId="{C4AAFFB5-855F-45E4-BD83-D32018F85B58}" srcOrd="1" destOrd="0" presId="urn:microsoft.com/office/officeart/2005/8/layout/orgChart1"/>
    <dgm:cxn modelId="{1DD5D969-E49D-42E4-8472-DF6867848F37}" type="presParOf" srcId="{C4AAFFB5-855F-45E4-BD83-D32018F85B58}" destId="{9E543085-DB48-429A-B420-12207FFC97FD}" srcOrd="0" destOrd="0" presId="urn:microsoft.com/office/officeart/2005/8/layout/orgChart1"/>
    <dgm:cxn modelId="{5D86A654-0404-4F98-9F9A-2D1F18F47AE2}" type="presParOf" srcId="{9E543085-DB48-429A-B420-12207FFC97FD}" destId="{EA56F0AE-146E-4D94-AF2A-FC20180CCB0B}" srcOrd="0" destOrd="0" presId="urn:microsoft.com/office/officeart/2005/8/layout/orgChart1"/>
    <dgm:cxn modelId="{FB561001-5020-47FB-B4EC-1384145ECC4F}" type="presParOf" srcId="{9E543085-DB48-429A-B420-12207FFC97FD}" destId="{D1C10DA9-5150-4C55-89B2-FD0E2CC94A9C}" srcOrd="1" destOrd="0" presId="urn:microsoft.com/office/officeart/2005/8/layout/orgChart1"/>
    <dgm:cxn modelId="{BEACE531-B6B3-4A12-87ED-5F762271EA03}" type="presParOf" srcId="{C4AAFFB5-855F-45E4-BD83-D32018F85B58}" destId="{78E92C1D-C624-49C8-AEB5-61008F28FB7C}" srcOrd="1" destOrd="0" presId="urn:microsoft.com/office/officeart/2005/8/layout/orgChart1"/>
    <dgm:cxn modelId="{A81625A9-E633-4A73-B1A5-047C36E2E5DA}" type="presParOf" srcId="{C4AAFFB5-855F-45E4-BD83-D32018F85B58}" destId="{8793094B-F9FD-40BF-BAC4-7D4DEF69D505}" srcOrd="2" destOrd="0" presId="urn:microsoft.com/office/officeart/2005/8/layout/orgChart1"/>
    <dgm:cxn modelId="{249DAC33-28A7-459F-BCE9-8F5DC2420D85}" type="presParOf" srcId="{1BEE51C3-0EB7-4FB4-9800-0FA4FE50E22B}" destId="{8DC914DA-F126-43F5-9CFF-692FE06E1019}" srcOrd="2" destOrd="0" presId="urn:microsoft.com/office/officeart/2005/8/layout/orgChart1"/>
    <dgm:cxn modelId="{2A14A905-2B8F-4ED3-BCB1-74A357B7F885}" type="presParOf" srcId="{1BEE51C3-0EB7-4FB4-9800-0FA4FE50E22B}" destId="{033F9EE3-7399-460A-8B54-090F463C7B32}" srcOrd="3" destOrd="0" presId="urn:microsoft.com/office/officeart/2005/8/layout/orgChart1"/>
    <dgm:cxn modelId="{800B7D8F-7B22-4D9E-8811-D1A9DF895971}" type="presParOf" srcId="{033F9EE3-7399-460A-8B54-090F463C7B32}" destId="{16CB26D2-1702-4744-8D7F-A17F348357F7}" srcOrd="0" destOrd="0" presId="urn:microsoft.com/office/officeart/2005/8/layout/orgChart1"/>
    <dgm:cxn modelId="{630A70B5-E2B4-474D-AAF8-3B497A9F7B2B}" type="presParOf" srcId="{16CB26D2-1702-4744-8D7F-A17F348357F7}" destId="{9633E6DF-988E-4B05-A127-38F46E739E4B}" srcOrd="0" destOrd="0" presId="urn:microsoft.com/office/officeart/2005/8/layout/orgChart1"/>
    <dgm:cxn modelId="{363E940C-78C4-42DF-904E-202C7B13B653}" type="presParOf" srcId="{16CB26D2-1702-4744-8D7F-A17F348357F7}" destId="{5DBB387E-8893-48EC-BDE5-A005D705ED8C}" srcOrd="1" destOrd="0" presId="urn:microsoft.com/office/officeart/2005/8/layout/orgChart1"/>
    <dgm:cxn modelId="{2707DFB0-B76B-416C-A2C4-B895487CB172}" type="presParOf" srcId="{033F9EE3-7399-460A-8B54-090F463C7B32}" destId="{F47826FD-BA9E-40B7-82D4-7FC02B6A5305}" srcOrd="1" destOrd="0" presId="urn:microsoft.com/office/officeart/2005/8/layout/orgChart1"/>
    <dgm:cxn modelId="{E164726B-9BF0-4842-9372-13A6DD8426AC}" type="presParOf" srcId="{033F9EE3-7399-460A-8B54-090F463C7B32}" destId="{05D0BEA3-27BA-438E-A4B9-1E99A3D6C12C}" srcOrd="2" destOrd="0" presId="urn:microsoft.com/office/officeart/2005/8/layout/orgChart1"/>
    <dgm:cxn modelId="{AF31C3F8-4662-40E3-A7D6-43165EA5C08E}" type="presParOf" srcId="{1BEE51C3-0EB7-4FB4-9800-0FA4FE50E22B}" destId="{81509333-B46D-4765-A72B-A1A03CBF32A3}" srcOrd="4" destOrd="0" presId="urn:microsoft.com/office/officeart/2005/8/layout/orgChart1"/>
    <dgm:cxn modelId="{992C46F3-08E7-4AF7-91C7-F24C9B5E9066}" type="presParOf" srcId="{1BEE51C3-0EB7-4FB4-9800-0FA4FE50E22B}" destId="{FCF3A87A-BE7F-40DC-A269-0D2944DB72A5}" srcOrd="5" destOrd="0" presId="urn:microsoft.com/office/officeart/2005/8/layout/orgChart1"/>
    <dgm:cxn modelId="{6E4F3CCA-DFF9-4007-820D-9184D39E1657}" type="presParOf" srcId="{FCF3A87A-BE7F-40DC-A269-0D2944DB72A5}" destId="{B349C393-DA8A-4881-B5B4-7AB6AA6CCC8E}" srcOrd="0" destOrd="0" presId="urn:microsoft.com/office/officeart/2005/8/layout/orgChart1"/>
    <dgm:cxn modelId="{D18D9612-8C90-4FB9-BD59-5C7D78BB18CF}" type="presParOf" srcId="{B349C393-DA8A-4881-B5B4-7AB6AA6CCC8E}" destId="{CBF87D03-84C3-4D9A-AABA-5DF528B70DD4}" srcOrd="0" destOrd="0" presId="urn:microsoft.com/office/officeart/2005/8/layout/orgChart1"/>
    <dgm:cxn modelId="{AE0C415B-2D67-47D6-A928-C75EF6973068}" type="presParOf" srcId="{B349C393-DA8A-4881-B5B4-7AB6AA6CCC8E}" destId="{B0A56A4A-43AF-4AE2-9EE1-53223DC8B14C}" srcOrd="1" destOrd="0" presId="urn:microsoft.com/office/officeart/2005/8/layout/orgChart1"/>
    <dgm:cxn modelId="{4462A233-CFAB-449B-83A6-6DE2492A4F11}" type="presParOf" srcId="{FCF3A87A-BE7F-40DC-A269-0D2944DB72A5}" destId="{7BB232A1-ADB3-47F6-A399-AFB922F12EBB}" srcOrd="1" destOrd="0" presId="urn:microsoft.com/office/officeart/2005/8/layout/orgChart1"/>
    <dgm:cxn modelId="{114B0A14-AEEC-4A19-ACA4-319A756AF768}" type="presParOf" srcId="{FCF3A87A-BE7F-40DC-A269-0D2944DB72A5}" destId="{2FCE7893-71A3-4E52-B6B4-30C976257634}" srcOrd="2" destOrd="0" presId="urn:microsoft.com/office/officeart/2005/8/layout/orgChart1"/>
    <dgm:cxn modelId="{D08EBF63-C756-4187-BC57-16E2EE374653}" type="presParOf" srcId="{1BEE51C3-0EB7-4FB4-9800-0FA4FE50E22B}" destId="{7D0C0F9F-214A-4F80-8E9D-C95E0826B94D}" srcOrd="6" destOrd="0" presId="urn:microsoft.com/office/officeart/2005/8/layout/orgChart1"/>
    <dgm:cxn modelId="{8B57B8EB-F07F-4250-AAF9-C4DE4DB90188}" type="presParOf" srcId="{1BEE51C3-0EB7-4FB4-9800-0FA4FE50E22B}" destId="{EDBCF697-E7C5-4C8B-B502-EDEB094B8EA4}" srcOrd="7" destOrd="0" presId="urn:microsoft.com/office/officeart/2005/8/layout/orgChart1"/>
    <dgm:cxn modelId="{7DC0D1C3-990D-453E-B70D-AB5A1484B148}" type="presParOf" srcId="{EDBCF697-E7C5-4C8B-B502-EDEB094B8EA4}" destId="{63F2284D-8A11-40AE-B344-B921BB10F2D1}" srcOrd="0" destOrd="0" presId="urn:microsoft.com/office/officeart/2005/8/layout/orgChart1"/>
    <dgm:cxn modelId="{75064B6C-45BD-449E-B5C7-4A74FD71B091}" type="presParOf" srcId="{63F2284D-8A11-40AE-B344-B921BB10F2D1}" destId="{80AEE85D-4FDB-4A44-9B6D-03C08C89893A}" srcOrd="0" destOrd="0" presId="urn:microsoft.com/office/officeart/2005/8/layout/orgChart1"/>
    <dgm:cxn modelId="{D5791CE8-77C8-4AC0-9C83-912B638093E9}" type="presParOf" srcId="{63F2284D-8A11-40AE-B344-B921BB10F2D1}" destId="{EA3F92CE-50CC-4668-8FAB-18EA678084BA}" srcOrd="1" destOrd="0" presId="urn:microsoft.com/office/officeart/2005/8/layout/orgChart1"/>
    <dgm:cxn modelId="{6813972D-21F8-4C4A-BB90-6D364F920C82}" type="presParOf" srcId="{EDBCF697-E7C5-4C8B-B502-EDEB094B8EA4}" destId="{F0FD612A-D31A-4931-8665-C2EE864709CC}" srcOrd="1" destOrd="0" presId="urn:microsoft.com/office/officeart/2005/8/layout/orgChart1"/>
    <dgm:cxn modelId="{10821FD6-9582-4022-B539-1F0B5C93C5D7}" type="presParOf" srcId="{EDBCF697-E7C5-4C8B-B502-EDEB094B8EA4}" destId="{91208BF6-1FED-48BE-A6C7-7765B0DEE3D8}" srcOrd="2" destOrd="0" presId="urn:microsoft.com/office/officeart/2005/8/layout/orgChart1"/>
    <dgm:cxn modelId="{D0D01661-3C57-489F-9BDF-CA5BD7DBBA04}" type="presParOf" srcId="{F999B08D-2015-4A9B-9366-0C272A82C85D}" destId="{313993A5-7A52-4850-B58F-5D9748A8581F}" srcOrd="2" destOrd="0" presId="urn:microsoft.com/office/officeart/2005/8/layout/orgChart1"/>
    <dgm:cxn modelId="{8E27DD6F-D8A4-4355-8F0F-455746C13290}" type="presParOf" srcId="{D766A86B-913F-4843-9155-B8CD75644393}" destId="{24D315AF-2867-44C8-B206-9C3491BB0FD3}" srcOrd="2" destOrd="0" presId="urn:microsoft.com/office/officeart/2005/8/layout/orgChart1"/>
    <dgm:cxn modelId="{C62A1FBC-F630-4509-A7A0-8AE8BD8F9F36}" type="presParOf" srcId="{7901F937-FD83-4632-8C11-860EA4B89EC0}" destId="{F34CA818-0C98-43B3-ABD3-A3BE70C5C041}" srcOrd="4" destOrd="0" presId="urn:microsoft.com/office/officeart/2005/8/layout/orgChart1"/>
    <dgm:cxn modelId="{89C85A15-896C-40C7-9D6F-098E5D6A405C}" type="presParOf" srcId="{7901F937-FD83-4632-8C11-860EA4B89EC0}" destId="{0D3F6D93-8CBA-4A41-95B5-093583FA2A5D}" srcOrd="5" destOrd="0" presId="urn:microsoft.com/office/officeart/2005/8/layout/orgChart1"/>
    <dgm:cxn modelId="{A188961E-65E5-4E1A-861E-03AFEAA03FFA}" type="presParOf" srcId="{0D3F6D93-8CBA-4A41-95B5-093583FA2A5D}" destId="{34BBDFEF-E4ED-40BD-B394-88E0B9BE7758}" srcOrd="0" destOrd="0" presId="urn:microsoft.com/office/officeart/2005/8/layout/orgChart1"/>
    <dgm:cxn modelId="{3EE2CDB1-8E43-4629-8C5E-02EDAB2C4F2B}" type="presParOf" srcId="{34BBDFEF-E4ED-40BD-B394-88E0B9BE7758}" destId="{030E0765-440E-4833-BB55-F750D1D46CD9}" srcOrd="0" destOrd="0" presId="urn:microsoft.com/office/officeart/2005/8/layout/orgChart1"/>
    <dgm:cxn modelId="{1163F19B-C6F4-486D-9190-D1A75CCBB394}" type="presParOf" srcId="{34BBDFEF-E4ED-40BD-B394-88E0B9BE7758}" destId="{10452713-EE3C-4FB0-93AA-38F99580AE04}" srcOrd="1" destOrd="0" presId="urn:microsoft.com/office/officeart/2005/8/layout/orgChart1"/>
    <dgm:cxn modelId="{968F454F-6909-4AE3-AF28-E2220DAA5C89}" type="presParOf" srcId="{0D3F6D93-8CBA-4A41-95B5-093583FA2A5D}" destId="{0A44E72D-AD73-46DE-B467-4759B1C41FC8}" srcOrd="1" destOrd="0" presId="urn:microsoft.com/office/officeart/2005/8/layout/orgChart1"/>
    <dgm:cxn modelId="{7ADA27E2-FA38-4C0F-B0FC-0C8BC78DEA77}" type="presParOf" srcId="{0A44E72D-AD73-46DE-B467-4759B1C41FC8}" destId="{6D59B4AE-BAD6-4D0B-A157-42C2B9CBD28B}" srcOrd="0" destOrd="0" presId="urn:microsoft.com/office/officeart/2005/8/layout/orgChart1"/>
    <dgm:cxn modelId="{8636F357-1D00-4177-ABB9-D9A68BAF4316}" type="presParOf" srcId="{0A44E72D-AD73-46DE-B467-4759B1C41FC8}" destId="{0CE81C9B-BE86-4023-A31E-7CC26CB96028}" srcOrd="1" destOrd="0" presId="urn:microsoft.com/office/officeart/2005/8/layout/orgChart1"/>
    <dgm:cxn modelId="{7E242EC6-4168-4F32-8EAB-534ED4270089}" type="presParOf" srcId="{0CE81C9B-BE86-4023-A31E-7CC26CB96028}" destId="{DEA909F2-65B7-4BA0-8EFE-66D9411C2329}" srcOrd="0" destOrd="0" presId="urn:microsoft.com/office/officeart/2005/8/layout/orgChart1"/>
    <dgm:cxn modelId="{E577CBE6-E8CC-4583-B18F-C0F6F1303FF2}" type="presParOf" srcId="{DEA909F2-65B7-4BA0-8EFE-66D9411C2329}" destId="{47A7C7D5-26B8-4BD4-B6F1-798D79CC5081}" srcOrd="0" destOrd="0" presId="urn:microsoft.com/office/officeart/2005/8/layout/orgChart1"/>
    <dgm:cxn modelId="{7240D23E-A745-42E3-889D-579A3A8F0CCA}" type="presParOf" srcId="{DEA909F2-65B7-4BA0-8EFE-66D9411C2329}" destId="{0E4CDA10-AC87-4186-AE34-BD838FD6D7DD}" srcOrd="1" destOrd="0" presId="urn:microsoft.com/office/officeart/2005/8/layout/orgChart1"/>
    <dgm:cxn modelId="{E22DE03F-3837-4B5A-A41D-86AC613752A4}" type="presParOf" srcId="{0CE81C9B-BE86-4023-A31E-7CC26CB96028}" destId="{7ADC5234-6995-4578-B289-A12C372A7669}" srcOrd="1" destOrd="0" presId="urn:microsoft.com/office/officeart/2005/8/layout/orgChart1"/>
    <dgm:cxn modelId="{8AFB1618-4DC9-44B3-B4DC-8DBF313FBF69}" type="presParOf" srcId="{0CE81C9B-BE86-4023-A31E-7CC26CB96028}" destId="{A702A36F-3FAC-42BF-96B3-4580BED3F8F8}" srcOrd="2" destOrd="0" presId="urn:microsoft.com/office/officeart/2005/8/layout/orgChart1"/>
    <dgm:cxn modelId="{7659C40F-89C6-41AB-A5A7-0FD86824FAF1}" type="presParOf" srcId="{0A44E72D-AD73-46DE-B467-4759B1C41FC8}" destId="{7EDFD4C8-60FF-4E09-B28E-9545E38FA2DE}" srcOrd="2" destOrd="0" presId="urn:microsoft.com/office/officeart/2005/8/layout/orgChart1"/>
    <dgm:cxn modelId="{141272E5-3845-4636-84A4-B8407EDA59B8}" type="presParOf" srcId="{0A44E72D-AD73-46DE-B467-4759B1C41FC8}" destId="{14C22A2E-09D4-4F1B-8E65-B839FE4DEF6E}" srcOrd="3" destOrd="0" presId="urn:microsoft.com/office/officeart/2005/8/layout/orgChart1"/>
    <dgm:cxn modelId="{D6E1D7E3-85AF-474F-8F0B-F35D08B28900}" type="presParOf" srcId="{14C22A2E-09D4-4F1B-8E65-B839FE4DEF6E}" destId="{7D512020-C2C5-4CA8-B1B6-DDBE636A30CC}" srcOrd="0" destOrd="0" presId="urn:microsoft.com/office/officeart/2005/8/layout/orgChart1"/>
    <dgm:cxn modelId="{AEF6C03A-DCF4-489D-A945-898267B5BF71}" type="presParOf" srcId="{7D512020-C2C5-4CA8-B1B6-DDBE636A30CC}" destId="{901FA48C-F80B-444B-BE0C-A08B049F2D8F}" srcOrd="0" destOrd="0" presId="urn:microsoft.com/office/officeart/2005/8/layout/orgChart1"/>
    <dgm:cxn modelId="{A3547F23-88D0-400E-A481-DAD8791317A4}" type="presParOf" srcId="{7D512020-C2C5-4CA8-B1B6-DDBE636A30CC}" destId="{38EB46E8-51E4-4688-87C9-3F50D13E3010}" srcOrd="1" destOrd="0" presId="urn:microsoft.com/office/officeart/2005/8/layout/orgChart1"/>
    <dgm:cxn modelId="{05C33DD4-2393-45E8-80F6-4D1420F1DBD8}" type="presParOf" srcId="{14C22A2E-09D4-4F1B-8E65-B839FE4DEF6E}" destId="{3977814C-5565-4032-9A0D-E341F703AEC6}" srcOrd="1" destOrd="0" presId="urn:microsoft.com/office/officeart/2005/8/layout/orgChart1"/>
    <dgm:cxn modelId="{AC62037B-C8BD-42F7-8A13-0856963A05F9}" type="presParOf" srcId="{14C22A2E-09D4-4F1B-8E65-B839FE4DEF6E}" destId="{284DD08C-5736-4F48-BF97-B2DCBC7F98CD}" srcOrd="2" destOrd="0" presId="urn:microsoft.com/office/officeart/2005/8/layout/orgChart1"/>
    <dgm:cxn modelId="{487D44BB-441C-4F2C-9CC0-875C2C062E3D}" type="presParOf" srcId="{0D3F6D93-8CBA-4A41-95B5-093583FA2A5D}" destId="{C5982E04-0673-411A-B0C0-3172E201C744}" srcOrd="2" destOrd="0" presId="urn:microsoft.com/office/officeart/2005/8/layout/orgChart1"/>
    <dgm:cxn modelId="{7F3F4611-C494-4143-88E3-12FAE94A973D}" type="presParOf" srcId="{2AC776BE-4C0B-46AF-AD1A-5A46441E9C77}" destId="{165CAA9D-AB0E-4118-9992-ABE1B144578A}" srcOrd="2" destOrd="0" presId="urn:microsoft.com/office/officeart/2005/8/layout/orgChart1"/>
    <dgm:cxn modelId="{09677008-F88C-491F-9817-523AAD9C8855}" type="presParOf" srcId="{E4B322A0-6BD1-4F15-B50D-9EA004F69F35}" destId="{6A7FB4FE-106A-42D6-85DC-05983857253B}" srcOrd="2" destOrd="0" presId="urn:microsoft.com/office/officeart/2005/8/layout/orgChart1"/>
    <dgm:cxn modelId="{8878F3B8-7E9C-4BBC-BC6A-776B5285417B}" type="presParOf" srcId="{6A7FB4FE-106A-42D6-85DC-05983857253B}" destId="{81DB78DD-758D-4A60-9617-CE5CC62ECAFB}" srcOrd="0" destOrd="0" presId="urn:microsoft.com/office/officeart/2005/8/layout/orgChart1"/>
    <dgm:cxn modelId="{BBA6F18D-5E39-4963-8CEC-6ECBBAB4823D}" type="presParOf" srcId="{6A7FB4FE-106A-42D6-85DC-05983857253B}" destId="{0FFBB8E9-F45C-423F-BEA6-36EE248C109B}" srcOrd="1" destOrd="0" presId="urn:microsoft.com/office/officeart/2005/8/layout/orgChart1"/>
    <dgm:cxn modelId="{FEC61DA6-DDA9-4545-82F5-CE3081486EEE}" type="presParOf" srcId="{0FFBB8E9-F45C-423F-BEA6-36EE248C109B}" destId="{C7C04A70-5C4D-4DD2-B3EC-669655A1084F}" srcOrd="0" destOrd="0" presId="urn:microsoft.com/office/officeart/2005/8/layout/orgChart1"/>
    <dgm:cxn modelId="{3391EA1B-FF93-4049-9F4B-974E59678CE6}" type="presParOf" srcId="{C7C04A70-5C4D-4DD2-B3EC-669655A1084F}" destId="{C05E0C40-C56A-4190-B535-6BA9DBB608F1}" srcOrd="0" destOrd="0" presId="urn:microsoft.com/office/officeart/2005/8/layout/orgChart1"/>
    <dgm:cxn modelId="{D959FEB2-BEB6-48C1-B28A-E77DC4EBB12D}" type="presParOf" srcId="{C7C04A70-5C4D-4DD2-B3EC-669655A1084F}" destId="{571C7BE3-4D31-45DE-9604-D4BC0400C350}" srcOrd="1" destOrd="0" presId="urn:microsoft.com/office/officeart/2005/8/layout/orgChart1"/>
    <dgm:cxn modelId="{1DC3F4D0-906B-41DC-A18E-C1D2E6B28548}" type="presParOf" srcId="{0FFBB8E9-F45C-423F-BEA6-36EE248C109B}" destId="{3C13CD5B-1B80-4016-940E-EC6104FEC190}" srcOrd="1" destOrd="0" presId="urn:microsoft.com/office/officeart/2005/8/layout/orgChart1"/>
    <dgm:cxn modelId="{497AB449-888F-472C-81EA-B6969FBEDF95}" type="presParOf" srcId="{0FFBB8E9-F45C-423F-BEA6-36EE248C109B}" destId="{477676F0-0E57-4193-8712-5204286EA66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DB78DD-758D-4A60-9617-CE5CC62ECAFB}">
      <dsp:nvSpPr>
        <dsp:cNvPr id="0" name=""/>
        <dsp:cNvSpPr/>
      </dsp:nvSpPr>
      <dsp:spPr>
        <a:xfrm>
          <a:off x="2583969" y="497754"/>
          <a:ext cx="103899" cy="455179"/>
        </a:xfrm>
        <a:custGeom>
          <a:avLst/>
          <a:gdLst/>
          <a:ahLst/>
          <a:cxnLst/>
          <a:rect l="0" t="0" r="0" b="0"/>
          <a:pathLst>
            <a:path>
              <a:moveTo>
                <a:pt x="103899" y="0"/>
              </a:moveTo>
              <a:lnTo>
                <a:pt x="103899" y="455179"/>
              </a:lnTo>
              <a:lnTo>
                <a:pt x="0" y="455179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DFD4C8-60FF-4E09-B28E-9545E38FA2DE}">
      <dsp:nvSpPr>
        <dsp:cNvPr id="0" name=""/>
        <dsp:cNvSpPr/>
      </dsp:nvSpPr>
      <dsp:spPr>
        <a:xfrm>
          <a:off x="8120339" y="2605433"/>
          <a:ext cx="103899" cy="4551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5179"/>
              </a:lnTo>
              <a:lnTo>
                <a:pt x="103899" y="45517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59B4AE-BAD6-4D0B-A157-42C2B9CBD28B}">
      <dsp:nvSpPr>
        <dsp:cNvPr id="0" name=""/>
        <dsp:cNvSpPr/>
      </dsp:nvSpPr>
      <dsp:spPr>
        <a:xfrm>
          <a:off x="8016439" y="2605433"/>
          <a:ext cx="103899" cy="455179"/>
        </a:xfrm>
        <a:custGeom>
          <a:avLst/>
          <a:gdLst/>
          <a:ahLst/>
          <a:cxnLst/>
          <a:rect l="0" t="0" r="0" b="0"/>
          <a:pathLst>
            <a:path>
              <a:moveTo>
                <a:pt x="103899" y="0"/>
              </a:moveTo>
              <a:lnTo>
                <a:pt x="103899" y="455179"/>
              </a:lnTo>
              <a:lnTo>
                <a:pt x="0" y="45517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4CA818-0C98-43B3-ABD3-A3BE70C5C041}">
      <dsp:nvSpPr>
        <dsp:cNvPr id="0" name=""/>
        <dsp:cNvSpPr/>
      </dsp:nvSpPr>
      <dsp:spPr>
        <a:xfrm>
          <a:off x="6025028" y="1902873"/>
          <a:ext cx="2095310" cy="2077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899"/>
              </a:lnTo>
              <a:lnTo>
                <a:pt x="2095310" y="103899"/>
              </a:lnTo>
              <a:lnTo>
                <a:pt x="2095310" y="20779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0C0F9F-214A-4F80-8E9D-C95E0826B94D}">
      <dsp:nvSpPr>
        <dsp:cNvPr id="0" name=""/>
        <dsp:cNvSpPr/>
      </dsp:nvSpPr>
      <dsp:spPr>
        <a:xfrm>
          <a:off x="6324358" y="3307993"/>
          <a:ext cx="103899" cy="11577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7739"/>
              </a:lnTo>
              <a:lnTo>
                <a:pt x="103899" y="115773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509333-B46D-4765-A72B-A1A03CBF32A3}">
      <dsp:nvSpPr>
        <dsp:cNvPr id="0" name=""/>
        <dsp:cNvSpPr/>
      </dsp:nvSpPr>
      <dsp:spPr>
        <a:xfrm>
          <a:off x="6220458" y="3307993"/>
          <a:ext cx="103899" cy="1157739"/>
        </a:xfrm>
        <a:custGeom>
          <a:avLst/>
          <a:gdLst/>
          <a:ahLst/>
          <a:cxnLst/>
          <a:rect l="0" t="0" r="0" b="0"/>
          <a:pathLst>
            <a:path>
              <a:moveTo>
                <a:pt x="103899" y="0"/>
              </a:moveTo>
              <a:lnTo>
                <a:pt x="103899" y="1157739"/>
              </a:lnTo>
              <a:lnTo>
                <a:pt x="0" y="115773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C914DA-F126-43F5-9CFF-692FE06E1019}">
      <dsp:nvSpPr>
        <dsp:cNvPr id="0" name=""/>
        <dsp:cNvSpPr/>
      </dsp:nvSpPr>
      <dsp:spPr>
        <a:xfrm>
          <a:off x="6324358" y="3307993"/>
          <a:ext cx="103899" cy="4551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5179"/>
              </a:lnTo>
              <a:lnTo>
                <a:pt x="103899" y="45517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605EC8-5325-4858-8800-E554FF2327D7}">
      <dsp:nvSpPr>
        <dsp:cNvPr id="0" name=""/>
        <dsp:cNvSpPr/>
      </dsp:nvSpPr>
      <dsp:spPr>
        <a:xfrm>
          <a:off x="6220458" y="3307993"/>
          <a:ext cx="103899" cy="455179"/>
        </a:xfrm>
        <a:custGeom>
          <a:avLst/>
          <a:gdLst/>
          <a:ahLst/>
          <a:cxnLst/>
          <a:rect l="0" t="0" r="0" b="0"/>
          <a:pathLst>
            <a:path>
              <a:moveTo>
                <a:pt x="103899" y="0"/>
              </a:moveTo>
              <a:lnTo>
                <a:pt x="103899" y="455179"/>
              </a:lnTo>
              <a:lnTo>
                <a:pt x="0" y="45517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2765F7-BAC6-45BC-B750-E9223519DDEC}">
      <dsp:nvSpPr>
        <dsp:cNvPr id="0" name=""/>
        <dsp:cNvSpPr/>
      </dsp:nvSpPr>
      <dsp:spPr>
        <a:xfrm>
          <a:off x="6278638" y="2605433"/>
          <a:ext cx="91440" cy="2077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779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09EF29-8B2B-4479-8B53-1A16F50125A3}">
      <dsp:nvSpPr>
        <dsp:cNvPr id="0" name=""/>
        <dsp:cNvSpPr/>
      </dsp:nvSpPr>
      <dsp:spPr>
        <a:xfrm>
          <a:off x="6025028" y="1902873"/>
          <a:ext cx="299330" cy="2077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899"/>
              </a:lnTo>
              <a:lnTo>
                <a:pt x="299330" y="103899"/>
              </a:lnTo>
              <a:lnTo>
                <a:pt x="299330" y="20779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24684E-6A14-42A5-BB36-6F7FF0EBEE3B}">
      <dsp:nvSpPr>
        <dsp:cNvPr id="0" name=""/>
        <dsp:cNvSpPr/>
      </dsp:nvSpPr>
      <dsp:spPr>
        <a:xfrm>
          <a:off x="3825818" y="3307993"/>
          <a:ext cx="103899" cy="1860299"/>
        </a:xfrm>
        <a:custGeom>
          <a:avLst/>
          <a:gdLst/>
          <a:ahLst/>
          <a:cxnLst/>
          <a:rect l="0" t="0" r="0" b="0"/>
          <a:pathLst>
            <a:path>
              <a:moveTo>
                <a:pt x="103899" y="0"/>
              </a:moveTo>
              <a:lnTo>
                <a:pt x="103899" y="1860299"/>
              </a:lnTo>
              <a:lnTo>
                <a:pt x="0" y="186029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67D965-04EB-448E-9A8C-0884CBA9561D}">
      <dsp:nvSpPr>
        <dsp:cNvPr id="0" name=""/>
        <dsp:cNvSpPr/>
      </dsp:nvSpPr>
      <dsp:spPr>
        <a:xfrm>
          <a:off x="3929717" y="3307993"/>
          <a:ext cx="103899" cy="11577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7739"/>
              </a:lnTo>
              <a:lnTo>
                <a:pt x="103899" y="115773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1B306C-649E-417C-831D-099256906820}">
      <dsp:nvSpPr>
        <dsp:cNvPr id="0" name=""/>
        <dsp:cNvSpPr/>
      </dsp:nvSpPr>
      <dsp:spPr>
        <a:xfrm>
          <a:off x="3825818" y="3307993"/>
          <a:ext cx="103899" cy="1157739"/>
        </a:xfrm>
        <a:custGeom>
          <a:avLst/>
          <a:gdLst/>
          <a:ahLst/>
          <a:cxnLst/>
          <a:rect l="0" t="0" r="0" b="0"/>
          <a:pathLst>
            <a:path>
              <a:moveTo>
                <a:pt x="103899" y="0"/>
              </a:moveTo>
              <a:lnTo>
                <a:pt x="103899" y="1157739"/>
              </a:lnTo>
              <a:lnTo>
                <a:pt x="0" y="115773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9C5A20-7951-4184-8EC9-9A0234C3D7DE}">
      <dsp:nvSpPr>
        <dsp:cNvPr id="0" name=""/>
        <dsp:cNvSpPr/>
      </dsp:nvSpPr>
      <dsp:spPr>
        <a:xfrm>
          <a:off x="3929717" y="3307993"/>
          <a:ext cx="103899" cy="4551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5179"/>
              </a:lnTo>
              <a:lnTo>
                <a:pt x="103899" y="45517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6ABA49-5ECC-48AB-B2CA-4970CB84FF71}">
      <dsp:nvSpPr>
        <dsp:cNvPr id="0" name=""/>
        <dsp:cNvSpPr/>
      </dsp:nvSpPr>
      <dsp:spPr>
        <a:xfrm>
          <a:off x="3825818" y="3307993"/>
          <a:ext cx="103899" cy="455179"/>
        </a:xfrm>
        <a:custGeom>
          <a:avLst/>
          <a:gdLst/>
          <a:ahLst/>
          <a:cxnLst/>
          <a:rect l="0" t="0" r="0" b="0"/>
          <a:pathLst>
            <a:path>
              <a:moveTo>
                <a:pt x="103899" y="0"/>
              </a:moveTo>
              <a:lnTo>
                <a:pt x="103899" y="455179"/>
              </a:lnTo>
              <a:lnTo>
                <a:pt x="0" y="45517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432DBA-AF2D-408C-AE03-58EBA09F700D}">
      <dsp:nvSpPr>
        <dsp:cNvPr id="0" name=""/>
        <dsp:cNvSpPr/>
      </dsp:nvSpPr>
      <dsp:spPr>
        <a:xfrm>
          <a:off x="3883997" y="2605433"/>
          <a:ext cx="91440" cy="2077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779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7BD56E-EE9E-40AF-BAB8-8704CAF65B66}">
      <dsp:nvSpPr>
        <dsp:cNvPr id="0" name=""/>
        <dsp:cNvSpPr/>
      </dsp:nvSpPr>
      <dsp:spPr>
        <a:xfrm>
          <a:off x="3929717" y="1902873"/>
          <a:ext cx="2095310" cy="207799"/>
        </a:xfrm>
        <a:custGeom>
          <a:avLst/>
          <a:gdLst/>
          <a:ahLst/>
          <a:cxnLst/>
          <a:rect l="0" t="0" r="0" b="0"/>
          <a:pathLst>
            <a:path>
              <a:moveTo>
                <a:pt x="2095310" y="0"/>
              </a:moveTo>
              <a:lnTo>
                <a:pt x="2095310" y="103899"/>
              </a:lnTo>
              <a:lnTo>
                <a:pt x="0" y="103899"/>
              </a:lnTo>
              <a:lnTo>
                <a:pt x="0" y="20779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79D61F-ABE4-42D4-95EE-8FF4B9253A55}">
      <dsp:nvSpPr>
        <dsp:cNvPr id="0" name=""/>
        <dsp:cNvSpPr/>
      </dsp:nvSpPr>
      <dsp:spPr>
        <a:xfrm>
          <a:off x="2687868" y="497754"/>
          <a:ext cx="2842399" cy="11577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7739"/>
              </a:lnTo>
              <a:lnTo>
                <a:pt x="2842399" y="1157739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D461B8-6A39-4BA4-AC14-39EE7A699DA1}">
      <dsp:nvSpPr>
        <dsp:cNvPr id="0" name=""/>
        <dsp:cNvSpPr/>
      </dsp:nvSpPr>
      <dsp:spPr>
        <a:xfrm>
          <a:off x="2193108" y="2993"/>
          <a:ext cx="989520" cy="49476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Dr. Tyler Page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Sr. Director</a:t>
          </a:r>
        </a:p>
      </dsp:txBody>
      <dsp:txXfrm>
        <a:off x="2193108" y="2993"/>
        <a:ext cx="989520" cy="494760"/>
      </dsp:txXfrm>
    </dsp:sp>
    <dsp:sp modelId="{55FF9B66-DF5F-46F8-916A-093000F30300}">
      <dsp:nvSpPr>
        <dsp:cNvPr id="0" name=""/>
        <dsp:cNvSpPr/>
      </dsp:nvSpPr>
      <dsp:spPr>
        <a:xfrm>
          <a:off x="5530267" y="1408113"/>
          <a:ext cx="989520" cy="49476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Elaina Frede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Associate Director</a:t>
          </a:r>
        </a:p>
      </dsp:txBody>
      <dsp:txXfrm>
        <a:off x="5530267" y="1408113"/>
        <a:ext cx="989520" cy="494760"/>
      </dsp:txXfrm>
    </dsp:sp>
    <dsp:sp modelId="{9F32E2D0-948E-48ED-B94F-7F7992DC9347}">
      <dsp:nvSpPr>
        <dsp:cNvPr id="0" name=""/>
        <dsp:cNvSpPr/>
      </dsp:nvSpPr>
      <dsp:spPr>
        <a:xfrm>
          <a:off x="3434957" y="2110673"/>
          <a:ext cx="989520" cy="49476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Administrative Operations</a:t>
          </a:r>
        </a:p>
      </dsp:txBody>
      <dsp:txXfrm>
        <a:off x="3434957" y="2110673"/>
        <a:ext cx="989520" cy="494760"/>
      </dsp:txXfrm>
    </dsp:sp>
    <dsp:sp modelId="{45B909EC-4B15-4FFE-8003-57B6E60535C0}">
      <dsp:nvSpPr>
        <dsp:cNvPr id="0" name=""/>
        <dsp:cNvSpPr/>
      </dsp:nvSpPr>
      <dsp:spPr>
        <a:xfrm>
          <a:off x="3434957" y="2813233"/>
          <a:ext cx="989520" cy="49476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Jess Soete Occupancy Management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Assistant Director</a:t>
          </a:r>
        </a:p>
      </dsp:txBody>
      <dsp:txXfrm>
        <a:off x="3434957" y="2813233"/>
        <a:ext cx="989520" cy="494760"/>
      </dsp:txXfrm>
    </dsp:sp>
    <dsp:sp modelId="{15ABCC04-A520-41DD-839B-F6FE40B8A001}">
      <dsp:nvSpPr>
        <dsp:cNvPr id="0" name=""/>
        <dsp:cNvSpPr/>
      </dsp:nvSpPr>
      <dsp:spPr>
        <a:xfrm>
          <a:off x="2836297" y="3515793"/>
          <a:ext cx="989520" cy="49476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>
              <a:latin typeface="Satoshi" pitchFamily="50" charset="0"/>
            </a:rPr>
            <a:t>Ross Menefee Apartments</a:t>
          </a:r>
          <a:endParaRPr lang="en-US" sz="700" kern="1200" dirty="0">
            <a:latin typeface="Satoshi" pitchFamily="50" charset="0"/>
          </a:endParaRPr>
        </a:p>
      </dsp:txBody>
      <dsp:txXfrm>
        <a:off x="2836297" y="3515793"/>
        <a:ext cx="989520" cy="494760"/>
      </dsp:txXfrm>
    </dsp:sp>
    <dsp:sp modelId="{C4AD5A73-124F-450B-A0FE-669CAFEB1BC8}">
      <dsp:nvSpPr>
        <dsp:cNvPr id="0" name=""/>
        <dsp:cNvSpPr/>
      </dsp:nvSpPr>
      <dsp:spPr>
        <a:xfrm>
          <a:off x="4033617" y="3515793"/>
          <a:ext cx="989520" cy="49476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 err="1">
              <a:latin typeface="Satoshi" pitchFamily="50" charset="0"/>
            </a:rPr>
            <a:t>Rieanne</a:t>
          </a:r>
          <a:r>
            <a:rPr lang="en-US" sz="700" kern="1200" dirty="0">
              <a:latin typeface="Satoshi" pitchFamily="50" charset="0"/>
            </a:rPr>
            <a:t> Brinkmann Billing and Auditing</a:t>
          </a:r>
        </a:p>
      </dsp:txBody>
      <dsp:txXfrm>
        <a:off x="4033617" y="3515793"/>
        <a:ext cx="989520" cy="494760"/>
      </dsp:txXfrm>
    </dsp:sp>
    <dsp:sp modelId="{69BF008D-B08D-418F-933D-876E35737DB6}">
      <dsp:nvSpPr>
        <dsp:cNvPr id="0" name=""/>
        <dsp:cNvSpPr/>
      </dsp:nvSpPr>
      <dsp:spPr>
        <a:xfrm>
          <a:off x="2836297" y="4218353"/>
          <a:ext cx="989520" cy="49476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Wendi Martin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Billing and Apartments</a:t>
          </a:r>
        </a:p>
      </dsp:txBody>
      <dsp:txXfrm>
        <a:off x="2836297" y="4218353"/>
        <a:ext cx="989520" cy="494760"/>
      </dsp:txXfrm>
    </dsp:sp>
    <dsp:sp modelId="{03C5AE8A-BF3D-4873-BE0A-E50E04FC1814}">
      <dsp:nvSpPr>
        <dsp:cNvPr id="0" name=""/>
        <dsp:cNvSpPr/>
      </dsp:nvSpPr>
      <dsp:spPr>
        <a:xfrm>
          <a:off x="4033617" y="4218353"/>
          <a:ext cx="989520" cy="49476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VACANT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Room Moves</a:t>
          </a:r>
        </a:p>
      </dsp:txBody>
      <dsp:txXfrm>
        <a:off x="4033617" y="4218353"/>
        <a:ext cx="989520" cy="494760"/>
      </dsp:txXfrm>
    </dsp:sp>
    <dsp:sp modelId="{774CBC82-2AE8-49BB-8EDC-82D8C297BBA4}">
      <dsp:nvSpPr>
        <dsp:cNvPr id="0" name=""/>
        <dsp:cNvSpPr/>
      </dsp:nvSpPr>
      <dsp:spPr>
        <a:xfrm>
          <a:off x="2836297" y="4920912"/>
          <a:ext cx="989520" cy="49476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Jose Tejeda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Front Desk Operations</a:t>
          </a:r>
        </a:p>
      </dsp:txBody>
      <dsp:txXfrm>
        <a:off x="2836297" y="4920912"/>
        <a:ext cx="989520" cy="494760"/>
      </dsp:txXfrm>
    </dsp:sp>
    <dsp:sp modelId="{20CA2AAA-D95F-48F0-B461-6E8753F6B8DD}">
      <dsp:nvSpPr>
        <dsp:cNvPr id="0" name=""/>
        <dsp:cNvSpPr/>
      </dsp:nvSpPr>
      <dsp:spPr>
        <a:xfrm>
          <a:off x="5829598" y="2110673"/>
          <a:ext cx="989520" cy="49476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Resident and Guest Services</a:t>
          </a:r>
        </a:p>
      </dsp:txBody>
      <dsp:txXfrm>
        <a:off x="5829598" y="2110673"/>
        <a:ext cx="989520" cy="494760"/>
      </dsp:txXfrm>
    </dsp:sp>
    <dsp:sp modelId="{98A4065A-21B5-42F7-82EB-0258B366F963}">
      <dsp:nvSpPr>
        <dsp:cNvPr id="0" name=""/>
        <dsp:cNvSpPr/>
      </dsp:nvSpPr>
      <dsp:spPr>
        <a:xfrm>
          <a:off x="5829598" y="2813233"/>
          <a:ext cx="989520" cy="49476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Crystal Elliott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Assistant Director</a:t>
          </a:r>
        </a:p>
      </dsp:txBody>
      <dsp:txXfrm>
        <a:off x="5829598" y="2813233"/>
        <a:ext cx="989520" cy="494760"/>
      </dsp:txXfrm>
    </dsp:sp>
    <dsp:sp modelId="{EA56F0AE-146E-4D94-AF2A-FC20180CCB0B}">
      <dsp:nvSpPr>
        <dsp:cNvPr id="0" name=""/>
        <dsp:cNvSpPr/>
      </dsp:nvSpPr>
      <dsp:spPr>
        <a:xfrm>
          <a:off x="5230937" y="3515793"/>
          <a:ext cx="989520" cy="49476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Courtney Beckett Area Administrative Support</a:t>
          </a:r>
        </a:p>
      </dsp:txBody>
      <dsp:txXfrm>
        <a:off x="5230937" y="3515793"/>
        <a:ext cx="989520" cy="494760"/>
      </dsp:txXfrm>
    </dsp:sp>
    <dsp:sp modelId="{9633E6DF-988E-4B05-A127-38F46E739E4B}">
      <dsp:nvSpPr>
        <dsp:cNvPr id="0" name=""/>
        <dsp:cNvSpPr/>
      </dsp:nvSpPr>
      <dsp:spPr>
        <a:xfrm>
          <a:off x="6428258" y="3515793"/>
          <a:ext cx="989520" cy="49476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Olivia Kalleberg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Area Administrative Support</a:t>
          </a:r>
        </a:p>
      </dsp:txBody>
      <dsp:txXfrm>
        <a:off x="6428258" y="3515793"/>
        <a:ext cx="989520" cy="494760"/>
      </dsp:txXfrm>
    </dsp:sp>
    <dsp:sp modelId="{CBF87D03-84C3-4D9A-AABA-5DF528B70DD4}">
      <dsp:nvSpPr>
        <dsp:cNvPr id="0" name=""/>
        <dsp:cNvSpPr/>
      </dsp:nvSpPr>
      <dsp:spPr>
        <a:xfrm>
          <a:off x="5230937" y="4218353"/>
          <a:ext cx="989520" cy="49476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Ali Wells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Area Administrative Support</a:t>
          </a:r>
        </a:p>
      </dsp:txBody>
      <dsp:txXfrm>
        <a:off x="5230937" y="4218353"/>
        <a:ext cx="989520" cy="494760"/>
      </dsp:txXfrm>
    </dsp:sp>
    <dsp:sp modelId="{80AEE85D-4FDB-4A44-9B6D-03C08C89893A}">
      <dsp:nvSpPr>
        <dsp:cNvPr id="0" name=""/>
        <dsp:cNvSpPr/>
      </dsp:nvSpPr>
      <dsp:spPr>
        <a:xfrm>
          <a:off x="6428258" y="4218353"/>
          <a:ext cx="989520" cy="49476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Tricia Braman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Camps and Conferences Manager</a:t>
          </a:r>
        </a:p>
      </dsp:txBody>
      <dsp:txXfrm>
        <a:off x="6428258" y="4218353"/>
        <a:ext cx="989520" cy="494760"/>
      </dsp:txXfrm>
    </dsp:sp>
    <dsp:sp modelId="{030E0765-440E-4833-BB55-F750D1D46CD9}">
      <dsp:nvSpPr>
        <dsp:cNvPr id="0" name=""/>
        <dsp:cNvSpPr/>
      </dsp:nvSpPr>
      <dsp:spPr>
        <a:xfrm>
          <a:off x="7625578" y="2110673"/>
          <a:ext cx="989520" cy="49476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Business Analytics</a:t>
          </a:r>
        </a:p>
      </dsp:txBody>
      <dsp:txXfrm>
        <a:off x="7625578" y="2110673"/>
        <a:ext cx="989520" cy="494760"/>
      </dsp:txXfrm>
    </dsp:sp>
    <dsp:sp modelId="{47A7C7D5-26B8-4BD4-B6F1-798D79CC5081}">
      <dsp:nvSpPr>
        <dsp:cNvPr id="0" name=""/>
        <dsp:cNvSpPr/>
      </dsp:nvSpPr>
      <dsp:spPr>
        <a:xfrm>
          <a:off x="7026918" y="2813233"/>
          <a:ext cx="989520" cy="49476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VACANT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Data Systems Strategist</a:t>
          </a:r>
        </a:p>
      </dsp:txBody>
      <dsp:txXfrm>
        <a:off x="7026918" y="2813233"/>
        <a:ext cx="989520" cy="494760"/>
      </dsp:txXfrm>
    </dsp:sp>
    <dsp:sp modelId="{901FA48C-F80B-444B-BE0C-A08B049F2D8F}">
      <dsp:nvSpPr>
        <dsp:cNvPr id="0" name=""/>
        <dsp:cNvSpPr/>
      </dsp:nvSpPr>
      <dsp:spPr>
        <a:xfrm>
          <a:off x="8224238" y="2813233"/>
          <a:ext cx="989520" cy="49476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>
              <a:latin typeface="Satoshi" pitchFamily="50" charset="0"/>
            </a:rPr>
            <a:t>Business Intelligence Student Assistant</a:t>
          </a:r>
          <a:endParaRPr lang="en-US" sz="700" kern="1200" dirty="0">
            <a:latin typeface="Satoshi" pitchFamily="50" charset="0"/>
          </a:endParaRPr>
        </a:p>
      </dsp:txBody>
      <dsp:txXfrm>
        <a:off x="8224238" y="2813233"/>
        <a:ext cx="989520" cy="494760"/>
      </dsp:txXfrm>
    </dsp:sp>
    <dsp:sp modelId="{C05E0C40-C56A-4190-B535-6BA9DBB608F1}">
      <dsp:nvSpPr>
        <dsp:cNvPr id="0" name=""/>
        <dsp:cNvSpPr/>
      </dsp:nvSpPr>
      <dsp:spPr>
        <a:xfrm>
          <a:off x="1594448" y="705553"/>
          <a:ext cx="989520" cy="49476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Tracy Sill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Executive Assistant</a:t>
          </a:r>
        </a:p>
      </dsp:txBody>
      <dsp:txXfrm>
        <a:off x="1594448" y="705553"/>
        <a:ext cx="989520" cy="4947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7840" cy="466434"/>
          </a:xfrm>
          <a:prstGeom prst="rect">
            <a:avLst/>
          </a:prstGeom>
        </p:spPr>
        <p:txBody>
          <a:bodyPr vert="horz" lIns="93173" tIns="46586" rIns="93173" bIns="46586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1"/>
            <a:ext cx="3037840" cy="466434"/>
          </a:xfrm>
          <a:prstGeom prst="rect">
            <a:avLst/>
          </a:prstGeom>
        </p:spPr>
        <p:txBody>
          <a:bodyPr vert="horz" lIns="93173" tIns="46586" rIns="93173" bIns="46586" rtlCol="0"/>
          <a:lstStyle>
            <a:lvl1pPr algn="r">
              <a:defRPr sz="1300"/>
            </a:lvl1pPr>
          </a:lstStyle>
          <a:p>
            <a:fld id="{E1134CA6-7B53-6E4E-8E99-E4C236F710CB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2050"/>
            <a:ext cx="5573712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3" tIns="46586" rIns="93173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73892"/>
            <a:ext cx="5608320" cy="3660458"/>
          </a:xfrm>
          <a:prstGeom prst="rect">
            <a:avLst/>
          </a:prstGeom>
        </p:spPr>
        <p:txBody>
          <a:bodyPr vert="horz" lIns="93173" tIns="46586" rIns="93173" bIns="4658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8"/>
            <a:ext cx="3037840" cy="466433"/>
          </a:xfrm>
          <a:prstGeom prst="rect">
            <a:avLst/>
          </a:prstGeom>
        </p:spPr>
        <p:txBody>
          <a:bodyPr vert="horz" lIns="93173" tIns="46586" rIns="93173" bIns="46586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8"/>
            <a:ext cx="3037840" cy="466433"/>
          </a:xfrm>
          <a:prstGeom prst="rect">
            <a:avLst/>
          </a:prstGeom>
        </p:spPr>
        <p:txBody>
          <a:bodyPr vert="horz" lIns="93173" tIns="46586" rIns="93173" bIns="46586" rtlCol="0" anchor="b"/>
          <a:lstStyle>
            <a:lvl1pPr algn="r">
              <a:defRPr sz="1300"/>
            </a:lvl1pPr>
          </a:lstStyle>
          <a:p>
            <a:fld id="{E298CD93-3384-BF49-AB07-3C6C7E3BF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533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98CD93-3384-BF49-AB07-3C6C7E3BFBF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848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D18C2-C32D-1B4B-8201-208BA7C949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58A166-BB75-6442-AE36-0521BD1FF7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52E028-A538-3441-9766-24A60C48B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5661-ECA9-A94D-BB4D-17BAD019B3F1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BE52A-C8FE-8A46-AD48-F6EC17D4F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DCCC3C-F016-8F4C-B5EB-EAA9F472E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531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B1E45-6533-6C46-8A77-88C855FB0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4C6E5A-16B8-AC45-876B-6EABAD02DE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606BE2-E152-E240-BD40-7B39BFA5C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57011-24F9-C245-8E49-D12BC046224A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F96E1-34F2-5C47-9637-CA0846535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8F615B-6FB2-834A-B052-7E12533AD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231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A78745-7EB3-C742-8367-C62C1E2AA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F361B6-45FD-C343-A7C4-0BD21FCD11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FF709-B1BB-984E-80C3-26F8EB6CE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C28CA-6B10-C94D-98B4-B188C5BE1E61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CED7C-1B53-F345-A006-32CC7E3D0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A36B3-8F10-414E-8591-21D66F5A4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38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9658A-34B1-EC4A-AF22-CCF043296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0CBFC-08C5-9141-9D0D-449984233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97E110-6670-1F43-9566-31F14FCEE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84F5C-7434-9345-A6E2-7ECBB5BD4250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79B91-0BDB-8748-8F8C-C0086FC58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E01A0E-CA32-3841-ABD2-F82C1F9F4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06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79808-980E-A347-85A0-C82227475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8913F7-DF0A-CC4A-A7CB-272DFE0A0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15BAB-61DD-CA4F-A083-5AD81DE27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FA5D-05F7-324B-8532-64F81D39BCAB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F425CC-E390-0E4B-A4E3-7E5E042BA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7BEE6-14C9-FE4D-9587-A384724EE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3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C3712-1FD9-4F4A-920A-209AFF620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A5C5E-9DCC-8D4C-A121-8A8368B3E3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65C0D0-0B8D-E948-90FC-42599B814F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579810-5F60-0E4C-8ADC-F52A401B3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C4FE0-38ED-BB4D-81D0-C90442907DEB}" type="datetime1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395D92-0EBC-5C44-BEF2-32CBA1094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8D2CF7-8A9B-2940-8D9D-EED670C15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84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490DF-8EDD-6A44-A7D5-8B3D15EE2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BB6C5E-5573-FE46-A889-B9FC007119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A25662-8FC7-5A47-822F-88A2CE552C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CD543C-0217-DB40-968E-8053B9CC94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B00B20-9B10-424B-8F42-7F27D7EEED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CF0DAF-473B-4E4C-ABA7-E2442D314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4D82-275B-DA49-9FCA-A59C7A755269}" type="datetime1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032AC5-16F7-734D-8690-D789BFD9F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2DC2F9-9D49-BD4C-97AE-5FD39FB3A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82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D10C8-D0D4-6846-9E17-D1C8FB633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626B73-60A8-3447-88CA-C879C99AD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B8393-E056-1D4F-B6D9-04A4FC22B0AD}" type="datetime1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C8B008-CB14-8349-914C-37949EE77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9B2DF5-5CD0-4447-9277-04A17F0BE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974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C58C88-77CE-A746-9A71-ECE4E976D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42536-5863-174F-A330-23BF5CC5884C}" type="datetime1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D609B6-0079-0B49-BBC6-2FF141384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AED66-D1B5-5342-AA6C-665EFD2EA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768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18E86-9D2E-8842-B7B0-DA778769B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70CC7F-DCC4-6244-9BA4-1E3B0C5D0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1B9672-03FD-584F-BB32-4394246543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26579D-F01F-C448-A603-C03A43000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E6421-AC72-1F47-8CB9-53A451897C0C}" type="datetime1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DCBFA1-4942-1540-AB0F-A69127684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A6B5E9-3105-A14C-93C5-B6B68B337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025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03618-A762-6645-8C01-390FC0654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264306-A948-F149-8A86-F3D06689B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8AB58C-9446-0C4D-94B8-8FF1C26624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E35038-D8E2-E742-8592-6C4F33DDE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71A35-17D8-6843-B883-47ADA22F725E}" type="datetime1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3B714C-B5FE-214C-B2E3-2DA32E962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6B7907-C636-CD4F-9D4C-2192B6A10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87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CA759F-0F82-7040-A1D8-500F51C3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07B613-6A8D-5747-B067-3B8A2927C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C5519-5569-BE47-B6D4-C30E2E3002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24CB7-5E3E-DE48-94FB-01259374BACA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25A6ED-A380-DF4F-9FAC-FD37CF1464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23A79B-05C8-8348-BA83-A65D1B3D9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07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>
            <a:extLst>
              <a:ext uri="{FF2B5EF4-FFF2-40B4-BE49-F238E27FC236}">
                <a16:creationId xmlns:a16="http://schemas.microsoft.com/office/drawing/2014/main" id="{FBC852C9-F8C1-4879-1C52-FDC33449DBB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6459924-C671-9D75-59D8-57646D8A6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109550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600" i="1" dirty="0">
                <a:latin typeface="Manuka Medium" panose="020D0506070702040204" pitchFamily="34" charset="77"/>
              </a:rPr>
              <a:t>MU Housing – Business Operations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00B395-78CB-CD73-16A2-2CAFF99A8C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491537" y="6356350"/>
            <a:ext cx="1371600" cy="365125"/>
          </a:xfrm>
        </p:spPr>
        <p:txBody>
          <a:bodyPr/>
          <a:lstStyle/>
          <a:p>
            <a:pPr algn="r"/>
            <a:fld id="{9E384F5C-7434-9345-A6E2-7ECBB5BD4250}" type="datetime1">
              <a:rPr lang="en-US" smtClean="0"/>
              <a:pPr algn="r"/>
              <a:t>4/20/2026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50952F-1EF0-C79B-4D8D-05F625C08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DIVISON OF STUDENT AFFAIRS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3D6220F1-07B4-EA92-5A93-2610CEC99D2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67999027"/>
              </p:ext>
            </p:extLst>
          </p:nvPr>
        </p:nvGraphicFramePr>
        <p:xfrm>
          <a:off x="545592" y="1232031"/>
          <a:ext cx="10808208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278542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C255430A7DE64093FC80D308ECB337" ma:contentTypeVersion="36" ma:contentTypeDescription="Create a new document." ma:contentTypeScope="" ma:versionID="e868a782e4b6334508dab36b323fea44">
  <xsd:schema xmlns:xsd="http://www.w3.org/2001/XMLSchema" xmlns:xs="http://www.w3.org/2001/XMLSchema" xmlns:p="http://schemas.microsoft.com/office/2006/metadata/properties" xmlns:ns2="73b05261-5fdd-42b5-b67b-5eaa9437f703" xmlns:ns3="5f26d33e-1af5-4a5a-9e95-37d813d9191d" targetNamespace="http://schemas.microsoft.com/office/2006/metadata/properties" ma:root="true" ma:fieldsID="2df6496608b21328a8120224eaa348f0" ns2:_="" ns3:_="">
    <xsd:import namespace="73b05261-5fdd-42b5-b67b-5eaa9437f703"/>
    <xsd:import namespace="5f26d33e-1af5-4a5a-9e95-37d813d9191d"/>
    <xsd:element name="properties">
      <xsd:complexType>
        <xsd:sequence>
          <xsd:element name="documentManagement">
            <xsd:complexType>
              <xsd:all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b05261-5fdd-42b5-b67b-5eaa9437f703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CultureName" ma:index="10" nillable="true" ma:displayName="Culture Name" ma:internalName="CultureName">
      <xsd:simpleType>
        <xsd:restriction base="dms:Text"/>
      </xsd:simpleType>
    </xsd:element>
    <xsd:element name="AppVersion" ma:index="11" nillable="true" ma:displayName="App Version" ma:internalName="AppVersion">
      <xsd:simpleType>
        <xsd:restriction base="dms:Text"/>
      </xsd:simpleType>
    </xsd:element>
    <xsd:element name="TeamsChannelId" ma:index="12" nillable="true" ma:displayName="Teams Channel Id" ma:internalName="TeamsChannelId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4" nillable="true" ma:displayName="Math Settings" ma:internalName="Math_Settings">
      <xsd:simpleType>
        <xsd:restriction base="dms:Text"/>
      </xsd:simpleType>
    </xsd:element>
    <xsd:element name="DefaultSectionNames" ma:index="15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6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17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18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19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0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1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22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3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24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25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26" nillable="true" ma:displayName="Is Collaboration Space Locked" ma:internalName="Is_Collaboration_Space_Locked">
      <xsd:simpleType>
        <xsd:restriction base="dms:Boolean"/>
      </xsd:simpleType>
    </xsd:element>
    <xsd:element name="IsNotebookLocked" ma:index="27" nillable="true" ma:displayName="Is Notebook Locked" ma:internalName="IsNotebookLocked">
      <xsd:simpleType>
        <xsd:restriction base="dms:Boolean"/>
      </xsd:simpleType>
    </xsd:element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34" nillable="true" ma:displayName="Tags" ma:internalName="MediaServiceAutoTags" ma:readOnly="true">
      <xsd:simpleType>
        <xsd:restriction base="dms:Text"/>
      </xsd:simpleType>
    </xsd:element>
    <xsd:element name="MediaServiceGenerationTime" ma:index="3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8" nillable="true" ma:displayName="Location" ma:internalName="MediaServiceLocation" ma:readOnly="true">
      <xsd:simpleType>
        <xsd:restriction base="dms:Text"/>
      </xsd:simpleType>
    </xsd:element>
    <xsd:element name="MediaServiceOCR" ma:index="3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4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42" nillable="true" ma:taxonomy="true" ma:internalName="lcf76f155ced4ddcb4097134ff3c332f" ma:taxonomyFieldName="MediaServiceImageTags" ma:displayName="Image Tags" ma:readOnly="false" ma:fieldId="{5cf76f15-5ced-4ddc-b409-7134ff3c332f}" ma:taxonomyMulti="true" ma:sspId="3e20e570-3a27-4eff-9ea0-d3488a33fb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26d33e-1af5-4a5a-9e95-37d813d9191d" elementFormDefault="qualified">
    <xsd:import namespace="http://schemas.microsoft.com/office/2006/documentManagement/types"/>
    <xsd:import namespace="http://schemas.microsoft.com/office/infopath/2007/PartnerControls"/>
    <xsd:element name="SharedWithUsers" ma:index="3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43" nillable="true" ma:displayName="Taxonomy Catch All Column" ma:hidden="true" ma:list="{7e6bd2e2-58ba-47e4-91ac-8bf8b6961025}" ma:internalName="TaxCatchAll" ma:showField="CatchAllData" ma:web="5f26d33e-1af5-4a5a-9e95-37d813d9191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faultSectionNames xmlns="73b05261-5fdd-42b5-b67b-5eaa9437f703" xsi:nil="true"/>
    <Is_Collaboration_Space_Locked xmlns="73b05261-5fdd-42b5-b67b-5eaa9437f703" xsi:nil="true"/>
    <FolderType xmlns="73b05261-5fdd-42b5-b67b-5eaa9437f703" xsi:nil="true"/>
    <Members xmlns="73b05261-5fdd-42b5-b67b-5eaa9437f703">
      <UserInfo>
        <DisplayName/>
        <AccountId xsi:nil="true"/>
        <AccountType/>
      </UserInfo>
    </Members>
    <Has_Leaders_Only_SectionGroup xmlns="73b05261-5fdd-42b5-b67b-5eaa9437f703" xsi:nil="true"/>
    <NotebookType xmlns="73b05261-5fdd-42b5-b67b-5eaa9437f703" xsi:nil="true"/>
    <Leaders xmlns="73b05261-5fdd-42b5-b67b-5eaa9437f703">
      <UserInfo>
        <DisplayName/>
        <AccountId xsi:nil="true"/>
        <AccountType/>
      </UserInfo>
    </Leaders>
    <TeamsChannelId xmlns="73b05261-5fdd-42b5-b67b-5eaa9437f703" xsi:nil="true"/>
    <IsNotebookLocked xmlns="73b05261-5fdd-42b5-b67b-5eaa9437f703" xsi:nil="true"/>
    <Invited_Members xmlns="73b05261-5fdd-42b5-b67b-5eaa9437f703" xsi:nil="true"/>
    <CultureName xmlns="73b05261-5fdd-42b5-b67b-5eaa9437f703" xsi:nil="true"/>
    <Owner xmlns="73b05261-5fdd-42b5-b67b-5eaa9437f703">
      <UserInfo>
        <DisplayName/>
        <AccountId xsi:nil="true"/>
        <AccountType/>
      </UserInfo>
    </Owner>
    <Distribution_Groups xmlns="73b05261-5fdd-42b5-b67b-5eaa9437f703" xsi:nil="true"/>
    <AppVersion xmlns="73b05261-5fdd-42b5-b67b-5eaa9437f703" xsi:nil="true"/>
    <Invited_Leaders xmlns="73b05261-5fdd-42b5-b67b-5eaa9437f703" xsi:nil="true"/>
    <Math_Settings xmlns="73b05261-5fdd-42b5-b67b-5eaa9437f703" xsi:nil="true"/>
    <Templates xmlns="73b05261-5fdd-42b5-b67b-5eaa9437f703" xsi:nil="true"/>
    <LMS_Mappings xmlns="73b05261-5fdd-42b5-b67b-5eaa9437f703" xsi:nil="true"/>
    <Member_Groups xmlns="73b05261-5fdd-42b5-b67b-5eaa9437f703">
      <UserInfo>
        <DisplayName/>
        <AccountId xsi:nil="true"/>
        <AccountType/>
      </UserInfo>
    </Member_Groups>
    <Self_Registration_Enabled xmlns="73b05261-5fdd-42b5-b67b-5eaa9437f703" xsi:nil="true"/>
    <TaxCatchAll xmlns="5f26d33e-1af5-4a5a-9e95-37d813d9191d" xsi:nil="true"/>
    <lcf76f155ced4ddcb4097134ff3c332f xmlns="73b05261-5fdd-42b5-b67b-5eaa9437f703">
      <Terms xmlns="http://schemas.microsoft.com/office/infopath/2007/PartnerControls"/>
    </lcf76f155ced4ddcb4097134ff3c332f>
    <SharedWithUsers xmlns="5f26d33e-1af5-4a5a-9e95-37d813d9191d">
      <UserInfo>
        <DisplayName>Schwinke, Theodore</DisplayName>
        <AccountId>16</AccountId>
        <AccountType/>
      </UserInfo>
      <UserInfo>
        <DisplayName>Oldfather, Sarah</DisplayName>
        <AccountId>1652</AccountId>
        <AccountType/>
      </UserInfo>
      <UserInfo>
        <DisplayName>King Taylor, Angela</DisplayName>
        <AccountId>554</AccountId>
        <AccountType/>
      </UserInfo>
      <UserInfo>
        <DisplayName>Parsons, Holly S.</DisplayName>
        <AccountId>1665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0732086-290F-46DC-8EDF-15C420CB8AF6}">
  <ds:schemaRefs>
    <ds:schemaRef ds:uri="5f26d33e-1af5-4a5a-9e95-37d813d9191d"/>
    <ds:schemaRef ds:uri="73b05261-5fdd-42b5-b67b-5eaa9437f70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68117CA7-C0EF-491A-B4C1-DD9EEAB6CD88}">
  <ds:schemaRefs>
    <ds:schemaRef ds:uri="5f26d33e-1af5-4a5a-9e95-37d813d9191d"/>
    <ds:schemaRef ds:uri="73b05261-5fdd-42b5-b67b-5eaa9437f70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7F7BDAD-5191-4362-8DD8-06EBC843FA3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3020</TotalTime>
  <Words>94</Words>
  <Application>Microsoft Office PowerPoint</Application>
  <PresentationFormat>Widescreen</PresentationFormat>
  <Paragraphs>35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Manuka Medium</vt:lpstr>
      <vt:lpstr>Satoshi</vt:lpstr>
      <vt:lpstr>Office Theme</vt:lpstr>
      <vt:lpstr>MU Housing – Business Operations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Barwick, Alyssa</dc:creator>
  <cp:lastModifiedBy>Hensley, Amber</cp:lastModifiedBy>
  <cp:revision>21</cp:revision>
  <cp:lastPrinted>2023-03-02T17:24:45Z</cp:lastPrinted>
  <dcterms:created xsi:type="dcterms:W3CDTF">2021-10-13T19:41:11Z</dcterms:created>
  <dcterms:modified xsi:type="dcterms:W3CDTF">2026-04-20T21:24:21Z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0x010100DAC255430A7DE64093FC80D308ECB337</vt:lpwstr>
  </property>
  <property fmtid="{D5CDD505-2E9C-101B-9397-08002B2CF9AE}" pid="3" name="MediaServiceImageTags">
    <vt:lpwstr/>
  </property>
</Properties>
</file>