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257" r:id="rId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337"/>
    <a:srgbClr val="D89E2E"/>
    <a:srgbClr val="F3B1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B7A0498-13EC-4859-9E6C-34934A49BF21}" v="26" dt="2026-04-20T21:39:03.63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441" autoAdjust="0"/>
    <p:restoredTop sz="94748"/>
  </p:normalViewPr>
  <p:slideViewPr>
    <p:cSldViewPr snapToGrid="0">
      <p:cViewPr varScale="1">
        <p:scale>
          <a:sx n="105" d="100"/>
          <a:sy n="105" d="100"/>
        </p:scale>
        <p:origin x="1440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nsley, Amber" userId="d0b77f84-a8e2-4313-be5e-5c289572de67" providerId="ADAL" clId="{EA20C026-E48D-4AB3-AEE6-D3F2BE07984E}"/>
    <pc:docChg chg="undo custSel modSld">
      <pc:chgData name="Hensley, Amber" userId="d0b77f84-a8e2-4313-be5e-5c289572de67" providerId="ADAL" clId="{EA20C026-E48D-4AB3-AEE6-D3F2BE07984E}" dt="2026-04-20T21:39:03.632" v="1419" actId="113"/>
      <pc:docMkLst>
        <pc:docMk/>
      </pc:docMkLst>
      <pc:sldChg chg="addSp delSp modSp mod">
        <pc:chgData name="Hensley, Amber" userId="d0b77f84-a8e2-4313-be5e-5c289572de67" providerId="ADAL" clId="{EA20C026-E48D-4AB3-AEE6-D3F2BE07984E}" dt="2026-04-20T21:39:03.632" v="1419" actId="113"/>
        <pc:sldMkLst>
          <pc:docMk/>
          <pc:sldMk cId="1278542029" sldId="257"/>
        </pc:sldMkLst>
        <pc:spChg chg="mod">
          <ac:chgData name="Hensley, Amber" userId="d0b77f84-a8e2-4313-be5e-5c289572de67" providerId="ADAL" clId="{EA20C026-E48D-4AB3-AEE6-D3F2BE07984E}" dt="2026-04-20T21:37:35.085" v="1406" actId="1076"/>
          <ac:spMkLst>
            <pc:docMk/>
            <pc:sldMk cId="1278542029" sldId="257"/>
            <ac:spMk id="2" creationId="{46459924-C671-9D75-59D8-57646D8A6A95}"/>
          </ac:spMkLst>
        </pc:spChg>
        <pc:graphicFrameChg chg="add mod modGraphic">
          <ac:chgData name="Hensley, Amber" userId="d0b77f84-a8e2-4313-be5e-5c289572de67" providerId="ADAL" clId="{EA20C026-E48D-4AB3-AEE6-D3F2BE07984E}" dt="2026-04-20T21:39:03.632" v="1419" actId="113"/>
          <ac:graphicFrameMkLst>
            <pc:docMk/>
            <pc:sldMk cId="1278542029" sldId="257"/>
            <ac:graphicFrameMk id="3" creationId="{CCF27720-6C68-FEC0-2584-687E3ED876D8}"/>
          </ac:graphicFrameMkLst>
        </pc:graphicFrameChg>
        <pc:graphicFrameChg chg="del">
          <ac:chgData name="Hensley, Amber" userId="d0b77f84-a8e2-4313-be5e-5c289572de67" providerId="ADAL" clId="{EA20C026-E48D-4AB3-AEE6-D3F2BE07984E}" dt="2026-04-20T21:26:26.993" v="41" actId="478"/>
          <ac:graphicFrameMkLst>
            <pc:docMk/>
            <pc:sldMk cId="1278542029" sldId="257"/>
            <ac:graphicFrameMk id="8" creationId="{7E65578E-E68F-FCA6-148B-78C76249FE5A}"/>
          </ac:graphicFrameMkLst>
        </pc:graphicFrameChg>
        <pc:cxnChg chg="del">
          <ac:chgData name="Hensley, Amber" userId="d0b77f84-a8e2-4313-be5e-5c289572de67" providerId="ADAL" clId="{EA20C026-E48D-4AB3-AEE6-D3F2BE07984E}" dt="2026-04-20T21:26:29.240" v="42" actId="478"/>
          <ac:cxnSpMkLst>
            <pc:docMk/>
            <pc:sldMk cId="1278542029" sldId="257"/>
            <ac:cxnSpMk id="14" creationId="{3EB31801-0BDB-EF6C-EB26-2F8DC9D961EC}"/>
          </ac:cxnSpMkLst>
        </pc:cxn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9256021-E213-42C0-8F08-0F988189C327}" type="doc">
      <dgm:prSet loTypeId="urn:microsoft.com/office/officeart/2005/8/layout/orgChart1" loCatId="hierarchy" qsTypeId="urn:microsoft.com/office/officeart/2005/8/quickstyle/simple3" qsCatId="simple" csTypeId="urn:microsoft.com/office/officeart/2005/8/colors/accent4_1" csCatId="accent4" phldr="1"/>
      <dgm:spPr/>
      <dgm:t>
        <a:bodyPr/>
        <a:lstStyle/>
        <a:p>
          <a:endParaRPr lang="en-US"/>
        </a:p>
      </dgm:t>
    </dgm:pt>
    <dgm:pt modelId="{AE3E8A91-0891-4FE8-85B2-E8DBB0F0F419}">
      <dgm:prSet phldrT="[Text]" phldr="0"/>
      <dgm:spPr/>
      <dgm:t>
        <a:bodyPr/>
        <a:lstStyle/>
        <a:p>
          <a:r>
            <a:rPr lang="en-US" b="1" dirty="0">
              <a:latin typeface="Satoshi" pitchFamily="50" charset="0"/>
            </a:rPr>
            <a:t>Dr. Tyler Page </a:t>
          </a:r>
        </a:p>
        <a:p>
          <a:r>
            <a:rPr lang="en-US" dirty="0">
              <a:latin typeface="Satoshi" pitchFamily="50" charset="0"/>
            </a:rPr>
            <a:t>Sr. Director</a:t>
          </a:r>
        </a:p>
      </dgm:t>
    </dgm:pt>
    <dgm:pt modelId="{F646AF66-36AF-4524-8251-6663AC295CAA}" type="parTrans" cxnId="{D6DB9F62-AA14-42E9-98E8-164DF41FFF5C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7CBA2A2A-6C8D-4399-9C01-2A64EF986DF7}" type="sibTrans" cxnId="{D6DB9F62-AA14-42E9-98E8-164DF41FFF5C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866C9BAE-1035-4DC7-8166-8472359868B4}">
      <dgm:prSet phldrT="[Text]" phldr="0"/>
      <dgm:spPr/>
      <dgm:t>
        <a:bodyPr/>
        <a:lstStyle/>
        <a:p>
          <a:r>
            <a:rPr lang="en-US" b="1" dirty="0">
              <a:latin typeface="Satoshi" pitchFamily="50" charset="0"/>
            </a:rPr>
            <a:t>Erin Morrison, EdD </a:t>
          </a:r>
        </a:p>
        <a:p>
          <a:r>
            <a:rPr lang="en-US" dirty="0">
              <a:latin typeface="Satoshi" pitchFamily="50" charset="0"/>
            </a:rPr>
            <a:t>Director</a:t>
          </a:r>
        </a:p>
      </dgm:t>
    </dgm:pt>
    <dgm:pt modelId="{7071B156-E573-434A-B069-CFEC7198EFEA}" type="parTrans" cxnId="{0536D240-4EE2-418D-82EF-601FA2492C93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9EAB2285-B19E-40EB-BB75-5642C9B17669}" type="sibTrans" cxnId="{0536D240-4EE2-418D-82EF-601FA2492C93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69789F06-5618-4701-B91F-F41FBACDA99E}">
      <dgm:prSet phldrT="[Text]" phldr="0"/>
      <dgm:spPr/>
      <dgm:t>
        <a:bodyPr/>
        <a:lstStyle/>
        <a:p>
          <a:r>
            <a:rPr lang="en-US" b="1" dirty="0">
              <a:latin typeface="Satoshi" pitchFamily="50" charset="0"/>
            </a:rPr>
            <a:t>Rachel Randles </a:t>
          </a:r>
        </a:p>
        <a:p>
          <a:r>
            <a:rPr lang="en-US" dirty="0">
              <a:latin typeface="Satoshi" pitchFamily="50" charset="0"/>
            </a:rPr>
            <a:t>Assistant Director </a:t>
          </a:r>
        </a:p>
        <a:p>
          <a:r>
            <a:rPr lang="en-US" dirty="0">
              <a:latin typeface="Satoshi" pitchFamily="50" charset="0"/>
            </a:rPr>
            <a:t>Staff Development &amp; Leadership</a:t>
          </a:r>
        </a:p>
      </dgm:t>
    </dgm:pt>
    <dgm:pt modelId="{B62821FB-87CC-441F-942D-BD0B6FF4467A}" type="parTrans" cxnId="{CE62B306-3A5E-42E2-8C03-F9B3F49F5674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3BB68827-BD40-4023-B8E9-943B3B3EE55E}" type="sibTrans" cxnId="{CE62B306-3A5E-42E2-8C03-F9B3F49F5674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C00F67F0-890A-485D-959F-73952C37D7E8}">
      <dgm:prSet phldrT="[Text]" phldr="0"/>
      <dgm:spPr/>
      <dgm:t>
        <a:bodyPr/>
        <a:lstStyle/>
        <a:p>
          <a:r>
            <a:rPr lang="en-US" b="1" dirty="0">
              <a:latin typeface="Satoshi" pitchFamily="50" charset="0"/>
            </a:rPr>
            <a:t>VACANT</a:t>
          </a:r>
          <a:r>
            <a:rPr lang="en-US" dirty="0">
              <a:latin typeface="Satoshi" pitchFamily="50" charset="0"/>
            </a:rPr>
            <a:t> </a:t>
          </a:r>
        </a:p>
        <a:p>
          <a:r>
            <a:rPr lang="en-US" dirty="0">
              <a:latin typeface="Satoshi" pitchFamily="50" charset="0"/>
            </a:rPr>
            <a:t>Assistant Director Residential Education</a:t>
          </a:r>
        </a:p>
      </dgm:t>
    </dgm:pt>
    <dgm:pt modelId="{2C4B4828-707A-4BFC-9322-F58AC3467FFC}" type="parTrans" cxnId="{605CB445-DB7D-405D-A573-72DF93AAC3AC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416234F5-0ABE-4AC0-BB2C-5CDCACBE15A6}" type="sibTrans" cxnId="{605CB445-DB7D-405D-A573-72DF93AAC3AC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BB349828-7EE2-4010-906D-35B26C574737}">
      <dgm:prSet phldrT="[Text]" phldr="0"/>
      <dgm:spPr/>
      <dgm:t>
        <a:bodyPr/>
        <a:lstStyle/>
        <a:p>
          <a:r>
            <a:rPr lang="en-US" b="1" dirty="0">
              <a:latin typeface="Satoshi" pitchFamily="50" charset="0"/>
            </a:rPr>
            <a:t>Morgan Myers </a:t>
          </a:r>
        </a:p>
        <a:p>
          <a:r>
            <a:rPr lang="en-US" dirty="0">
              <a:latin typeface="Satoshi" pitchFamily="50" charset="0"/>
            </a:rPr>
            <a:t>Assistant Director </a:t>
          </a:r>
        </a:p>
        <a:p>
          <a:r>
            <a:rPr lang="en-US" dirty="0">
              <a:latin typeface="Satoshi" pitchFamily="50" charset="0"/>
            </a:rPr>
            <a:t>Student Care</a:t>
          </a:r>
        </a:p>
      </dgm:t>
    </dgm:pt>
    <dgm:pt modelId="{E9E8B5F4-886C-4DA6-9F03-A9CEC893AE59}" type="parTrans" cxnId="{1E85E2C1-B13E-4671-8DE5-5E6974B81979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94101016-4789-45DA-8944-9F55FC2001DE}" type="sibTrans" cxnId="{1E85E2C1-B13E-4671-8DE5-5E6974B81979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4C42BDE6-3B1B-4490-9BC9-9605FF446875}">
      <dgm:prSet phldrT="[Text]" phldr="0"/>
      <dgm:spPr/>
      <dgm:t>
        <a:bodyPr/>
        <a:lstStyle/>
        <a:p>
          <a:r>
            <a:rPr lang="en-US" b="1" dirty="0">
              <a:latin typeface="Satoshi" pitchFamily="50" charset="0"/>
            </a:rPr>
            <a:t>Marcus George </a:t>
          </a:r>
        </a:p>
        <a:p>
          <a:r>
            <a:rPr lang="en-US" dirty="0">
              <a:latin typeface="Satoshi" pitchFamily="50" charset="0"/>
            </a:rPr>
            <a:t>Assistant Director Residential Operations</a:t>
          </a:r>
        </a:p>
      </dgm:t>
    </dgm:pt>
    <dgm:pt modelId="{F07242F7-DCEF-4CDB-9889-635590C5ECB1}" type="parTrans" cxnId="{A9A213A1-D1D6-4EF7-9824-235C32BF1C16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DA84C636-9D81-47E8-B44B-112D05C7D7C2}" type="sibTrans" cxnId="{A9A213A1-D1D6-4EF7-9824-235C32BF1C16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53A4D825-556D-4B33-972C-535679E13C18}">
      <dgm:prSet phldrT="[Text]" phldr="0"/>
      <dgm:spPr/>
      <dgm:t>
        <a:bodyPr/>
        <a:lstStyle/>
        <a:p>
          <a:r>
            <a:rPr lang="en-US" b="1" dirty="0">
              <a:latin typeface="Satoshi" pitchFamily="50" charset="0"/>
            </a:rPr>
            <a:t>Isis Thompson </a:t>
          </a:r>
        </a:p>
        <a:p>
          <a:r>
            <a:rPr lang="en-US" dirty="0">
              <a:latin typeface="Satoshi" pitchFamily="50" charset="0"/>
            </a:rPr>
            <a:t>Hall Coordinator </a:t>
          </a:r>
        </a:p>
        <a:p>
          <a:r>
            <a:rPr lang="en-US" dirty="0">
              <a:latin typeface="Satoshi" pitchFamily="50" charset="0"/>
            </a:rPr>
            <a:t>Discovery, Excellence, Respect &amp; Responsibility</a:t>
          </a:r>
        </a:p>
      </dgm:t>
    </dgm:pt>
    <dgm:pt modelId="{7D5260DC-139A-4F62-B92D-DD4F5CA075E0}" type="parTrans" cxnId="{1474F51B-5F7D-497F-BC76-067A70B68960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EDF300D3-8652-489D-A372-55839E7527CB}" type="sibTrans" cxnId="{1474F51B-5F7D-497F-BC76-067A70B68960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BE209A7A-503A-49FF-94D0-D36A25BAA3A7}">
      <dgm:prSet phldrT="[Text]" phldr="0"/>
      <dgm:spPr/>
      <dgm:t>
        <a:bodyPr/>
        <a:lstStyle/>
        <a:p>
          <a:r>
            <a:rPr lang="en-US" b="1" dirty="0">
              <a:latin typeface="Satoshi" pitchFamily="50" charset="0"/>
            </a:rPr>
            <a:t>Kristen Blair </a:t>
          </a:r>
        </a:p>
        <a:p>
          <a:r>
            <a:rPr lang="en-US" dirty="0">
              <a:latin typeface="Satoshi" pitchFamily="50" charset="0"/>
            </a:rPr>
            <a:t>Hall Coordinator </a:t>
          </a:r>
        </a:p>
        <a:p>
          <a:r>
            <a:rPr lang="en-US" dirty="0">
              <a:latin typeface="Satoshi" pitchFamily="50" charset="0"/>
            </a:rPr>
            <a:t>Gateway</a:t>
          </a:r>
        </a:p>
      </dgm:t>
    </dgm:pt>
    <dgm:pt modelId="{F4B935CE-56BC-44B4-8E42-8BDF3E66A1CA}" type="parTrans" cxnId="{21147F43-B180-4B2F-9DA7-E44634788DC7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6C78CCCC-75E2-4017-8023-2710895EA233}" type="sibTrans" cxnId="{21147F43-B180-4B2F-9DA7-E44634788DC7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6244CB6E-3B54-41EC-ACD5-2BFE86BB157C}">
      <dgm:prSet phldrT="[Text]" phldr="0"/>
      <dgm:spPr/>
      <dgm:t>
        <a:bodyPr/>
        <a:lstStyle/>
        <a:p>
          <a:r>
            <a:rPr lang="en-US" b="1" dirty="0">
              <a:latin typeface="Satoshi" pitchFamily="50" charset="0"/>
            </a:rPr>
            <a:t>Frankie DeLisle </a:t>
          </a:r>
        </a:p>
        <a:p>
          <a:r>
            <a:rPr lang="en-US" dirty="0">
              <a:latin typeface="Satoshi" pitchFamily="50" charset="0"/>
            </a:rPr>
            <a:t>Hall Coordinator </a:t>
          </a:r>
        </a:p>
        <a:p>
          <a:r>
            <a:rPr lang="en-US" dirty="0">
              <a:latin typeface="Satoshi" pitchFamily="50" charset="0"/>
            </a:rPr>
            <a:t>Gillett</a:t>
          </a:r>
        </a:p>
      </dgm:t>
    </dgm:pt>
    <dgm:pt modelId="{4010F594-F04C-429D-B95A-1B82EF30D8E1}" type="parTrans" cxnId="{074ACA5F-CE60-4DC0-B337-9329925688D0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A5BB97F4-8752-4FF1-BFA1-722C5F6705F1}" type="sibTrans" cxnId="{074ACA5F-CE60-4DC0-B337-9329925688D0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E0FCBEA2-2B8F-4E81-BE22-01805AFC3E91}">
      <dgm:prSet phldrT="[Text]" phldr="0"/>
      <dgm:spPr/>
      <dgm:t>
        <a:bodyPr/>
        <a:lstStyle/>
        <a:p>
          <a:r>
            <a:rPr lang="en-US" b="1" dirty="0">
              <a:latin typeface="Satoshi" pitchFamily="50" charset="0"/>
            </a:rPr>
            <a:t>Steven Ziegler </a:t>
          </a:r>
        </a:p>
        <a:p>
          <a:r>
            <a:rPr lang="en-US" dirty="0">
              <a:latin typeface="Satoshi" pitchFamily="50" charset="0"/>
            </a:rPr>
            <a:t>Hall Coordinator </a:t>
          </a:r>
        </a:p>
        <a:p>
          <a:r>
            <a:rPr lang="en-US" dirty="0">
              <a:latin typeface="Satoshi" pitchFamily="50" charset="0"/>
            </a:rPr>
            <a:t>Hudson</a:t>
          </a:r>
        </a:p>
      </dgm:t>
    </dgm:pt>
    <dgm:pt modelId="{F1D9AC7B-8FDD-495E-B435-DC8F65B7C589}" type="parTrans" cxnId="{9C18B700-10C6-4590-9D32-3BF7A7131BDB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FBB50E13-C6EE-42AC-BCF3-F2EBD472A336}" type="sibTrans" cxnId="{9C18B700-10C6-4590-9D32-3BF7A7131BDB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8B7FD297-A176-4E26-A276-91055324F24C}">
      <dgm:prSet phldrT="[Text]" phldr="0"/>
      <dgm:spPr/>
      <dgm:t>
        <a:bodyPr/>
        <a:lstStyle/>
        <a:p>
          <a:r>
            <a:rPr lang="en-US" dirty="0">
              <a:latin typeface="Satoshi" pitchFamily="50" charset="0"/>
            </a:rPr>
            <a:t>Ashlyn Bell </a:t>
          </a:r>
        </a:p>
        <a:p>
          <a:r>
            <a:rPr lang="en-US" dirty="0">
              <a:latin typeface="Satoshi" pitchFamily="50" charset="0"/>
            </a:rPr>
            <a:t>Hall Coordinator </a:t>
          </a:r>
        </a:p>
        <a:p>
          <a:r>
            <a:rPr lang="en-US" dirty="0">
              <a:latin typeface="Satoshi" pitchFamily="50" charset="0"/>
            </a:rPr>
            <a:t>Defoe-Graham</a:t>
          </a:r>
        </a:p>
      </dgm:t>
    </dgm:pt>
    <dgm:pt modelId="{476D21A8-916B-4713-B964-15C5072A3C74}" type="parTrans" cxnId="{ED810470-7597-4092-B7A3-937C5D509080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DA09811D-C629-4725-AAF0-C086E3CA918A}" type="sibTrans" cxnId="{ED810470-7597-4092-B7A3-937C5D509080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E8B36D45-27DD-4A50-AE48-61FC58190CDD}">
      <dgm:prSet phldrT="[Text]" phldr="0"/>
      <dgm:spPr/>
      <dgm:t>
        <a:bodyPr/>
        <a:lstStyle/>
        <a:p>
          <a:r>
            <a:rPr lang="en-US" dirty="0">
              <a:latin typeface="Satoshi" pitchFamily="50" charset="0"/>
            </a:rPr>
            <a:t>Matt Zumwalt </a:t>
          </a:r>
        </a:p>
        <a:p>
          <a:r>
            <a:rPr lang="en-US" dirty="0">
              <a:latin typeface="Satoshi" pitchFamily="50" charset="0"/>
            </a:rPr>
            <a:t>Hall Coordinator </a:t>
          </a:r>
        </a:p>
        <a:p>
          <a:r>
            <a:rPr lang="en-US" dirty="0">
              <a:latin typeface="Satoshi" pitchFamily="50" charset="0"/>
            </a:rPr>
            <a:t>Hawthorn, Galena, and Dogwood</a:t>
          </a:r>
        </a:p>
      </dgm:t>
    </dgm:pt>
    <dgm:pt modelId="{05FF7D74-5036-4E3C-B00C-69417A801739}" type="parTrans" cxnId="{9248A380-A454-4D53-A271-C3CC883FF4ED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0A0C55CA-AAFC-4A63-9CE2-818F45D1631F}" type="sibTrans" cxnId="{9248A380-A454-4D53-A271-C3CC883FF4ED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9D365359-54DB-4F26-9BF9-CDD7B6E81761}">
      <dgm:prSet phldrT="[Text]" phldr="0"/>
      <dgm:spPr/>
      <dgm:t>
        <a:bodyPr/>
        <a:lstStyle/>
        <a:p>
          <a:r>
            <a:rPr lang="en-US" dirty="0">
              <a:latin typeface="Satoshi" pitchFamily="50" charset="0"/>
            </a:rPr>
            <a:t>Alison Bouchard </a:t>
          </a:r>
        </a:p>
        <a:p>
          <a:r>
            <a:rPr lang="en-US" dirty="0">
              <a:latin typeface="Satoshi" pitchFamily="50" charset="0"/>
            </a:rPr>
            <a:t>Hall Coordinator </a:t>
          </a:r>
        </a:p>
        <a:p>
          <a:r>
            <a:rPr lang="en-US" dirty="0">
              <a:latin typeface="Satoshi" pitchFamily="50" charset="0"/>
            </a:rPr>
            <a:t>Johnston</a:t>
          </a:r>
        </a:p>
      </dgm:t>
    </dgm:pt>
    <dgm:pt modelId="{207DE00A-4D09-42C0-BA6A-F384F94C0390}" type="parTrans" cxnId="{2E14DB8C-4477-40AD-827E-AC1ED68E8CE6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1B5B6826-F0C8-47DA-A825-B17B47C6B39E}" type="sibTrans" cxnId="{2E14DB8C-4477-40AD-827E-AC1ED68E8CE6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F5B32A3F-784B-4B9A-98A7-2CEF137A749A}">
      <dgm:prSet phldrT="[Text]" phldr="0"/>
      <dgm:spPr/>
      <dgm:t>
        <a:bodyPr/>
        <a:lstStyle/>
        <a:p>
          <a:r>
            <a:rPr lang="en-US" dirty="0">
              <a:latin typeface="Satoshi" pitchFamily="50" charset="0"/>
            </a:rPr>
            <a:t>Isis Irving </a:t>
          </a:r>
        </a:p>
        <a:p>
          <a:r>
            <a:rPr lang="en-US" dirty="0">
              <a:latin typeface="Satoshi" pitchFamily="50" charset="0"/>
            </a:rPr>
            <a:t>Hall Coordinator </a:t>
          </a:r>
        </a:p>
        <a:p>
          <a:r>
            <a:rPr lang="en-US" dirty="0" err="1">
              <a:latin typeface="Satoshi" pitchFamily="50" charset="0"/>
            </a:rPr>
            <a:t>Wolpers</a:t>
          </a:r>
          <a:endParaRPr lang="en-US" dirty="0">
            <a:latin typeface="Satoshi" pitchFamily="50" charset="0"/>
          </a:endParaRPr>
        </a:p>
      </dgm:t>
    </dgm:pt>
    <dgm:pt modelId="{877EF9F4-7D41-4603-A57D-1F4FC780FFC2}" type="parTrans" cxnId="{BC3C9B86-FB42-4F49-9D94-8A9774325AD6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5FF6B569-EB8E-46F2-8933-5FF8D24B4769}" type="sibTrans" cxnId="{BC3C9B86-FB42-4F49-9D94-8A9774325AD6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6FE58D02-C1D8-40FA-A00C-4B8A1E9BB1F3}">
      <dgm:prSet phldrT="[Text]" phldr="0"/>
      <dgm:spPr/>
      <dgm:t>
        <a:bodyPr/>
        <a:lstStyle/>
        <a:p>
          <a:r>
            <a:rPr lang="en-US" dirty="0">
              <a:latin typeface="Satoshi" pitchFamily="50" charset="0"/>
            </a:rPr>
            <a:t>Destiny Switzer </a:t>
          </a:r>
        </a:p>
        <a:p>
          <a:r>
            <a:rPr lang="en-US" dirty="0">
              <a:latin typeface="Satoshi" pitchFamily="50" charset="0"/>
            </a:rPr>
            <a:t>Hall Coordinator </a:t>
          </a:r>
        </a:p>
        <a:p>
          <a:r>
            <a:rPr lang="en-US" dirty="0">
              <a:latin typeface="Satoshi" pitchFamily="50" charset="0"/>
            </a:rPr>
            <a:t>U Centre &amp; Mizzou on Rollins</a:t>
          </a:r>
        </a:p>
      </dgm:t>
    </dgm:pt>
    <dgm:pt modelId="{1936A290-C295-4DE7-958D-C0D875F98703}" type="parTrans" cxnId="{57ED6CC1-83D3-4867-899B-5D3BB3F2128B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7BB74C96-13D7-44D4-A741-2A9CBA394C97}" type="sibTrans" cxnId="{57ED6CC1-83D3-4867-899B-5D3BB3F2128B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CF65BFD0-743A-43DB-A552-16BC31DE72F9}">
      <dgm:prSet phldrT="[Text]" phldr="0"/>
      <dgm:spPr/>
      <dgm:t>
        <a:bodyPr/>
        <a:lstStyle/>
        <a:p>
          <a:r>
            <a:rPr lang="en-US" dirty="0">
              <a:latin typeface="Satoshi" pitchFamily="50" charset="0"/>
            </a:rPr>
            <a:t>Elizabeth Gier </a:t>
          </a:r>
        </a:p>
        <a:p>
          <a:r>
            <a:rPr lang="en-US" dirty="0">
              <a:latin typeface="Satoshi" pitchFamily="50" charset="0"/>
            </a:rPr>
            <a:t>Hall Coordinator Leadership Advisor</a:t>
          </a:r>
        </a:p>
      </dgm:t>
    </dgm:pt>
    <dgm:pt modelId="{EBFDC883-9250-413C-80E9-5338011329C8}" type="parTrans" cxnId="{6CC3753E-85BC-4B9E-B938-CCC4BB564FEB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75F956EC-1784-4E5B-AAD6-FC04A395192E}" type="sibTrans" cxnId="{6CC3753E-85BC-4B9E-B938-CCC4BB564FEB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368748F3-62C9-437A-9CE0-FE05401699B1}">
      <dgm:prSet phldrT="[Text]" phldr="0"/>
      <dgm:spPr/>
      <dgm:t>
        <a:bodyPr/>
        <a:lstStyle/>
        <a:p>
          <a:r>
            <a:rPr lang="en-US" b="1" dirty="0">
              <a:latin typeface="Satoshi" pitchFamily="50" charset="0"/>
            </a:rPr>
            <a:t>Ryan Jordan </a:t>
          </a:r>
        </a:p>
        <a:p>
          <a:r>
            <a:rPr lang="en-US" dirty="0">
              <a:latin typeface="Satoshi" pitchFamily="50" charset="0"/>
            </a:rPr>
            <a:t>Hall Coordinator </a:t>
          </a:r>
        </a:p>
        <a:p>
          <a:r>
            <a:rPr lang="en-US" dirty="0">
              <a:latin typeface="Satoshi" pitchFamily="50" charset="0"/>
            </a:rPr>
            <a:t>College Avenue</a:t>
          </a:r>
        </a:p>
      </dgm:t>
    </dgm:pt>
    <dgm:pt modelId="{EC732951-5411-492E-B3FB-ABA48F0913BD}" type="parTrans" cxnId="{EB738540-889F-4E29-9A3B-4F2977040152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C433BE20-0717-48D5-AAB1-EA2D836AA1FD}" type="sibTrans" cxnId="{EB738540-889F-4E29-9A3B-4F2977040152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88BFB476-2165-497C-8052-65A0A33C84C9}">
      <dgm:prSet phldrT="[Text]" phldr="0"/>
      <dgm:spPr/>
      <dgm:t>
        <a:bodyPr/>
        <a:lstStyle/>
        <a:p>
          <a:r>
            <a:rPr lang="en-US" b="1" dirty="0">
              <a:latin typeface="Satoshi" pitchFamily="50" charset="0"/>
            </a:rPr>
            <a:t>VACANT</a:t>
          </a:r>
          <a:r>
            <a:rPr lang="en-US" dirty="0">
              <a:latin typeface="Satoshi" pitchFamily="50" charset="0"/>
            </a:rPr>
            <a:t> </a:t>
          </a:r>
        </a:p>
        <a:p>
          <a:r>
            <a:rPr lang="en-US" dirty="0">
              <a:latin typeface="Satoshi" pitchFamily="50" charset="0"/>
            </a:rPr>
            <a:t>Hall Coordinator </a:t>
          </a:r>
        </a:p>
        <a:p>
          <a:r>
            <a:rPr lang="en-US" dirty="0">
              <a:latin typeface="Satoshi" pitchFamily="50" charset="0"/>
            </a:rPr>
            <a:t>Hatch</a:t>
          </a:r>
        </a:p>
      </dgm:t>
    </dgm:pt>
    <dgm:pt modelId="{BBEDDB1C-279B-4F3E-AEBD-3AB293184492}" type="parTrans" cxnId="{9612EE1D-FAA0-489E-A16A-620FF302E03B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CCF58B22-270D-44E1-AC4D-CB98EDECDF72}" type="sibTrans" cxnId="{9612EE1D-FAA0-489E-A16A-620FF302E03B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14EC5C38-C1AF-4B1E-91DD-EFCFE93A002A}">
      <dgm:prSet phldrT="[Text]" phldr="0"/>
      <dgm:spPr/>
      <dgm:t>
        <a:bodyPr/>
        <a:lstStyle/>
        <a:p>
          <a:r>
            <a:rPr lang="en-US" b="1" dirty="0">
              <a:latin typeface="Satoshi" pitchFamily="50" charset="0"/>
            </a:rPr>
            <a:t>Donald Lindsey </a:t>
          </a:r>
        </a:p>
        <a:p>
          <a:r>
            <a:rPr lang="en-US" dirty="0">
              <a:latin typeface="Satoshi" pitchFamily="50" charset="0"/>
            </a:rPr>
            <a:t>Hall Coordinator </a:t>
          </a:r>
        </a:p>
        <a:p>
          <a:r>
            <a:rPr lang="en-US" dirty="0">
              <a:latin typeface="Satoshi" pitchFamily="50" charset="0"/>
            </a:rPr>
            <a:t>Mark Twain</a:t>
          </a:r>
        </a:p>
      </dgm:t>
    </dgm:pt>
    <dgm:pt modelId="{3BF226C8-1293-42EE-BDE1-051F7CD2258F}" type="parTrans" cxnId="{B582A26C-4451-449F-89E1-3E358C2F36DD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4FEC8DD3-FC93-4B87-9F03-1EC2E739515C}" type="sibTrans" cxnId="{B582A26C-4451-449F-89E1-3E358C2F36DD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F9E64A7C-2C2F-4CDE-8837-D5B74AFAF99F}">
      <dgm:prSet phldrT="[Text]" phldr="0"/>
      <dgm:spPr/>
      <dgm:t>
        <a:bodyPr/>
        <a:lstStyle/>
        <a:p>
          <a:r>
            <a:rPr lang="en-US" b="1" dirty="0">
              <a:latin typeface="Satoshi" pitchFamily="50" charset="0"/>
            </a:rPr>
            <a:t>Leah Groene </a:t>
          </a:r>
        </a:p>
        <a:p>
          <a:r>
            <a:rPr lang="en-US" dirty="0">
              <a:latin typeface="Satoshi" pitchFamily="50" charset="0"/>
            </a:rPr>
            <a:t>Hall Coordinator </a:t>
          </a:r>
        </a:p>
        <a:p>
          <a:r>
            <a:rPr lang="en-US" dirty="0">
              <a:latin typeface="Satoshi" pitchFamily="50" charset="0"/>
            </a:rPr>
            <a:t>McDavid Undergraduate</a:t>
          </a:r>
        </a:p>
      </dgm:t>
    </dgm:pt>
    <dgm:pt modelId="{4BAFCD8B-1038-4C23-A5C6-B33CD4FBA88D}" type="parTrans" cxnId="{CD93FB52-0171-480F-81F4-496C097FAA5C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CE068CF9-523A-4075-83B6-E812DEA64E31}" type="sibTrans" cxnId="{CD93FB52-0171-480F-81F4-496C097FAA5C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622D5C93-3D8A-48BC-B95F-027A988D80E1}">
      <dgm:prSet phldrT="[Text]" phldr="0"/>
      <dgm:spPr/>
      <dgm:t>
        <a:bodyPr/>
        <a:lstStyle/>
        <a:p>
          <a:r>
            <a:rPr lang="en-US" b="1" dirty="0">
              <a:latin typeface="Satoshi" pitchFamily="50" charset="0"/>
            </a:rPr>
            <a:t>Muna Abdella-Hazak </a:t>
          </a:r>
        </a:p>
        <a:p>
          <a:r>
            <a:rPr lang="en-US" dirty="0">
              <a:latin typeface="Satoshi" pitchFamily="50" charset="0"/>
            </a:rPr>
            <a:t>Hall Coordinator </a:t>
          </a:r>
        </a:p>
        <a:p>
          <a:r>
            <a:rPr lang="en-US" dirty="0">
              <a:latin typeface="Satoshi" pitchFamily="50" charset="0"/>
            </a:rPr>
            <a:t>Schurz</a:t>
          </a:r>
        </a:p>
      </dgm:t>
    </dgm:pt>
    <dgm:pt modelId="{1550BB0B-4D11-4CB6-BF0F-DC388BCE9C10}" type="parTrans" cxnId="{2EE75499-2028-4F44-8B44-C2B0D1C055F9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30BECEE6-0676-43A2-848B-A01A3F27ACC8}" type="sibTrans" cxnId="{2EE75499-2028-4F44-8B44-C2B0D1C055F9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1176F808-14B9-4D4F-92CE-E25C904DD890}">
      <dgm:prSet phldrT="[Text]" phldr="0"/>
      <dgm:spPr/>
      <dgm:t>
        <a:bodyPr/>
        <a:lstStyle/>
        <a:p>
          <a:r>
            <a:rPr lang="en-US" b="1" dirty="0">
              <a:latin typeface="Satoshi" pitchFamily="50" charset="0"/>
            </a:rPr>
            <a:t>Dustin Franco </a:t>
          </a:r>
        </a:p>
        <a:p>
          <a:r>
            <a:rPr lang="en-US" dirty="0">
              <a:latin typeface="Satoshi" pitchFamily="50" charset="0"/>
            </a:rPr>
            <a:t>Hall Coordinator </a:t>
          </a:r>
        </a:p>
        <a:p>
          <a:r>
            <a:rPr lang="en-US" dirty="0">
              <a:latin typeface="Satoshi" pitchFamily="50" charset="0"/>
            </a:rPr>
            <a:t>Brooks &amp; Bluford</a:t>
          </a:r>
        </a:p>
      </dgm:t>
    </dgm:pt>
    <dgm:pt modelId="{06E5D58E-B927-454D-9A9E-4020E28E06D0}" type="parTrans" cxnId="{84D115D8-F232-41F3-A005-1CC1FC773D13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68FB95E1-7C23-4B1D-90D9-7105483A6089}" type="sibTrans" cxnId="{84D115D8-F232-41F3-A005-1CC1FC773D13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92852BDF-ED37-4AE4-9578-F01ACEF025C3}">
      <dgm:prSet phldrT="[Text]" phldr="0"/>
      <dgm:spPr/>
      <dgm:t>
        <a:bodyPr/>
        <a:lstStyle/>
        <a:p>
          <a:r>
            <a:rPr lang="en-US" b="1" dirty="0">
              <a:latin typeface="Satoshi" pitchFamily="50" charset="0"/>
            </a:rPr>
            <a:t>Sylvia Jauregui </a:t>
          </a:r>
        </a:p>
        <a:p>
          <a:r>
            <a:rPr lang="en-US" dirty="0">
              <a:latin typeface="Satoshi" pitchFamily="50" charset="0"/>
            </a:rPr>
            <a:t>Hall Coordinator </a:t>
          </a:r>
        </a:p>
        <a:p>
          <a:r>
            <a:rPr lang="en-US" dirty="0">
              <a:latin typeface="Satoshi" pitchFamily="50" charset="0"/>
            </a:rPr>
            <a:t>North &amp; Center</a:t>
          </a:r>
        </a:p>
      </dgm:t>
    </dgm:pt>
    <dgm:pt modelId="{02419283-D889-49FD-8E9C-2F346D104854}" type="parTrans" cxnId="{876635DA-807D-491F-9724-E00FDE1D3C8F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2A05F697-2867-42FC-9ED0-5D852B5A496D}" type="sibTrans" cxnId="{876635DA-807D-491F-9724-E00FDE1D3C8F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3BE131BB-472C-4AF4-B74C-6C05BF84AF55}">
      <dgm:prSet phldrT="[Text]" phldr="0"/>
      <dgm:spPr/>
      <dgm:t>
        <a:bodyPr/>
        <a:lstStyle/>
        <a:p>
          <a:r>
            <a:rPr lang="en-US" b="1" dirty="0">
              <a:latin typeface="Satoshi" pitchFamily="50" charset="0"/>
            </a:rPr>
            <a:t>Aishat Jimoh </a:t>
          </a:r>
        </a:p>
        <a:p>
          <a:r>
            <a:rPr lang="en-US" dirty="0">
              <a:latin typeface="Satoshi" pitchFamily="50" charset="0"/>
            </a:rPr>
            <a:t>Hall Coordinator </a:t>
          </a:r>
        </a:p>
        <a:p>
          <a:r>
            <a:rPr lang="en-US" dirty="0">
              <a:latin typeface="Satoshi" pitchFamily="50" charset="0"/>
            </a:rPr>
            <a:t>South</a:t>
          </a:r>
        </a:p>
      </dgm:t>
    </dgm:pt>
    <dgm:pt modelId="{9478B655-3F7E-4141-A93C-542AB662E9D1}" type="parTrans" cxnId="{109F1DE2-6F44-4F99-A7C2-2EC526408AE5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F8E46425-A449-44DF-8019-B8E3D2563EE8}" type="sibTrans" cxnId="{109F1DE2-6F44-4F99-A7C2-2EC526408AE5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BB1EE6DB-0174-485F-AAAD-1088247B0027}">
      <dgm:prSet phldrT="[Text]" phldr="0"/>
      <dgm:spPr/>
      <dgm:t>
        <a:bodyPr/>
        <a:lstStyle/>
        <a:p>
          <a:r>
            <a:rPr lang="en-US" b="1" dirty="0">
              <a:latin typeface="Satoshi" pitchFamily="50" charset="0"/>
            </a:rPr>
            <a:t>VACANT</a:t>
          </a:r>
          <a:r>
            <a:rPr lang="en-US" dirty="0">
              <a:latin typeface="Satoshi" pitchFamily="50" charset="0"/>
            </a:rPr>
            <a:t> </a:t>
          </a:r>
        </a:p>
        <a:p>
          <a:r>
            <a:rPr lang="en-US" dirty="0">
              <a:latin typeface="Satoshi" pitchFamily="50" charset="0"/>
            </a:rPr>
            <a:t>Hall Coordinator</a:t>
          </a:r>
        </a:p>
        <a:p>
          <a:r>
            <a:rPr lang="en-US" dirty="0">
              <a:latin typeface="Satoshi" pitchFamily="50" charset="0"/>
            </a:rPr>
            <a:t> Graduate &amp; Family Housing </a:t>
          </a:r>
        </a:p>
      </dgm:t>
    </dgm:pt>
    <dgm:pt modelId="{7E2FBA3E-99AC-468B-8C9B-DB3C4669498F}" type="parTrans" cxnId="{E4C1A62F-59E5-41C5-9962-E8E242DCB284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252B2BCD-A322-43B0-9948-5FB6D3E52017}" type="sibTrans" cxnId="{E4C1A62F-59E5-41C5-9962-E8E242DCB284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764F4A61-E50D-45F8-AD89-B20D189A9C23}" type="asst">
      <dgm:prSet/>
      <dgm:spPr/>
      <dgm:t>
        <a:bodyPr/>
        <a:lstStyle/>
        <a:p>
          <a:r>
            <a:rPr lang="en-US" b="1" dirty="0">
              <a:latin typeface="Satoshi" pitchFamily="50" charset="0"/>
            </a:rPr>
            <a:t>Tracy Sill </a:t>
          </a:r>
        </a:p>
        <a:p>
          <a:r>
            <a:rPr lang="en-US" dirty="0">
              <a:latin typeface="Satoshi" pitchFamily="50" charset="0"/>
            </a:rPr>
            <a:t>Executive Assistant</a:t>
          </a:r>
        </a:p>
      </dgm:t>
    </dgm:pt>
    <dgm:pt modelId="{46E4A2D9-4C4B-47F4-B0F9-33F55C00C9EC}" type="parTrans" cxnId="{9F17D266-2076-4577-9417-9E7B367B8BCF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48163D7F-D448-4769-BA23-4957BB9D4C35}" type="sibTrans" cxnId="{9F17D266-2076-4577-9417-9E7B367B8BCF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B21819DE-5BAF-451E-87F8-B81B1D06CAC2}" type="pres">
      <dgm:prSet presAssocID="{49256021-E213-42C0-8F08-0F988189C32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D1E14BBA-6FDB-4DC5-8DAD-700811264DD8}" type="pres">
      <dgm:prSet presAssocID="{AE3E8A91-0891-4FE8-85B2-E8DBB0F0F419}" presName="hierRoot1" presStyleCnt="0">
        <dgm:presLayoutVars>
          <dgm:hierBranch val="init"/>
        </dgm:presLayoutVars>
      </dgm:prSet>
      <dgm:spPr/>
    </dgm:pt>
    <dgm:pt modelId="{1E16EE6D-7D84-40D6-9595-7A0D0BB28EA4}" type="pres">
      <dgm:prSet presAssocID="{AE3E8A91-0891-4FE8-85B2-E8DBB0F0F419}" presName="rootComposite1" presStyleCnt="0"/>
      <dgm:spPr/>
    </dgm:pt>
    <dgm:pt modelId="{68A17A48-F284-4601-B73E-F1856351633F}" type="pres">
      <dgm:prSet presAssocID="{AE3E8A91-0891-4FE8-85B2-E8DBB0F0F419}" presName="rootText1" presStyleLbl="node0" presStyleIdx="0" presStyleCnt="1">
        <dgm:presLayoutVars>
          <dgm:chPref val="3"/>
        </dgm:presLayoutVars>
      </dgm:prSet>
      <dgm:spPr/>
    </dgm:pt>
    <dgm:pt modelId="{CCCBB1FD-F6F8-4EF0-B163-C2FCDBB36812}" type="pres">
      <dgm:prSet presAssocID="{AE3E8A91-0891-4FE8-85B2-E8DBB0F0F419}" presName="rootConnector1" presStyleLbl="node1" presStyleIdx="0" presStyleCnt="0"/>
      <dgm:spPr/>
    </dgm:pt>
    <dgm:pt modelId="{B3514E24-1BA2-490D-919F-4292FA32AA31}" type="pres">
      <dgm:prSet presAssocID="{AE3E8A91-0891-4FE8-85B2-E8DBB0F0F419}" presName="hierChild2" presStyleCnt="0"/>
      <dgm:spPr/>
    </dgm:pt>
    <dgm:pt modelId="{E912D9CA-0578-4024-97E2-A187AC6C31C2}" type="pres">
      <dgm:prSet presAssocID="{7071B156-E573-434A-B069-CFEC7198EFEA}" presName="Name37" presStyleLbl="parChTrans1D2" presStyleIdx="0" presStyleCnt="2"/>
      <dgm:spPr/>
    </dgm:pt>
    <dgm:pt modelId="{DBEBAE15-E7DE-4031-AF16-85950D8D91BC}" type="pres">
      <dgm:prSet presAssocID="{866C9BAE-1035-4DC7-8166-8472359868B4}" presName="hierRoot2" presStyleCnt="0">
        <dgm:presLayoutVars>
          <dgm:hierBranch val="init"/>
        </dgm:presLayoutVars>
      </dgm:prSet>
      <dgm:spPr/>
    </dgm:pt>
    <dgm:pt modelId="{EB3A5528-2AA0-49A8-8535-1D37156DCC2A}" type="pres">
      <dgm:prSet presAssocID="{866C9BAE-1035-4DC7-8166-8472359868B4}" presName="rootComposite" presStyleCnt="0"/>
      <dgm:spPr/>
    </dgm:pt>
    <dgm:pt modelId="{2DB29214-AFA9-4A9E-92E7-67FF64F3028D}" type="pres">
      <dgm:prSet presAssocID="{866C9BAE-1035-4DC7-8166-8472359868B4}" presName="rootText" presStyleLbl="node2" presStyleIdx="0" presStyleCnt="1">
        <dgm:presLayoutVars>
          <dgm:chPref val="3"/>
        </dgm:presLayoutVars>
      </dgm:prSet>
      <dgm:spPr/>
    </dgm:pt>
    <dgm:pt modelId="{CF3067FD-6C6D-44B1-B98C-5ED086CE62A8}" type="pres">
      <dgm:prSet presAssocID="{866C9BAE-1035-4DC7-8166-8472359868B4}" presName="rootConnector" presStyleLbl="node2" presStyleIdx="0" presStyleCnt="1"/>
      <dgm:spPr/>
    </dgm:pt>
    <dgm:pt modelId="{D7F7E4C4-7DB8-4C31-B229-2E5BC98AF8CD}" type="pres">
      <dgm:prSet presAssocID="{866C9BAE-1035-4DC7-8166-8472359868B4}" presName="hierChild4" presStyleCnt="0"/>
      <dgm:spPr/>
    </dgm:pt>
    <dgm:pt modelId="{07FA473F-DA48-4220-9B92-C546AF15D9A5}" type="pres">
      <dgm:prSet presAssocID="{B62821FB-87CC-441F-942D-BD0B6FF4467A}" presName="Name37" presStyleLbl="parChTrans1D3" presStyleIdx="0" presStyleCnt="4"/>
      <dgm:spPr/>
    </dgm:pt>
    <dgm:pt modelId="{053BFE14-4EEF-4848-BB1B-C8304FE628F1}" type="pres">
      <dgm:prSet presAssocID="{69789F06-5618-4701-B91F-F41FBACDA99E}" presName="hierRoot2" presStyleCnt="0">
        <dgm:presLayoutVars>
          <dgm:hierBranch val="hang"/>
        </dgm:presLayoutVars>
      </dgm:prSet>
      <dgm:spPr/>
    </dgm:pt>
    <dgm:pt modelId="{6AD88F59-33A4-46A9-A628-6694C563764D}" type="pres">
      <dgm:prSet presAssocID="{69789F06-5618-4701-B91F-F41FBACDA99E}" presName="rootComposite" presStyleCnt="0"/>
      <dgm:spPr/>
    </dgm:pt>
    <dgm:pt modelId="{DC400879-582B-4C1E-8C0D-B7E73F4328C1}" type="pres">
      <dgm:prSet presAssocID="{69789F06-5618-4701-B91F-F41FBACDA99E}" presName="rootText" presStyleLbl="node3" presStyleIdx="0" presStyleCnt="4">
        <dgm:presLayoutVars>
          <dgm:chPref val="3"/>
        </dgm:presLayoutVars>
      </dgm:prSet>
      <dgm:spPr/>
    </dgm:pt>
    <dgm:pt modelId="{8DEA6D3C-9A3D-4BFC-A0C0-F4E5DC04D30F}" type="pres">
      <dgm:prSet presAssocID="{69789F06-5618-4701-B91F-F41FBACDA99E}" presName="rootConnector" presStyleLbl="node3" presStyleIdx="0" presStyleCnt="4"/>
      <dgm:spPr/>
    </dgm:pt>
    <dgm:pt modelId="{46E9AC51-3F00-40E4-B1E6-04CB6F489081}" type="pres">
      <dgm:prSet presAssocID="{69789F06-5618-4701-B91F-F41FBACDA99E}" presName="hierChild4" presStyleCnt="0"/>
      <dgm:spPr/>
    </dgm:pt>
    <dgm:pt modelId="{BAFB709E-5A5C-4B2C-96DE-E169629F1AF7}" type="pres">
      <dgm:prSet presAssocID="{7D5260DC-139A-4F62-B92D-DD4F5CA075E0}" presName="Name48" presStyleLbl="parChTrans1D4" presStyleIdx="0" presStyleCnt="19"/>
      <dgm:spPr/>
    </dgm:pt>
    <dgm:pt modelId="{F7D97AC3-8343-4B16-8CE0-DEAF8389B600}" type="pres">
      <dgm:prSet presAssocID="{53A4D825-556D-4B33-972C-535679E13C18}" presName="hierRoot2" presStyleCnt="0">
        <dgm:presLayoutVars>
          <dgm:hierBranch val="init"/>
        </dgm:presLayoutVars>
      </dgm:prSet>
      <dgm:spPr/>
    </dgm:pt>
    <dgm:pt modelId="{729648AE-5F89-48B4-965D-34E2F7FA64DF}" type="pres">
      <dgm:prSet presAssocID="{53A4D825-556D-4B33-972C-535679E13C18}" presName="rootComposite" presStyleCnt="0"/>
      <dgm:spPr/>
    </dgm:pt>
    <dgm:pt modelId="{C113E01D-BC0B-49A6-95F4-304A7E81416F}" type="pres">
      <dgm:prSet presAssocID="{53A4D825-556D-4B33-972C-535679E13C18}" presName="rootText" presStyleLbl="node4" presStyleIdx="0" presStyleCnt="19">
        <dgm:presLayoutVars>
          <dgm:chPref val="3"/>
        </dgm:presLayoutVars>
      </dgm:prSet>
      <dgm:spPr/>
    </dgm:pt>
    <dgm:pt modelId="{12E744B0-29BB-4C2B-B440-79B0982255F7}" type="pres">
      <dgm:prSet presAssocID="{53A4D825-556D-4B33-972C-535679E13C18}" presName="rootConnector" presStyleLbl="node4" presStyleIdx="0" presStyleCnt="19"/>
      <dgm:spPr/>
    </dgm:pt>
    <dgm:pt modelId="{E1B77D45-1E53-47CE-A1FC-F5151BBCA8C0}" type="pres">
      <dgm:prSet presAssocID="{53A4D825-556D-4B33-972C-535679E13C18}" presName="hierChild4" presStyleCnt="0"/>
      <dgm:spPr/>
    </dgm:pt>
    <dgm:pt modelId="{19ABFEC0-39D7-4B87-AEE3-A83751310B5A}" type="pres">
      <dgm:prSet presAssocID="{53A4D825-556D-4B33-972C-535679E13C18}" presName="hierChild5" presStyleCnt="0"/>
      <dgm:spPr/>
    </dgm:pt>
    <dgm:pt modelId="{78741945-1895-4E17-AC7A-9903E3B7F3DC}" type="pres">
      <dgm:prSet presAssocID="{F4B935CE-56BC-44B4-8E42-8BDF3E66A1CA}" presName="Name48" presStyleLbl="parChTrans1D4" presStyleIdx="1" presStyleCnt="19"/>
      <dgm:spPr/>
    </dgm:pt>
    <dgm:pt modelId="{809DFC65-E08A-42A7-B76E-4DB8B1C1D574}" type="pres">
      <dgm:prSet presAssocID="{BE209A7A-503A-49FF-94D0-D36A25BAA3A7}" presName="hierRoot2" presStyleCnt="0">
        <dgm:presLayoutVars>
          <dgm:hierBranch val="init"/>
        </dgm:presLayoutVars>
      </dgm:prSet>
      <dgm:spPr/>
    </dgm:pt>
    <dgm:pt modelId="{FC1FDAA6-760D-4BCA-8976-4343DD908651}" type="pres">
      <dgm:prSet presAssocID="{BE209A7A-503A-49FF-94D0-D36A25BAA3A7}" presName="rootComposite" presStyleCnt="0"/>
      <dgm:spPr/>
    </dgm:pt>
    <dgm:pt modelId="{E3E21104-B0D7-4A98-89B3-CBC056913591}" type="pres">
      <dgm:prSet presAssocID="{BE209A7A-503A-49FF-94D0-D36A25BAA3A7}" presName="rootText" presStyleLbl="node4" presStyleIdx="1" presStyleCnt="19">
        <dgm:presLayoutVars>
          <dgm:chPref val="3"/>
        </dgm:presLayoutVars>
      </dgm:prSet>
      <dgm:spPr/>
    </dgm:pt>
    <dgm:pt modelId="{A9587B7F-CE62-46A2-906B-CFFD7F817EF7}" type="pres">
      <dgm:prSet presAssocID="{BE209A7A-503A-49FF-94D0-D36A25BAA3A7}" presName="rootConnector" presStyleLbl="node4" presStyleIdx="1" presStyleCnt="19"/>
      <dgm:spPr/>
    </dgm:pt>
    <dgm:pt modelId="{5D2F8DF1-9387-4151-8734-7A6288E287BA}" type="pres">
      <dgm:prSet presAssocID="{BE209A7A-503A-49FF-94D0-D36A25BAA3A7}" presName="hierChild4" presStyleCnt="0"/>
      <dgm:spPr/>
    </dgm:pt>
    <dgm:pt modelId="{927DE452-4E10-499F-A845-B0D8B129C1A3}" type="pres">
      <dgm:prSet presAssocID="{BE209A7A-503A-49FF-94D0-D36A25BAA3A7}" presName="hierChild5" presStyleCnt="0"/>
      <dgm:spPr/>
    </dgm:pt>
    <dgm:pt modelId="{9522F3C3-9108-42B1-9D20-34D9FECBBF1A}" type="pres">
      <dgm:prSet presAssocID="{4010F594-F04C-429D-B95A-1B82EF30D8E1}" presName="Name48" presStyleLbl="parChTrans1D4" presStyleIdx="2" presStyleCnt="19"/>
      <dgm:spPr/>
    </dgm:pt>
    <dgm:pt modelId="{262DC3DF-F07B-473A-B95D-40440693A7CB}" type="pres">
      <dgm:prSet presAssocID="{6244CB6E-3B54-41EC-ACD5-2BFE86BB157C}" presName="hierRoot2" presStyleCnt="0">
        <dgm:presLayoutVars>
          <dgm:hierBranch val="init"/>
        </dgm:presLayoutVars>
      </dgm:prSet>
      <dgm:spPr/>
    </dgm:pt>
    <dgm:pt modelId="{9EAFFEB7-948D-4CFA-8F3D-9052DB9818A3}" type="pres">
      <dgm:prSet presAssocID="{6244CB6E-3B54-41EC-ACD5-2BFE86BB157C}" presName="rootComposite" presStyleCnt="0"/>
      <dgm:spPr/>
    </dgm:pt>
    <dgm:pt modelId="{8725273D-1880-4C8D-A97C-6C15B1D6DCE4}" type="pres">
      <dgm:prSet presAssocID="{6244CB6E-3B54-41EC-ACD5-2BFE86BB157C}" presName="rootText" presStyleLbl="node4" presStyleIdx="2" presStyleCnt="19">
        <dgm:presLayoutVars>
          <dgm:chPref val="3"/>
        </dgm:presLayoutVars>
      </dgm:prSet>
      <dgm:spPr/>
    </dgm:pt>
    <dgm:pt modelId="{B9332FB6-1E5C-45EB-B232-1A48BC641A56}" type="pres">
      <dgm:prSet presAssocID="{6244CB6E-3B54-41EC-ACD5-2BFE86BB157C}" presName="rootConnector" presStyleLbl="node4" presStyleIdx="2" presStyleCnt="19"/>
      <dgm:spPr/>
    </dgm:pt>
    <dgm:pt modelId="{AEADF88D-AA6D-4AD0-9E50-70ACC0CBF7D3}" type="pres">
      <dgm:prSet presAssocID="{6244CB6E-3B54-41EC-ACD5-2BFE86BB157C}" presName="hierChild4" presStyleCnt="0"/>
      <dgm:spPr/>
    </dgm:pt>
    <dgm:pt modelId="{8C6D11AA-01C4-4C10-9310-DFC1A6F0AEBD}" type="pres">
      <dgm:prSet presAssocID="{6244CB6E-3B54-41EC-ACD5-2BFE86BB157C}" presName="hierChild5" presStyleCnt="0"/>
      <dgm:spPr/>
    </dgm:pt>
    <dgm:pt modelId="{F52BF011-51E4-4E70-A5E0-3BF548A4E3BB}" type="pres">
      <dgm:prSet presAssocID="{F1D9AC7B-8FDD-495E-B435-DC8F65B7C589}" presName="Name48" presStyleLbl="parChTrans1D4" presStyleIdx="3" presStyleCnt="19"/>
      <dgm:spPr/>
    </dgm:pt>
    <dgm:pt modelId="{75BF2419-0E08-4C90-875B-FC93776ACF7B}" type="pres">
      <dgm:prSet presAssocID="{E0FCBEA2-2B8F-4E81-BE22-01805AFC3E91}" presName="hierRoot2" presStyleCnt="0">
        <dgm:presLayoutVars>
          <dgm:hierBranch val="init"/>
        </dgm:presLayoutVars>
      </dgm:prSet>
      <dgm:spPr/>
    </dgm:pt>
    <dgm:pt modelId="{26AE337C-321C-4474-B159-2D4452526CCD}" type="pres">
      <dgm:prSet presAssocID="{E0FCBEA2-2B8F-4E81-BE22-01805AFC3E91}" presName="rootComposite" presStyleCnt="0"/>
      <dgm:spPr/>
    </dgm:pt>
    <dgm:pt modelId="{9C0A7EC5-5E25-4259-B6FB-65BF7E2E2455}" type="pres">
      <dgm:prSet presAssocID="{E0FCBEA2-2B8F-4E81-BE22-01805AFC3E91}" presName="rootText" presStyleLbl="node4" presStyleIdx="3" presStyleCnt="19">
        <dgm:presLayoutVars>
          <dgm:chPref val="3"/>
        </dgm:presLayoutVars>
      </dgm:prSet>
      <dgm:spPr/>
    </dgm:pt>
    <dgm:pt modelId="{8EC735F0-92D1-4F14-82D8-52073BFD0734}" type="pres">
      <dgm:prSet presAssocID="{E0FCBEA2-2B8F-4E81-BE22-01805AFC3E91}" presName="rootConnector" presStyleLbl="node4" presStyleIdx="3" presStyleCnt="19"/>
      <dgm:spPr/>
    </dgm:pt>
    <dgm:pt modelId="{079E3212-93E7-4493-9629-4B4A6689B221}" type="pres">
      <dgm:prSet presAssocID="{E0FCBEA2-2B8F-4E81-BE22-01805AFC3E91}" presName="hierChild4" presStyleCnt="0"/>
      <dgm:spPr/>
    </dgm:pt>
    <dgm:pt modelId="{BB55F53C-F886-44F8-A313-5D8867556BFC}" type="pres">
      <dgm:prSet presAssocID="{E0FCBEA2-2B8F-4E81-BE22-01805AFC3E91}" presName="hierChild5" presStyleCnt="0"/>
      <dgm:spPr/>
    </dgm:pt>
    <dgm:pt modelId="{974EFB02-05F0-4203-AA76-DA0D12B273A0}" type="pres">
      <dgm:prSet presAssocID="{69789F06-5618-4701-B91F-F41FBACDA99E}" presName="hierChild5" presStyleCnt="0"/>
      <dgm:spPr/>
    </dgm:pt>
    <dgm:pt modelId="{662D0D85-1FB2-4A64-9313-956145D37AC1}" type="pres">
      <dgm:prSet presAssocID="{2C4B4828-707A-4BFC-9322-F58AC3467FFC}" presName="Name37" presStyleLbl="parChTrans1D3" presStyleIdx="1" presStyleCnt="4"/>
      <dgm:spPr/>
    </dgm:pt>
    <dgm:pt modelId="{29542E49-50C6-490B-A16C-7B1A1C572366}" type="pres">
      <dgm:prSet presAssocID="{C00F67F0-890A-485D-959F-73952C37D7E8}" presName="hierRoot2" presStyleCnt="0">
        <dgm:presLayoutVars>
          <dgm:hierBranch val="hang"/>
        </dgm:presLayoutVars>
      </dgm:prSet>
      <dgm:spPr/>
    </dgm:pt>
    <dgm:pt modelId="{6D59F930-E73F-4946-8EAB-B4CA16299521}" type="pres">
      <dgm:prSet presAssocID="{C00F67F0-890A-485D-959F-73952C37D7E8}" presName="rootComposite" presStyleCnt="0"/>
      <dgm:spPr/>
    </dgm:pt>
    <dgm:pt modelId="{BE0C5D69-0AB6-41E0-8B92-2D78495403F6}" type="pres">
      <dgm:prSet presAssocID="{C00F67F0-890A-485D-959F-73952C37D7E8}" presName="rootText" presStyleLbl="node3" presStyleIdx="1" presStyleCnt="4">
        <dgm:presLayoutVars>
          <dgm:chPref val="3"/>
        </dgm:presLayoutVars>
      </dgm:prSet>
      <dgm:spPr/>
    </dgm:pt>
    <dgm:pt modelId="{250819D1-CDA2-4946-A502-B80624111F0F}" type="pres">
      <dgm:prSet presAssocID="{C00F67F0-890A-485D-959F-73952C37D7E8}" presName="rootConnector" presStyleLbl="node3" presStyleIdx="1" presStyleCnt="4"/>
      <dgm:spPr/>
    </dgm:pt>
    <dgm:pt modelId="{9ECFBE11-ABC4-4A55-9BD9-DBAB6D1195EE}" type="pres">
      <dgm:prSet presAssocID="{C00F67F0-890A-485D-959F-73952C37D7E8}" presName="hierChild4" presStyleCnt="0"/>
      <dgm:spPr/>
    </dgm:pt>
    <dgm:pt modelId="{007A0FE8-F6EE-4DC9-98C8-B9173B81AAEA}" type="pres">
      <dgm:prSet presAssocID="{476D21A8-916B-4713-B964-15C5072A3C74}" presName="Name48" presStyleLbl="parChTrans1D4" presStyleIdx="4" presStyleCnt="19"/>
      <dgm:spPr/>
    </dgm:pt>
    <dgm:pt modelId="{F288E957-4C22-4939-B4C8-FECB99EDB66F}" type="pres">
      <dgm:prSet presAssocID="{8B7FD297-A176-4E26-A276-91055324F24C}" presName="hierRoot2" presStyleCnt="0">
        <dgm:presLayoutVars>
          <dgm:hierBranch val="init"/>
        </dgm:presLayoutVars>
      </dgm:prSet>
      <dgm:spPr/>
    </dgm:pt>
    <dgm:pt modelId="{91775C99-A237-4276-BBC6-670C6D322B51}" type="pres">
      <dgm:prSet presAssocID="{8B7FD297-A176-4E26-A276-91055324F24C}" presName="rootComposite" presStyleCnt="0"/>
      <dgm:spPr/>
    </dgm:pt>
    <dgm:pt modelId="{C936BB3A-C554-4EFE-A73C-552A8ECB71BB}" type="pres">
      <dgm:prSet presAssocID="{8B7FD297-A176-4E26-A276-91055324F24C}" presName="rootText" presStyleLbl="node4" presStyleIdx="4" presStyleCnt="19">
        <dgm:presLayoutVars>
          <dgm:chPref val="3"/>
        </dgm:presLayoutVars>
      </dgm:prSet>
      <dgm:spPr/>
    </dgm:pt>
    <dgm:pt modelId="{84EFE618-783D-4413-B1C4-6631762A0F22}" type="pres">
      <dgm:prSet presAssocID="{8B7FD297-A176-4E26-A276-91055324F24C}" presName="rootConnector" presStyleLbl="node4" presStyleIdx="4" presStyleCnt="19"/>
      <dgm:spPr/>
    </dgm:pt>
    <dgm:pt modelId="{6B27C787-E72D-476A-AC55-41D48B59711D}" type="pres">
      <dgm:prSet presAssocID="{8B7FD297-A176-4E26-A276-91055324F24C}" presName="hierChild4" presStyleCnt="0"/>
      <dgm:spPr/>
    </dgm:pt>
    <dgm:pt modelId="{98D12328-E128-4018-9FDA-EAD77660BBBE}" type="pres">
      <dgm:prSet presAssocID="{8B7FD297-A176-4E26-A276-91055324F24C}" presName="hierChild5" presStyleCnt="0"/>
      <dgm:spPr/>
    </dgm:pt>
    <dgm:pt modelId="{B55083D4-4E00-4D0D-ACB1-3237FC0EC992}" type="pres">
      <dgm:prSet presAssocID="{05FF7D74-5036-4E3C-B00C-69417A801739}" presName="Name48" presStyleLbl="parChTrans1D4" presStyleIdx="5" presStyleCnt="19"/>
      <dgm:spPr/>
    </dgm:pt>
    <dgm:pt modelId="{17A40B50-8ECF-4D95-8A86-03BFC4AB45C6}" type="pres">
      <dgm:prSet presAssocID="{E8B36D45-27DD-4A50-AE48-61FC58190CDD}" presName="hierRoot2" presStyleCnt="0">
        <dgm:presLayoutVars>
          <dgm:hierBranch val="init"/>
        </dgm:presLayoutVars>
      </dgm:prSet>
      <dgm:spPr/>
    </dgm:pt>
    <dgm:pt modelId="{99000739-D300-4834-8262-496BE729A512}" type="pres">
      <dgm:prSet presAssocID="{E8B36D45-27DD-4A50-AE48-61FC58190CDD}" presName="rootComposite" presStyleCnt="0"/>
      <dgm:spPr/>
    </dgm:pt>
    <dgm:pt modelId="{C311F043-3FF6-4FE2-B5B3-32DE996A7B5C}" type="pres">
      <dgm:prSet presAssocID="{E8B36D45-27DD-4A50-AE48-61FC58190CDD}" presName="rootText" presStyleLbl="node4" presStyleIdx="5" presStyleCnt="19">
        <dgm:presLayoutVars>
          <dgm:chPref val="3"/>
        </dgm:presLayoutVars>
      </dgm:prSet>
      <dgm:spPr/>
    </dgm:pt>
    <dgm:pt modelId="{569E4D0D-FB03-4344-950A-F3226E3F96CA}" type="pres">
      <dgm:prSet presAssocID="{E8B36D45-27DD-4A50-AE48-61FC58190CDD}" presName="rootConnector" presStyleLbl="node4" presStyleIdx="5" presStyleCnt="19"/>
      <dgm:spPr/>
    </dgm:pt>
    <dgm:pt modelId="{1F9D8476-5890-4307-ABA2-AD3C97F6DA29}" type="pres">
      <dgm:prSet presAssocID="{E8B36D45-27DD-4A50-AE48-61FC58190CDD}" presName="hierChild4" presStyleCnt="0"/>
      <dgm:spPr/>
    </dgm:pt>
    <dgm:pt modelId="{4685C501-9D59-4B43-B889-9B633FC2D14F}" type="pres">
      <dgm:prSet presAssocID="{E8B36D45-27DD-4A50-AE48-61FC58190CDD}" presName="hierChild5" presStyleCnt="0"/>
      <dgm:spPr/>
    </dgm:pt>
    <dgm:pt modelId="{CDC26131-D995-4EAC-9C5D-F97CA58923B9}" type="pres">
      <dgm:prSet presAssocID="{207DE00A-4D09-42C0-BA6A-F384F94C0390}" presName="Name48" presStyleLbl="parChTrans1D4" presStyleIdx="6" presStyleCnt="19"/>
      <dgm:spPr/>
    </dgm:pt>
    <dgm:pt modelId="{D41F1841-829E-42AF-B11D-184878BDEA07}" type="pres">
      <dgm:prSet presAssocID="{9D365359-54DB-4F26-9BF9-CDD7B6E81761}" presName="hierRoot2" presStyleCnt="0">
        <dgm:presLayoutVars>
          <dgm:hierBranch val="init"/>
        </dgm:presLayoutVars>
      </dgm:prSet>
      <dgm:spPr/>
    </dgm:pt>
    <dgm:pt modelId="{B3DC0B4D-7C53-4225-B00B-37B89B3BE9DB}" type="pres">
      <dgm:prSet presAssocID="{9D365359-54DB-4F26-9BF9-CDD7B6E81761}" presName="rootComposite" presStyleCnt="0"/>
      <dgm:spPr/>
    </dgm:pt>
    <dgm:pt modelId="{DA617EA6-AA43-4FAC-BB93-11CC27397FD2}" type="pres">
      <dgm:prSet presAssocID="{9D365359-54DB-4F26-9BF9-CDD7B6E81761}" presName="rootText" presStyleLbl="node4" presStyleIdx="6" presStyleCnt="19">
        <dgm:presLayoutVars>
          <dgm:chPref val="3"/>
        </dgm:presLayoutVars>
      </dgm:prSet>
      <dgm:spPr/>
    </dgm:pt>
    <dgm:pt modelId="{E4825A50-354A-4910-A918-33E44FFE68BE}" type="pres">
      <dgm:prSet presAssocID="{9D365359-54DB-4F26-9BF9-CDD7B6E81761}" presName="rootConnector" presStyleLbl="node4" presStyleIdx="6" presStyleCnt="19"/>
      <dgm:spPr/>
    </dgm:pt>
    <dgm:pt modelId="{BEC50D57-6142-449F-911E-54ADC6F369A8}" type="pres">
      <dgm:prSet presAssocID="{9D365359-54DB-4F26-9BF9-CDD7B6E81761}" presName="hierChild4" presStyleCnt="0"/>
      <dgm:spPr/>
    </dgm:pt>
    <dgm:pt modelId="{8FE20360-EE82-40A9-AD91-006F32A395CE}" type="pres">
      <dgm:prSet presAssocID="{9D365359-54DB-4F26-9BF9-CDD7B6E81761}" presName="hierChild5" presStyleCnt="0"/>
      <dgm:spPr/>
    </dgm:pt>
    <dgm:pt modelId="{E88C7B04-F2E8-40DD-8580-2FFDE26F02F9}" type="pres">
      <dgm:prSet presAssocID="{877EF9F4-7D41-4603-A57D-1F4FC780FFC2}" presName="Name48" presStyleLbl="parChTrans1D4" presStyleIdx="7" presStyleCnt="19"/>
      <dgm:spPr/>
    </dgm:pt>
    <dgm:pt modelId="{232C4FB5-DB40-4FC1-9898-FC38718D1510}" type="pres">
      <dgm:prSet presAssocID="{F5B32A3F-784B-4B9A-98A7-2CEF137A749A}" presName="hierRoot2" presStyleCnt="0">
        <dgm:presLayoutVars>
          <dgm:hierBranch val="init"/>
        </dgm:presLayoutVars>
      </dgm:prSet>
      <dgm:spPr/>
    </dgm:pt>
    <dgm:pt modelId="{B69EFE5B-418D-438B-9AC6-B9C0BD71845B}" type="pres">
      <dgm:prSet presAssocID="{F5B32A3F-784B-4B9A-98A7-2CEF137A749A}" presName="rootComposite" presStyleCnt="0"/>
      <dgm:spPr/>
    </dgm:pt>
    <dgm:pt modelId="{6209C8BE-E93D-482B-8032-4FAA9641F2F1}" type="pres">
      <dgm:prSet presAssocID="{F5B32A3F-784B-4B9A-98A7-2CEF137A749A}" presName="rootText" presStyleLbl="node4" presStyleIdx="7" presStyleCnt="19">
        <dgm:presLayoutVars>
          <dgm:chPref val="3"/>
        </dgm:presLayoutVars>
      </dgm:prSet>
      <dgm:spPr/>
    </dgm:pt>
    <dgm:pt modelId="{A2A64665-2CD3-4555-8BE9-95709CB26544}" type="pres">
      <dgm:prSet presAssocID="{F5B32A3F-784B-4B9A-98A7-2CEF137A749A}" presName="rootConnector" presStyleLbl="node4" presStyleIdx="7" presStyleCnt="19"/>
      <dgm:spPr/>
    </dgm:pt>
    <dgm:pt modelId="{A53E8AB5-EEF0-4E8C-B191-452637853FD2}" type="pres">
      <dgm:prSet presAssocID="{F5B32A3F-784B-4B9A-98A7-2CEF137A749A}" presName="hierChild4" presStyleCnt="0"/>
      <dgm:spPr/>
    </dgm:pt>
    <dgm:pt modelId="{0682712E-D825-4B3D-9759-829459563472}" type="pres">
      <dgm:prSet presAssocID="{F5B32A3F-784B-4B9A-98A7-2CEF137A749A}" presName="hierChild5" presStyleCnt="0"/>
      <dgm:spPr/>
    </dgm:pt>
    <dgm:pt modelId="{FEF392E7-9C8F-46D1-A45C-13CD578DF189}" type="pres">
      <dgm:prSet presAssocID="{1936A290-C295-4DE7-958D-C0D875F98703}" presName="Name48" presStyleLbl="parChTrans1D4" presStyleIdx="8" presStyleCnt="19"/>
      <dgm:spPr/>
    </dgm:pt>
    <dgm:pt modelId="{44D77E69-313A-4352-96C0-F8B49B5C5853}" type="pres">
      <dgm:prSet presAssocID="{6FE58D02-C1D8-40FA-A00C-4B8A1E9BB1F3}" presName="hierRoot2" presStyleCnt="0">
        <dgm:presLayoutVars>
          <dgm:hierBranch val="init"/>
        </dgm:presLayoutVars>
      </dgm:prSet>
      <dgm:spPr/>
    </dgm:pt>
    <dgm:pt modelId="{BC3B3438-06A8-4912-A2B5-4529EF5ED71F}" type="pres">
      <dgm:prSet presAssocID="{6FE58D02-C1D8-40FA-A00C-4B8A1E9BB1F3}" presName="rootComposite" presStyleCnt="0"/>
      <dgm:spPr/>
    </dgm:pt>
    <dgm:pt modelId="{40311988-1155-44FC-BBF5-52BB36E4A8E2}" type="pres">
      <dgm:prSet presAssocID="{6FE58D02-C1D8-40FA-A00C-4B8A1E9BB1F3}" presName="rootText" presStyleLbl="node4" presStyleIdx="8" presStyleCnt="19">
        <dgm:presLayoutVars>
          <dgm:chPref val="3"/>
        </dgm:presLayoutVars>
      </dgm:prSet>
      <dgm:spPr/>
    </dgm:pt>
    <dgm:pt modelId="{B2C80A2F-1741-4EC6-8C92-006BCA5E71D2}" type="pres">
      <dgm:prSet presAssocID="{6FE58D02-C1D8-40FA-A00C-4B8A1E9BB1F3}" presName="rootConnector" presStyleLbl="node4" presStyleIdx="8" presStyleCnt="19"/>
      <dgm:spPr/>
    </dgm:pt>
    <dgm:pt modelId="{07124BBE-47CB-4C78-8EEC-99601E30D669}" type="pres">
      <dgm:prSet presAssocID="{6FE58D02-C1D8-40FA-A00C-4B8A1E9BB1F3}" presName="hierChild4" presStyleCnt="0"/>
      <dgm:spPr/>
    </dgm:pt>
    <dgm:pt modelId="{B578174A-4DF1-4185-9011-9EFD14FF87DD}" type="pres">
      <dgm:prSet presAssocID="{6FE58D02-C1D8-40FA-A00C-4B8A1E9BB1F3}" presName="hierChild5" presStyleCnt="0"/>
      <dgm:spPr/>
    </dgm:pt>
    <dgm:pt modelId="{71B036A2-6C09-473B-9033-74FEFB0E192E}" type="pres">
      <dgm:prSet presAssocID="{EBFDC883-9250-413C-80E9-5338011329C8}" presName="Name48" presStyleLbl="parChTrans1D4" presStyleIdx="9" presStyleCnt="19"/>
      <dgm:spPr/>
    </dgm:pt>
    <dgm:pt modelId="{D91A7D01-B1DD-46AC-950E-916CA597410F}" type="pres">
      <dgm:prSet presAssocID="{CF65BFD0-743A-43DB-A552-16BC31DE72F9}" presName="hierRoot2" presStyleCnt="0">
        <dgm:presLayoutVars>
          <dgm:hierBranch val="init"/>
        </dgm:presLayoutVars>
      </dgm:prSet>
      <dgm:spPr/>
    </dgm:pt>
    <dgm:pt modelId="{DE659DCE-6129-4B4D-8482-BFA4509A15E4}" type="pres">
      <dgm:prSet presAssocID="{CF65BFD0-743A-43DB-A552-16BC31DE72F9}" presName="rootComposite" presStyleCnt="0"/>
      <dgm:spPr/>
    </dgm:pt>
    <dgm:pt modelId="{39182358-CC0F-4AFF-8F20-E45B9759D414}" type="pres">
      <dgm:prSet presAssocID="{CF65BFD0-743A-43DB-A552-16BC31DE72F9}" presName="rootText" presStyleLbl="node4" presStyleIdx="9" presStyleCnt="19">
        <dgm:presLayoutVars>
          <dgm:chPref val="3"/>
        </dgm:presLayoutVars>
      </dgm:prSet>
      <dgm:spPr/>
    </dgm:pt>
    <dgm:pt modelId="{EFFF9B75-3125-4726-82FE-19C0F4A0F6BA}" type="pres">
      <dgm:prSet presAssocID="{CF65BFD0-743A-43DB-A552-16BC31DE72F9}" presName="rootConnector" presStyleLbl="node4" presStyleIdx="9" presStyleCnt="19"/>
      <dgm:spPr/>
    </dgm:pt>
    <dgm:pt modelId="{7AD760F5-736E-4BA8-8217-B581F8AF64DD}" type="pres">
      <dgm:prSet presAssocID="{CF65BFD0-743A-43DB-A552-16BC31DE72F9}" presName="hierChild4" presStyleCnt="0"/>
      <dgm:spPr/>
    </dgm:pt>
    <dgm:pt modelId="{484D9A14-31D8-489E-8202-5C114CCE651D}" type="pres">
      <dgm:prSet presAssocID="{CF65BFD0-743A-43DB-A552-16BC31DE72F9}" presName="hierChild5" presStyleCnt="0"/>
      <dgm:spPr/>
    </dgm:pt>
    <dgm:pt modelId="{ACDC007C-560D-4CC0-BCA5-260137913BFB}" type="pres">
      <dgm:prSet presAssocID="{C00F67F0-890A-485D-959F-73952C37D7E8}" presName="hierChild5" presStyleCnt="0"/>
      <dgm:spPr/>
    </dgm:pt>
    <dgm:pt modelId="{3507063B-39F7-4ADD-8300-9F5ABE1AC0AD}" type="pres">
      <dgm:prSet presAssocID="{E9E8B5F4-886C-4DA6-9F03-A9CEC893AE59}" presName="Name37" presStyleLbl="parChTrans1D3" presStyleIdx="2" presStyleCnt="4"/>
      <dgm:spPr/>
    </dgm:pt>
    <dgm:pt modelId="{B54CE0F5-1117-45F0-B380-4A83296DEDB6}" type="pres">
      <dgm:prSet presAssocID="{BB349828-7EE2-4010-906D-35B26C574737}" presName="hierRoot2" presStyleCnt="0">
        <dgm:presLayoutVars>
          <dgm:hierBranch val="hang"/>
        </dgm:presLayoutVars>
      </dgm:prSet>
      <dgm:spPr/>
    </dgm:pt>
    <dgm:pt modelId="{71D14EB2-4D07-4109-B81D-8F7FFC170D3C}" type="pres">
      <dgm:prSet presAssocID="{BB349828-7EE2-4010-906D-35B26C574737}" presName="rootComposite" presStyleCnt="0"/>
      <dgm:spPr/>
    </dgm:pt>
    <dgm:pt modelId="{FF9CBE11-F52A-4A6F-A15A-814FC490BFE4}" type="pres">
      <dgm:prSet presAssocID="{BB349828-7EE2-4010-906D-35B26C574737}" presName="rootText" presStyleLbl="node3" presStyleIdx="2" presStyleCnt="4">
        <dgm:presLayoutVars>
          <dgm:chPref val="3"/>
        </dgm:presLayoutVars>
      </dgm:prSet>
      <dgm:spPr/>
    </dgm:pt>
    <dgm:pt modelId="{95F8241A-B3D4-4D94-9979-DD1F5B9148A3}" type="pres">
      <dgm:prSet presAssocID="{BB349828-7EE2-4010-906D-35B26C574737}" presName="rootConnector" presStyleLbl="node3" presStyleIdx="2" presStyleCnt="4"/>
      <dgm:spPr/>
    </dgm:pt>
    <dgm:pt modelId="{F7EB4B8F-6A8B-49DB-8BF5-926B206B0E6F}" type="pres">
      <dgm:prSet presAssocID="{BB349828-7EE2-4010-906D-35B26C574737}" presName="hierChild4" presStyleCnt="0"/>
      <dgm:spPr/>
    </dgm:pt>
    <dgm:pt modelId="{A9F27C42-C4A8-418B-B93C-7489D3DCA704}" type="pres">
      <dgm:prSet presAssocID="{EC732951-5411-492E-B3FB-ABA48F0913BD}" presName="Name48" presStyleLbl="parChTrans1D4" presStyleIdx="10" presStyleCnt="19"/>
      <dgm:spPr/>
    </dgm:pt>
    <dgm:pt modelId="{FAA2EE2D-CD88-4B9E-9707-3560414C6653}" type="pres">
      <dgm:prSet presAssocID="{368748F3-62C9-437A-9CE0-FE05401699B1}" presName="hierRoot2" presStyleCnt="0">
        <dgm:presLayoutVars>
          <dgm:hierBranch val="init"/>
        </dgm:presLayoutVars>
      </dgm:prSet>
      <dgm:spPr/>
    </dgm:pt>
    <dgm:pt modelId="{2D33C967-F253-4024-9778-8536C0381C27}" type="pres">
      <dgm:prSet presAssocID="{368748F3-62C9-437A-9CE0-FE05401699B1}" presName="rootComposite" presStyleCnt="0"/>
      <dgm:spPr/>
    </dgm:pt>
    <dgm:pt modelId="{5C5A8675-4863-4E90-A800-F5BF665553CE}" type="pres">
      <dgm:prSet presAssocID="{368748F3-62C9-437A-9CE0-FE05401699B1}" presName="rootText" presStyleLbl="node4" presStyleIdx="10" presStyleCnt="19">
        <dgm:presLayoutVars>
          <dgm:chPref val="3"/>
        </dgm:presLayoutVars>
      </dgm:prSet>
      <dgm:spPr/>
    </dgm:pt>
    <dgm:pt modelId="{C40B2748-8B5A-4009-8669-30524C4F3FDB}" type="pres">
      <dgm:prSet presAssocID="{368748F3-62C9-437A-9CE0-FE05401699B1}" presName="rootConnector" presStyleLbl="node4" presStyleIdx="10" presStyleCnt="19"/>
      <dgm:spPr/>
    </dgm:pt>
    <dgm:pt modelId="{5782FE4F-0464-4419-8551-68D552AD7B79}" type="pres">
      <dgm:prSet presAssocID="{368748F3-62C9-437A-9CE0-FE05401699B1}" presName="hierChild4" presStyleCnt="0"/>
      <dgm:spPr/>
    </dgm:pt>
    <dgm:pt modelId="{A323E1A1-45A6-4F81-A42F-6CF10FA807D2}" type="pres">
      <dgm:prSet presAssocID="{368748F3-62C9-437A-9CE0-FE05401699B1}" presName="hierChild5" presStyleCnt="0"/>
      <dgm:spPr/>
    </dgm:pt>
    <dgm:pt modelId="{F2F93320-9E93-4012-9975-EFDE5CB2D9D6}" type="pres">
      <dgm:prSet presAssocID="{BBEDDB1C-279B-4F3E-AEBD-3AB293184492}" presName="Name48" presStyleLbl="parChTrans1D4" presStyleIdx="11" presStyleCnt="19"/>
      <dgm:spPr/>
    </dgm:pt>
    <dgm:pt modelId="{41A0516C-298A-4283-8204-E10C6A2D5B37}" type="pres">
      <dgm:prSet presAssocID="{88BFB476-2165-497C-8052-65A0A33C84C9}" presName="hierRoot2" presStyleCnt="0">
        <dgm:presLayoutVars>
          <dgm:hierBranch val="init"/>
        </dgm:presLayoutVars>
      </dgm:prSet>
      <dgm:spPr/>
    </dgm:pt>
    <dgm:pt modelId="{2FD5CCA2-BA35-4CBC-B21A-5792B54FB12C}" type="pres">
      <dgm:prSet presAssocID="{88BFB476-2165-497C-8052-65A0A33C84C9}" presName="rootComposite" presStyleCnt="0"/>
      <dgm:spPr/>
    </dgm:pt>
    <dgm:pt modelId="{18D4C79B-3570-452B-BB27-5E89E5D3C774}" type="pres">
      <dgm:prSet presAssocID="{88BFB476-2165-497C-8052-65A0A33C84C9}" presName="rootText" presStyleLbl="node4" presStyleIdx="11" presStyleCnt="19">
        <dgm:presLayoutVars>
          <dgm:chPref val="3"/>
        </dgm:presLayoutVars>
      </dgm:prSet>
      <dgm:spPr/>
    </dgm:pt>
    <dgm:pt modelId="{A2CF5065-03E2-4A1A-9045-FDF582B8F124}" type="pres">
      <dgm:prSet presAssocID="{88BFB476-2165-497C-8052-65A0A33C84C9}" presName="rootConnector" presStyleLbl="node4" presStyleIdx="11" presStyleCnt="19"/>
      <dgm:spPr/>
    </dgm:pt>
    <dgm:pt modelId="{9184B97A-ECE7-465D-A3BB-FF94F6DF8451}" type="pres">
      <dgm:prSet presAssocID="{88BFB476-2165-497C-8052-65A0A33C84C9}" presName="hierChild4" presStyleCnt="0"/>
      <dgm:spPr/>
    </dgm:pt>
    <dgm:pt modelId="{EF1237FD-4C67-42A4-8C6A-1F6AAEE37F07}" type="pres">
      <dgm:prSet presAssocID="{88BFB476-2165-497C-8052-65A0A33C84C9}" presName="hierChild5" presStyleCnt="0"/>
      <dgm:spPr/>
    </dgm:pt>
    <dgm:pt modelId="{B6CB0A33-70F7-4EAF-86E0-6A537EE62A2D}" type="pres">
      <dgm:prSet presAssocID="{3BF226C8-1293-42EE-BDE1-051F7CD2258F}" presName="Name48" presStyleLbl="parChTrans1D4" presStyleIdx="12" presStyleCnt="19"/>
      <dgm:spPr/>
    </dgm:pt>
    <dgm:pt modelId="{A58714AA-A1FA-4C56-920D-75F5F9360118}" type="pres">
      <dgm:prSet presAssocID="{14EC5C38-C1AF-4B1E-91DD-EFCFE93A002A}" presName="hierRoot2" presStyleCnt="0">
        <dgm:presLayoutVars>
          <dgm:hierBranch val="init"/>
        </dgm:presLayoutVars>
      </dgm:prSet>
      <dgm:spPr/>
    </dgm:pt>
    <dgm:pt modelId="{5B163F82-2B2F-4EE9-BFF7-E8F3413F2063}" type="pres">
      <dgm:prSet presAssocID="{14EC5C38-C1AF-4B1E-91DD-EFCFE93A002A}" presName="rootComposite" presStyleCnt="0"/>
      <dgm:spPr/>
    </dgm:pt>
    <dgm:pt modelId="{FE942CDB-8D9E-46A8-A58B-9F84CDE1EF8A}" type="pres">
      <dgm:prSet presAssocID="{14EC5C38-C1AF-4B1E-91DD-EFCFE93A002A}" presName="rootText" presStyleLbl="node4" presStyleIdx="12" presStyleCnt="19">
        <dgm:presLayoutVars>
          <dgm:chPref val="3"/>
        </dgm:presLayoutVars>
      </dgm:prSet>
      <dgm:spPr/>
    </dgm:pt>
    <dgm:pt modelId="{B876CA73-C609-4543-9922-4255090DD016}" type="pres">
      <dgm:prSet presAssocID="{14EC5C38-C1AF-4B1E-91DD-EFCFE93A002A}" presName="rootConnector" presStyleLbl="node4" presStyleIdx="12" presStyleCnt="19"/>
      <dgm:spPr/>
    </dgm:pt>
    <dgm:pt modelId="{AA97C7B6-A797-4CBA-9948-5D2EDD9AACF6}" type="pres">
      <dgm:prSet presAssocID="{14EC5C38-C1AF-4B1E-91DD-EFCFE93A002A}" presName="hierChild4" presStyleCnt="0"/>
      <dgm:spPr/>
    </dgm:pt>
    <dgm:pt modelId="{2F6587E4-A137-4A9A-A140-33DC476D54BA}" type="pres">
      <dgm:prSet presAssocID="{14EC5C38-C1AF-4B1E-91DD-EFCFE93A002A}" presName="hierChild5" presStyleCnt="0"/>
      <dgm:spPr/>
    </dgm:pt>
    <dgm:pt modelId="{BF0EA630-2978-40E2-96BE-3537880530D7}" type="pres">
      <dgm:prSet presAssocID="{4BAFCD8B-1038-4C23-A5C6-B33CD4FBA88D}" presName="Name48" presStyleLbl="parChTrans1D4" presStyleIdx="13" presStyleCnt="19"/>
      <dgm:spPr/>
    </dgm:pt>
    <dgm:pt modelId="{E0222CC8-C20C-4F91-A093-1F774AFDD403}" type="pres">
      <dgm:prSet presAssocID="{F9E64A7C-2C2F-4CDE-8837-D5B74AFAF99F}" presName="hierRoot2" presStyleCnt="0">
        <dgm:presLayoutVars>
          <dgm:hierBranch val="init"/>
        </dgm:presLayoutVars>
      </dgm:prSet>
      <dgm:spPr/>
    </dgm:pt>
    <dgm:pt modelId="{2350727D-06B3-48FC-9020-F2D7710552E1}" type="pres">
      <dgm:prSet presAssocID="{F9E64A7C-2C2F-4CDE-8837-D5B74AFAF99F}" presName="rootComposite" presStyleCnt="0"/>
      <dgm:spPr/>
    </dgm:pt>
    <dgm:pt modelId="{EB4F76EF-5254-4BD4-A63C-E07D5F37A3F4}" type="pres">
      <dgm:prSet presAssocID="{F9E64A7C-2C2F-4CDE-8837-D5B74AFAF99F}" presName="rootText" presStyleLbl="node4" presStyleIdx="13" presStyleCnt="19">
        <dgm:presLayoutVars>
          <dgm:chPref val="3"/>
        </dgm:presLayoutVars>
      </dgm:prSet>
      <dgm:spPr/>
    </dgm:pt>
    <dgm:pt modelId="{405815FB-E871-417D-9FF1-3838A1507067}" type="pres">
      <dgm:prSet presAssocID="{F9E64A7C-2C2F-4CDE-8837-D5B74AFAF99F}" presName="rootConnector" presStyleLbl="node4" presStyleIdx="13" presStyleCnt="19"/>
      <dgm:spPr/>
    </dgm:pt>
    <dgm:pt modelId="{CE27F78F-D181-4CED-9FBD-09623E67D856}" type="pres">
      <dgm:prSet presAssocID="{F9E64A7C-2C2F-4CDE-8837-D5B74AFAF99F}" presName="hierChild4" presStyleCnt="0"/>
      <dgm:spPr/>
    </dgm:pt>
    <dgm:pt modelId="{76A8A65D-674E-4D5D-8255-F352867DAFB4}" type="pres">
      <dgm:prSet presAssocID="{F9E64A7C-2C2F-4CDE-8837-D5B74AFAF99F}" presName="hierChild5" presStyleCnt="0"/>
      <dgm:spPr/>
    </dgm:pt>
    <dgm:pt modelId="{BFB110ED-036B-4DD0-A22B-7344E47B80AC}" type="pres">
      <dgm:prSet presAssocID="{1550BB0B-4D11-4CB6-BF0F-DC388BCE9C10}" presName="Name48" presStyleLbl="parChTrans1D4" presStyleIdx="14" presStyleCnt="19"/>
      <dgm:spPr/>
    </dgm:pt>
    <dgm:pt modelId="{CE37F914-A7AB-4D1C-A7F2-BC55F04343FC}" type="pres">
      <dgm:prSet presAssocID="{622D5C93-3D8A-48BC-B95F-027A988D80E1}" presName="hierRoot2" presStyleCnt="0">
        <dgm:presLayoutVars>
          <dgm:hierBranch val="init"/>
        </dgm:presLayoutVars>
      </dgm:prSet>
      <dgm:spPr/>
    </dgm:pt>
    <dgm:pt modelId="{47AD3807-7253-4C1B-9A78-055CBEDFDE3F}" type="pres">
      <dgm:prSet presAssocID="{622D5C93-3D8A-48BC-B95F-027A988D80E1}" presName="rootComposite" presStyleCnt="0"/>
      <dgm:spPr/>
    </dgm:pt>
    <dgm:pt modelId="{66139469-0C27-4892-AF8C-0158616BA4BB}" type="pres">
      <dgm:prSet presAssocID="{622D5C93-3D8A-48BC-B95F-027A988D80E1}" presName="rootText" presStyleLbl="node4" presStyleIdx="14" presStyleCnt="19">
        <dgm:presLayoutVars>
          <dgm:chPref val="3"/>
        </dgm:presLayoutVars>
      </dgm:prSet>
      <dgm:spPr/>
    </dgm:pt>
    <dgm:pt modelId="{94DBB258-5E03-434F-AD94-B9D4B7DA5873}" type="pres">
      <dgm:prSet presAssocID="{622D5C93-3D8A-48BC-B95F-027A988D80E1}" presName="rootConnector" presStyleLbl="node4" presStyleIdx="14" presStyleCnt="19"/>
      <dgm:spPr/>
    </dgm:pt>
    <dgm:pt modelId="{7F855CE4-D872-4B9E-B6A5-F3C5191C4FA1}" type="pres">
      <dgm:prSet presAssocID="{622D5C93-3D8A-48BC-B95F-027A988D80E1}" presName="hierChild4" presStyleCnt="0"/>
      <dgm:spPr/>
    </dgm:pt>
    <dgm:pt modelId="{0A51BB3B-36FC-44C3-A8F9-D7DFC42087A3}" type="pres">
      <dgm:prSet presAssocID="{622D5C93-3D8A-48BC-B95F-027A988D80E1}" presName="hierChild5" presStyleCnt="0"/>
      <dgm:spPr/>
    </dgm:pt>
    <dgm:pt modelId="{440C7593-2491-4700-8032-C79657C4E4A2}" type="pres">
      <dgm:prSet presAssocID="{BB349828-7EE2-4010-906D-35B26C574737}" presName="hierChild5" presStyleCnt="0"/>
      <dgm:spPr/>
    </dgm:pt>
    <dgm:pt modelId="{170C1209-0A87-4F61-81EF-15BE4448D6CB}" type="pres">
      <dgm:prSet presAssocID="{F07242F7-DCEF-4CDB-9889-635590C5ECB1}" presName="Name37" presStyleLbl="parChTrans1D3" presStyleIdx="3" presStyleCnt="4"/>
      <dgm:spPr/>
    </dgm:pt>
    <dgm:pt modelId="{844ED9D1-5349-4679-9571-15A4209EF51D}" type="pres">
      <dgm:prSet presAssocID="{4C42BDE6-3B1B-4490-9BC9-9605FF446875}" presName="hierRoot2" presStyleCnt="0">
        <dgm:presLayoutVars>
          <dgm:hierBranch val="hang"/>
        </dgm:presLayoutVars>
      </dgm:prSet>
      <dgm:spPr/>
    </dgm:pt>
    <dgm:pt modelId="{92619FD4-9A98-4AFC-A8E8-74E08C5CE1FC}" type="pres">
      <dgm:prSet presAssocID="{4C42BDE6-3B1B-4490-9BC9-9605FF446875}" presName="rootComposite" presStyleCnt="0"/>
      <dgm:spPr/>
    </dgm:pt>
    <dgm:pt modelId="{87886BEB-1403-4DA5-BFE8-C9C4E974FFA4}" type="pres">
      <dgm:prSet presAssocID="{4C42BDE6-3B1B-4490-9BC9-9605FF446875}" presName="rootText" presStyleLbl="node3" presStyleIdx="3" presStyleCnt="4">
        <dgm:presLayoutVars>
          <dgm:chPref val="3"/>
        </dgm:presLayoutVars>
      </dgm:prSet>
      <dgm:spPr/>
    </dgm:pt>
    <dgm:pt modelId="{459D0862-222E-4DCB-849C-39EC3AEBC6C4}" type="pres">
      <dgm:prSet presAssocID="{4C42BDE6-3B1B-4490-9BC9-9605FF446875}" presName="rootConnector" presStyleLbl="node3" presStyleIdx="3" presStyleCnt="4"/>
      <dgm:spPr/>
    </dgm:pt>
    <dgm:pt modelId="{148F8504-C7F3-464D-ADC1-29524F19F6B5}" type="pres">
      <dgm:prSet presAssocID="{4C42BDE6-3B1B-4490-9BC9-9605FF446875}" presName="hierChild4" presStyleCnt="0"/>
      <dgm:spPr/>
    </dgm:pt>
    <dgm:pt modelId="{955259A2-9672-464B-8C22-5E2922FC69A1}" type="pres">
      <dgm:prSet presAssocID="{06E5D58E-B927-454D-9A9E-4020E28E06D0}" presName="Name48" presStyleLbl="parChTrans1D4" presStyleIdx="15" presStyleCnt="19"/>
      <dgm:spPr/>
    </dgm:pt>
    <dgm:pt modelId="{A4CD0538-F460-4BCA-A23B-7E07B50017E5}" type="pres">
      <dgm:prSet presAssocID="{1176F808-14B9-4D4F-92CE-E25C904DD890}" presName="hierRoot2" presStyleCnt="0">
        <dgm:presLayoutVars>
          <dgm:hierBranch val="init"/>
        </dgm:presLayoutVars>
      </dgm:prSet>
      <dgm:spPr/>
    </dgm:pt>
    <dgm:pt modelId="{4B9671E2-26B5-4465-813F-72E1503424B6}" type="pres">
      <dgm:prSet presAssocID="{1176F808-14B9-4D4F-92CE-E25C904DD890}" presName="rootComposite" presStyleCnt="0"/>
      <dgm:spPr/>
    </dgm:pt>
    <dgm:pt modelId="{224F972D-E0AC-4255-8702-306F5BC9A325}" type="pres">
      <dgm:prSet presAssocID="{1176F808-14B9-4D4F-92CE-E25C904DD890}" presName="rootText" presStyleLbl="node4" presStyleIdx="15" presStyleCnt="19">
        <dgm:presLayoutVars>
          <dgm:chPref val="3"/>
        </dgm:presLayoutVars>
      </dgm:prSet>
      <dgm:spPr/>
    </dgm:pt>
    <dgm:pt modelId="{F0E8640F-FC08-4F18-A664-592A19FB48CD}" type="pres">
      <dgm:prSet presAssocID="{1176F808-14B9-4D4F-92CE-E25C904DD890}" presName="rootConnector" presStyleLbl="node4" presStyleIdx="15" presStyleCnt="19"/>
      <dgm:spPr/>
    </dgm:pt>
    <dgm:pt modelId="{2C897B6F-30F7-4038-B1C1-CD47C838925C}" type="pres">
      <dgm:prSet presAssocID="{1176F808-14B9-4D4F-92CE-E25C904DD890}" presName="hierChild4" presStyleCnt="0"/>
      <dgm:spPr/>
    </dgm:pt>
    <dgm:pt modelId="{71032178-07B3-4371-A83F-A7BEC95922E4}" type="pres">
      <dgm:prSet presAssocID="{1176F808-14B9-4D4F-92CE-E25C904DD890}" presName="hierChild5" presStyleCnt="0"/>
      <dgm:spPr/>
    </dgm:pt>
    <dgm:pt modelId="{455F460A-1FE3-4B15-BBDE-21C9184F4C99}" type="pres">
      <dgm:prSet presAssocID="{02419283-D889-49FD-8E9C-2F346D104854}" presName="Name48" presStyleLbl="parChTrans1D4" presStyleIdx="16" presStyleCnt="19"/>
      <dgm:spPr/>
    </dgm:pt>
    <dgm:pt modelId="{C1311E5E-4C27-45DC-8803-D7CF4D4B1B1D}" type="pres">
      <dgm:prSet presAssocID="{92852BDF-ED37-4AE4-9578-F01ACEF025C3}" presName="hierRoot2" presStyleCnt="0">
        <dgm:presLayoutVars>
          <dgm:hierBranch val="init"/>
        </dgm:presLayoutVars>
      </dgm:prSet>
      <dgm:spPr/>
    </dgm:pt>
    <dgm:pt modelId="{C34CFAB3-B032-4BE1-8C82-4B3C87D3CCDE}" type="pres">
      <dgm:prSet presAssocID="{92852BDF-ED37-4AE4-9578-F01ACEF025C3}" presName="rootComposite" presStyleCnt="0"/>
      <dgm:spPr/>
    </dgm:pt>
    <dgm:pt modelId="{46A7D4F8-79B2-492D-96DC-ADACE6F3BC7E}" type="pres">
      <dgm:prSet presAssocID="{92852BDF-ED37-4AE4-9578-F01ACEF025C3}" presName="rootText" presStyleLbl="node4" presStyleIdx="16" presStyleCnt="19">
        <dgm:presLayoutVars>
          <dgm:chPref val="3"/>
        </dgm:presLayoutVars>
      </dgm:prSet>
      <dgm:spPr/>
    </dgm:pt>
    <dgm:pt modelId="{B9CA5E26-E1CB-4FD0-A1FA-46055BF4871B}" type="pres">
      <dgm:prSet presAssocID="{92852BDF-ED37-4AE4-9578-F01ACEF025C3}" presName="rootConnector" presStyleLbl="node4" presStyleIdx="16" presStyleCnt="19"/>
      <dgm:spPr/>
    </dgm:pt>
    <dgm:pt modelId="{9FEBF55A-6C10-4B91-88FE-ACEBCA41029F}" type="pres">
      <dgm:prSet presAssocID="{92852BDF-ED37-4AE4-9578-F01ACEF025C3}" presName="hierChild4" presStyleCnt="0"/>
      <dgm:spPr/>
    </dgm:pt>
    <dgm:pt modelId="{92DEE1A9-707A-427E-8BFD-EE1490600708}" type="pres">
      <dgm:prSet presAssocID="{92852BDF-ED37-4AE4-9578-F01ACEF025C3}" presName="hierChild5" presStyleCnt="0"/>
      <dgm:spPr/>
    </dgm:pt>
    <dgm:pt modelId="{E8174811-82D3-4F90-8F75-0D91BE6DA4CC}" type="pres">
      <dgm:prSet presAssocID="{9478B655-3F7E-4141-A93C-542AB662E9D1}" presName="Name48" presStyleLbl="parChTrans1D4" presStyleIdx="17" presStyleCnt="19"/>
      <dgm:spPr/>
    </dgm:pt>
    <dgm:pt modelId="{67CC4846-21A3-4402-9F51-BE0B9A18BB6F}" type="pres">
      <dgm:prSet presAssocID="{3BE131BB-472C-4AF4-B74C-6C05BF84AF55}" presName="hierRoot2" presStyleCnt="0">
        <dgm:presLayoutVars>
          <dgm:hierBranch val="init"/>
        </dgm:presLayoutVars>
      </dgm:prSet>
      <dgm:spPr/>
    </dgm:pt>
    <dgm:pt modelId="{C47203E9-21D7-4FB2-9FC4-B49CA27356DB}" type="pres">
      <dgm:prSet presAssocID="{3BE131BB-472C-4AF4-B74C-6C05BF84AF55}" presName="rootComposite" presStyleCnt="0"/>
      <dgm:spPr/>
    </dgm:pt>
    <dgm:pt modelId="{15E4EF70-AAAF-463E-AD57-F4AEC4C6E0E5}" type="pres">
      <dgm:prSet presAssocID="{3BE131BB-472C-4AF4-B74C-6C05BF84AF55}" presName="rootText" presStyleLbl="node4" presStyleIdx="17" presStyleCnt="19">
        <dgm:presLayoutVars>
          <dgm:chPref val="3"/>
        </dgm:presLayoutVars>
      </dgm:prSet>
      <dgm:spPr/>
    </dgm:pt>
    <dgm:pt modelId="{B7E968ED-0434-42A1-9BAC-6BDC33EE553B}" type="pres">
      <dgm:prSet presAssocID="{3BE131BB-472C-4AF4-B74C-6C05BF84AF55}" presName="rootConnector" presStyleLbl="node4" presStyleIdx="17" presStyleCnt="19"/>
      <dgm:spPr/>
    </dgm:pt>
    <dgm:pt modelId="{5007FD7F-7A06-4944-9138-B390E49AC144}" type="pres">
      <dgm:prSet presAssocID="{3BE131BB-472C-4AF4-B74C-6C05BF84AF55}" presName="hierChild4" presStyleCnt="0"/>
      <dgm:spPr/>
    </dgm:pt>
    <dgm:pt modelId="{B25CF69D-E0AC-47F2-8B31-0091F248E9F2}" type="pres">
      <dgm:prSet presAssocID="{3BE131BB-472C-4AF4-B74C-6C05BF84AF55}" presName="hierChild5" presStyleCnt="0"/>
      <dgm:spPr/>
    </dgm:pt>
    <dgm:pt modelId="{A7858E3C-1142-403B-B060-2539AF620879}" type="pres">
      <dgm:prSet presAssocID="{7E2FBA3E-99AC-468B-8C9B-DB3C4669498F}" presName="Name48" presStyleLbl="parChTrans1D4" presStyleIdx="18" presStyleCnt="19"/>
      <dgm:spPr/>
    </dgm:pt>
    <dgm:pt modelId="{A789668C-3B62-4A95-80AB-7F75A4BCFAC9}" type="pres">
      <dgm:prSet presAssocID="{BB1EE6DB-0174-485F-AAAD-1088247B0027}" presName="hierRoot2" presStyleCnt="0">
        <dgm:presLayoutVars>
          <dgm:hierBranch val="init"/>
        </dgm:presLayoutVars>
      </dgm:prSet>
      <dgm:spPr/>
    </dgm:pt>
    <dgm:pt modelId="{4FD23B7A-3B49-4ACF-B12A-F562A4207AF0}" type="pres">
      <dgm:prSet presAssocID="{BB1EE6DB-0174-485F-AAAD-1088247B0027}" presName="rootComposite" presStyleCnt="0"/>
      <dgm:spPr/>
    </dgm:pt>
    <dgm:pt modelId="{D134EB4F-C567-44EC-89A8-797D761D63AE}" type="pres">
      <dgm:prSet presAssocID="{BB1EE6DB-0174-485F-AAAD-1088247B0027}" presName="rootText" presStyleLbl="node4" presStyleIdx="18" presStyleCnt="19">
        <dgm:presLayoutVars>
          <dgm:chPref val="3"/>
        </dgm:presLayoutVars>
      </dgm:prSet>
      <dgm:spPr/>
    </dgm:pt>
    <dgm:pt modelId="{AC37B311-9D34-4843-B0B7-00ADA3E24E5E}" type="pres">
      <dgm:prSet presAssocID="{BB1EE6DB-0174-485F-AAAD-1088247B0027}" presName="rootConnector" presStyleLbl="node4" presStyleIdx="18" presStyleCnt="19"/>
      <dgm:spPr/>
    </dgm:pt>
    <dgm:pt modelId="{815B425B-AE39-437D-8D54-33FD67A20602}" type="pres">
      <dgm:prSet presAssocID="{BB1EE6DB-0174-485F-AAAD-1088247B0027}" presName="hierChild4" presStyleCnt="0"/>
      <dgm:spPr/>
    </dgm:pt>
    <dgm:pt modelId="{9777BD24-B547-45D0-8643-9BFD7A556668}" type="pres">
      <dgm:prSet presAssocID="{BB1EE6DB-0174-485F-AAAD-1088247B0027}" presName="hierChild5" presStyleCnt="0"/>
      <dgm:spPr/>
    </dgm:pt>
    <dgm:pt modelId="{464406C8-9E4E-49E7-94DF-4BA54F9ED592}" type="pres">
      <dgm:prSet presAssocID="{4C42BDE6-3B1B-4490-9BC9-9605FF446875}" presName="hierChild5" presStyleCnt="0"/>
      <dgm:spPr/>
    </dgm:pt>
    <dgm:pt modelId="{8F1F2069-5239-4AAE-855F-233E5959AAA3}" type="pres">
      <dgm:prSet presAssocID="{866C9BAE-1035-4DC7-8166-8472359868B4}" presName="hierChild5" presStyleCnt="0"/>
      <dgm:spPr/>
    </dgm:pt>
    <dgm:pt modelId="{8CE16475-DE2E-4C24-A36E-97EC22419832}" type="pres">
      <dgm:prSet presAssocID="{AE3E8A91-0891-4FE8-85B2-E8DBB0F0F419}" presName="hierChild3" presStyleCnt="0"/>
      <dgm:spPr/>
    </dgm:pt>
    <dgm:pt modelId="{47266D7C-37A4-4DAA-A4EA-2A3ECB970FF0}" type="pres">
      <dgm:prSet presAssocID="{46E4A2D9-4C4B-47F4-B0F9-33F55C00C9EC}" presName="Name111" presStyleLbl="parChTrans1D2" presStyleIdx="1" presStyleCnt="2"/>
      <dgm:spPr/>
    </dgm:pt>
    <dgm:pt modelId="{724F8EB1-9173-45F7-815B-4274F18076DF}" type="pres">
      <dgm:prSet presAssocID="{764F4A61-E50D-45F8-AD89-B20D189A9C23}" presName="hierRoot3" presStyleCnt="0">
        <dgm:presLayoutVars>
          <dgm:hierBranch val="init"/>
        </dgm:presLayoutVars>
      </dgm:prSet>
      <dgm:spPr/>
    </dgm:pt>
    <dgm:pt modelId="{1F6FED98-570C-4341-9D1D-45A41FF1EAE3}" type="pres">
      <dgm:prSet presAssocID="{764F4A61-E50D-45F8-AD89-B20D189A9C23}" presName="rootComposite3" presStyleCnt="0"/>
      <dgm:spPr/>
    </dgm:pt>
    <dgm:pt modelId="{7EEDA818-64BB-4AE2-8FC8-844F834F99F2}" type="pres">
      <dgm:prSet presAssocID="{764F4A61-E50D-45F8-AD89-B20D189A9C23}" presName="rootText3" presStyleLbl="asst1" presStyleIdx="0" presStyleCnt="1">
        <dgm:presLayoutVars>
          <dgm:chPref val="3"/>
        </dgm:presLayoutVars>
      </dgm:prSet>
      <dgm:spPr/>
    </dgm:pt>
    <dgm:pt modelId="{AD039EC0-397D-4FF2-93CE-2EA777629649}" type="pres">
      <dgm:prSet presAssocID="{764F4A61-E50D-45F8-AD89-B20D189A9C23}" presName="rootConnector3" presStyleLbl="asst1" presStyleIdx="0" presStyleCnt="1"/>
      <dgm:spPr/>
    </dgm:pt>
    <dgm:pt modelId="{1D99532B-7567-4DFA-B52B-CE65C2E44FE8}" type="pres">
      <dgm:prSet presAssocID="{764F4A61-E50D-45F8-AD89-B20D189A9C23}" presName="hierChild6" presStyleCnt="0"/>
      <dgm:spPr/>
    </dgm:pt>
    <dgm:pt modelId="{6B396BBA-F2AA-4A34-826E-8BD081400B82}" type="pres">
      <dgm:prSet presAssocID="{764F4A61-E50D-45F8-AD89-B20D189A9C23}" presName="hierChild7" presStyleCnt="0"/>
      <dgm:spPr/>
    </dgm:pt>
  </dgm:ptLst>
  <dgm:cxnLst>
    <dgm:cxn modelId="{9C18B700-10C6-4590-9D32-3BF7A7131BDB}" srcId="{69789F06-5618-4701-B91F-F41FBACDA99E}" destId="{E0FCBEA2-2B8F-4E81-BE22-01805AFC3E91}" srcOrd="3" destOrd="0" parTransId="{F1D9AC7B-8FDD-495E-B435-DC8F65B7C589}" sibTransId="{FBB50E13-C6EE-42AC-BCF3-F2EBD472A336}"/>
    <dgm:cxn modelId="{39CA0606-591E-4B68-81C1-6EEA6B820AD1}" type="presOf" srcId="{F4B935CE-56BC-44B4-8E42-8BDF3E66A1CA}" destId="{78741945-1895-4E17-AC7A-9903E3B7F3DC}" srcOrd="0" destOrd="0" presId="urn:microsoft.com/office/officeart/2005/8/layout/orgChart1"/>
    <dgm:cxn modelId="{CE62B306-3A5E-42E2-8C03-F9B3F49F5674}" srcId="{866C9BAE-1035-4DC7-8166-8472359868B4}" destId="{69789F06-5618-4701-B91F-F41FBACDA99E}" srcOrd="0" destOrd="0" parTransId="{B62821FB-87CC-441F-942D-BD0B6FF4467A}" sibTransId="{3BB68827-BD40-4023-B8E9-943B3B3EE55E}"/>
    <dgm:cxn modelId="{ABE6120C-25AE-478F-A58F-AF81C15F66DE}" type="presOf" srcId="{F9E64A7C-2C2F-4CDE-8837-D5B74AFAF99F}" destId="{EB4F76EF-5254-4BD4-A63C-E07D5F37A3F4}" srcOrd="0" destOrd="0" presId="urn:microsoft.com/office/officeart/2005/8/layout/orgChart1"/>
    <dgm:cxn modelId="{885A990C-08F7-4688-8054-036133A007E2}" type="presOf" srcId="{53A4D825-556D-4B33-972C-535679E13C18}" destId="{12E744B0-29BB-4C2B-B440-79B0982255F7}" srcOrd="1" destOrd="0" presId="urn:microsoft.com/office/officeart/2005/8/layout/orgChart1"/>
    <dgm:cxn modelId="{4F323810-2517-4046-9E51-D5CCE28E2E64}" type="presOf" srcId="{C00F67F0-890A-485D-959F-73952C37D7E8}" destId="{BE0C5D69-0AB6-41E0-8B92-2D78495403F6}" srcOrd="0" destOrd="0" presId="urn:microsoft.com/office/officeart/2005/8/layout/orgChart1"/>
    <dgm:cxn modelId="{90FFAD11-905F-4D4D-B597-226A63927A9C}" type="presOf" srcId="{AE3E8A91-0891-4FE8-85B2-E8DBB0F0F419}" destId="{68A17A48-F284-4601-B73E-F1856351633F}" srcOrd="0" destOrd="0" presId="urn:microsoft.com/office/officeart/2005/8/layout/orgChart1"/>
    <dgm:cxn modelId="{3293CD11-D8FD-442F-960D-A624FBBA5606}" type="presOf" srcId="{05FF7D74-5036-4E3C-B00C-69417A801739}" destId="{B55083D4-4E00-4D0D-ACB1-3237FC0EC992}" srcOrd="0" destOrd="0" presId="urn:microsoft.com/office/officeart/2005/8/layout/orgChart1"/>
    <dgm:cxn modelId="{60861915-475D-42C6-982F-D92B05AB7DCE}" type="presOf" srcId="{02419283-D889-49FD-8E9C-2F346D104854}" destId="{455F460A-1FE3-4B15-BBDE-21C9184F4C99}" srcOrd="0" destOrd="0" presId="urn:microsoft.com/office/officeart/2005/8/layout/orgChart1"/>
    <dgm:cxn modelId="{7AB49116-F263-449C-AE33-873AEF7881AC}" type="presOf" srcId="{8B7FD297-A176-4E26-A276-91055324F24C}" destId="{84EFE618-783D-4413-B1C4-6631762A0F22}" srcOrd="1" destOrd="0" presId="urn:microsoft.com/office/officeart/2005/8/layout/orgChart1"/>
    <dgm:cxn modelId="{387A601B-ECDA-4F64-B1E3-AAE212B1F1B6}" type="presOf" srcId="{1176F808-14B9-4D4F-92CE-E25C904DD890}" destId="{F0E8640F-FC08-4F18-A664-592A19FB48CD}" srcOrd="1" destOrd="0" presId="urn:microsoft.com/office/officeart/2005/8/layout/orgChart1"/>
    <dgm:cxn modelId="{E6D5EB1B-83A4-4E44-B17E-AABFA037A77F}" type="presOf" srcId="{92852BDF-ED37-4AE4-9578-F01ACEF025C3}" destId="{46A7D4F8-79B2-492D-96DC-ADACE6F3BC7E}" srcOrd="0" destOrd="0" presId="urn:microsoft.com/office/officeart/2005/8/layout/orgChart1"/>
    <dgm:cxn modelId="{1474F51B-5F7D-497F-BC76-067A70B68960}" srcId="{69789F06-5618-4701-B91F-F41FBACDA99E}" destId="{53A4D825-556D-4B33-972C-535679E13C18}" srcOrd="0" destOrd="0" parTransId="{7D5260DC-139A-4F62-B92D-DD4F5CA075E0}" sibTransId="{EDF300D3-8652-489D-A372-55839E7527CB}"/>
    <dgm:cxn modelId="{85A93C1D-B5B6-46BD-87C6-7B8BFE539564}" type="presOf" srcId="{6244CB6E-3B54-41EC-ACD5-2BFE86BB157C}" destId="{8725273D-1880-4C8D-A97C-6C15B1D6DCE4}" srcOrd="0" destOrd="0" presId="urn:microsoft.com/office/officeart/2005/8/layout/orgChart1"/>
    <dgm:cxn modelId="{50B5A81D-BDB8-4645-AD71-1354E0C06633}" type="presOf" srcId="{764F4A61-E50D-45F8-AD89-B20D189A9C23}" destId="{7EEDA818-64BB-4AE2-8FC8-844F834F99F2}" srcOrd="0" destOrd="0" presId="urn:microsoft.com/office/officeart/2005/8/layout/orgChart1"/>
    <dgm:cxn modelId="{9612EE1D-FAA0-489E-A16A-620FF302E03B}" srcId="{BB349828-7EE2-4010-906D-35B26C574737}" destId="{88BFB476-2165-497C-8052-65A0A33C84C9}" srcOrd="1" destOrd="0" parTransId="{BBEDDB1C-279B-4F3E-AEBD-3AB293184492}" sibTransId="{CCF58B22-270D-44E1-AC4D-CB98EDECDF72}"/>
    <dgm:cxn modelId="{7D36671E-D6AC-4C28-AA94-E69EDE93A8F1}" type="presOf" srcId="{E8B36D45-27DD-4A50-AE48-61FC58190CDD}" destId="{569E4D0D-FB03-4344-950A-F3226E3F96CA}" srcOrd="1" destOrd="0" presId="urn:microsoft.com/office/officeart/2005/8/layout/orgChart1"/>
    <dgm:cxn modelId="{EB9E561E-22E7-46B0-8E04-E1B90B6EBBC0}" type="presOf" srcId="{F9E64A7C-2C2F-4CDE-8837-D5B74AFAF99F}" destId="{405815FB-E871-417D-9FF1-3838A1507067}" srcOrd="1" destOrd="0" presId="urn:microsoft.com/office/officeart/2005/8/layout/orgChart1"/>
    <dgm:cxn modelId="{EF180F20-3A51-473C-928D-8FB959181DC3}" type="presOf" srcId="{BE209A7A-503A-49FF-94D0-D36A25BAA3A7}" destId="{A9587B7F-CE62-46A2-906B-CFFD7F817EF7}" srcOrd="1" destOrd="0" presId="urn:microsoft.com/office/officeart/2005/8/layout/orgChart1"/>
    <dgm:cxn modelId="{7F1FDA21-835C-47AB-ACF4-BDAB4D3723B7}" type="presOf" srcId="{46E4A2D9-4C4B-47F4-B0F9-33F55C00C9EC}" destId="{47266D7C-37A4-4DAA-A4EA-2A3ECB970FF0}" srcOrd="0" destOrd="0" presId="urn:microsoft.com/office/officeart/2005/8/layout/orgChart1"/>
    <dgm:cxn modelId="{51055322-F4D2-4851-AE5F-312DB792EABF}" type="presOf" srcId="{92852BDF-ED37-4AE4-9578-F01ACEF025C3}" destId="{B9CA5E26-E1CB-4FD0-A1FA-46055BF4871B}" srcOrd="1" destOrd="0" presId="urn:microsoft.com/office/officeart/2005/8/layout/orgChart1"/>
    <dgm:cxn modelId="{8F8D5E26-33A0-433E-8C6C-3BDA3F416DE6}" type="presOf" srcId="{207DE00A-4D09-42C0-BA6A-F384F94C0390}" destId="{CDC26131-D995-4EAC-9C5D-F97CA58923B9}" srcOrd="0" destOrd="0" presId="urn:microsoft.com/office/officeart/2005/8/layout/orgChart1"/>
    <dgm:cxn modelId="{39CD9027-FA69-444F-9E01-4B53B26FEAD9}" type="presOf" srcId="{69789F06-5618-4701-B91F-F41FBACDA99E}" destId="{8DEA6D3C-9A3D-4BFC-A0C0-F4E5DC04D30F}" srcOrd="1" destOrd="0" presId="urn:microsoft.com/office/officeart/2005/8/layout/orgChart1"/>
    <dgm:cxn modelId="{BCED4D28-8DC0-484A-99E4-E543A1E7AD04}" type="presOf" srcId="{AE3E8A91-0891-4FE8-85B2-E8DBB0F0F419}" destId="{CCCBB1FD-F6F8-4EF0-B163-C2FCDBB36812}" srcOrd="1" destOrd="0" presId="urn:microsoft.com/office/officeart/2005/8/layout/orgChart1"/>
    <dgm:cxn modelId="{C7465029-ECB1-450F-BAC8-EE67050B417E}" type="presOf" srcId="{E0FCBEA2-2B8F-4E81-BE22-01805AFC3E91}" destId="{9C0A7EC5-5E25-4259-B6FB-65BF7E2E2455}" srcOrd="0" destOrd="0" presId="urn:microsoft.com/office/officeart/2005/8/layout/orgChart1"/>
    <dgm:cxn modelId="{6D0DFF29-F97E-4357-8E28-57E73366D572}" type="presOf" srcId="{368748F3-62C9-437A-9CE0-FE05401699B1}" destId="{C40B2748-8B5A-4009-8669-30524C4F3FDB}" srcOrd="1" destOrd="0" presId="urn:microsoft.com/office/officeart/2005/8/layout/orgChart1"/>
    <dgm:cxn modelId="{1D6F9E2E-70F8-4EFD-8DD7-09E7C0A3DDD1}" type="presOf" srcId="{F07242F7-DCEF-4CDB-9889-635590C5ECB1}" destId="{170C1209-0A87-4F61-81EF-15BE4448D6CB}" srcOrd="0" destOrd="0" presId="urn:microsoft.com/office/officeart/2005/8/layout/orgChart1"/>
    <dgm:cxn modelId="{E4C1A62F-59E5-41C5-9962-E8E242DCB284}" srcId="{4C42BDE6-3B1B-4490-9BC9-9605FF446875}" destId="{BB1EE6DB-0174-485F-AAAD-1088247B0027}" srcOrd="3" destOrd="0" parTransId="{7E2FBA3E-99AC-468B-8C9B-DB3C4669498F}" sibTransId="{252B2BCD-A322-43B0-9948-5FB6D3E52017}"/>
    <dgm:cxn modelId="{05552130-1423-4C43-9929-A444077EEA43}" type="presOf" srcId="{BB349828-7EE2-4010-906D-35B26C574737}" destId="{95F8241A-B3D4-4D94-9979-DD1F5B9148A3}" srcOrd="1" destOrd="0" presId="urn:microsoft.com/office/officeart/2005/8/layout/orgChart1"/>
    <dgm:cxn modelId="{0D3A6E36-1BCB-4E36-80B0-CFCF83524D64}" type="presOf" srcId="{866C9BAE-1035-4DC7-8166-8472359868B4}" destId="{2DB29214-AFA9-4A9E-92E7-67FF64F3028D}" srcOrd="0" destOrd="0" presId="urn:microsoft.com/office/officeart/2005/8/layout/orgChart1"/>
    <dgm:cxn modelId="{C4536F3A-4BC7-4490-ADF5-5A4A203ACB19}" type="presOf" srcId="{2C4B4828-707A-4BFC-9322-F58AC3467FFC}" destId="{662D0D85-1FB2-4A64-9313-956145D37AC1}" srcOrd="0" destOrd="0" presId="urn:microsoft.com/office/officeart/2005/8/layout/orgChart1"/>
    <dgm:cxn modelId="{0905AE3C-E2C9-46C6-9442-F2D9863C1B5E}" type="presOf" srcId="{06E5D58E-B927-454D-9A9E-4020E28E06D0}" destId="{955259A2-9672-464B-8C22-5E2922FC69A1}" srcOrd="0" destOrd="0" presId="urn:microsoft.com/office/officeart/2005/8/layout/orgChart1"/>
    <dgm:cxn modelId="{6CC3753E-85BC-4B9E-B938-CCC4BB564FEB}" srcId="{C00F67F0-890A-485D-959F-73952C37D7E8}" destId="{CF65BFD0-743A-43DB-A552-16BC31DE72F9}" srcOrd="5" destOrd="0" parTransId="{EBFDC883-9250-413C-80E9-5338011329C8}" sibTransId="{75F956EC-1784-4E5B-AAD6-FC04A395192E}"/>
    <dgm:cxn modelId="{F273403F-D645-421E-A42F-7A026E648AB9}" type="presOf" srcId="{9D365359-54DB-4F26-9BF9-CDD7B6E81761}" destId="{E4825A50-354A-4910-A918-33E44FFE68BE}" srcOrd="1" destOrd="0" presId="urn:microsoft.com/office/officeart/2005/8/layout/orgChart1"/>
    <dgm:cxn modelId="{EB738540-889F-4E29-9A3B-4F2977040152}" srcId="{BB349828-7EE2-4010-906D-35B26C574737}" destId="{368748F3-62C9-437A-9CE0-FE05401699B1}" srcOrd="0" destOrd="0" parTransId="{EC732951-5411-492E-B3FB-ABA48F0913BD}" sibTransId="{C433BE20-0717-48D5-AAB1-EA2D836AA1FD}"/>
    <dgm:cxn modelId="{0536D240-4EE2-418D-82EF-601FA2492C93}" srcId="{AE3E8A91-0891-4FE8-85B2-E8DBB0F0F419}" destId="{866C9BAE-1035-4DC7-8166-8472359868B4}" srcOrd="0" destOrd="0" parTransId="{7071B156-E573-434A-B069-CFEC7198EFEA}" sibTransId="{9EAB2285-B19E-40EB-BB75-5642C9B17669}"/>
    <dgm:cxn modelId="{074ACA5F-CE60-4DC0-B337-9329925688D0}" srcId="{69789F06-5618-4701-B91F-F41FBACDA99E}" destId="{6244CB6E-3B54-41EC-ACD5-2BFE86BB157C}" srcOrd="2" destOrd="0" parTransId="{4010F594-F04C-429D-B95A-1B82EF30D8E1}" sibTransId="{A5BB97F4-8752-4FF1-BFA1-722C5F6705F1}"/>
    <dgm:cxn modelId="{135D1542-150C-461E-B774-17EE6DCF0939}" type="presOf" srcId="{1550BB0B-4D11-4CB6-BF0F-DC388BCE9C10}" destId="{BFB110ED-036B-4DD0-A22B-7344E47B80AC}" srcOrd="0" destOrd="0" presId="urn:microsoft.com/office/officeart/2005/8/layout/orgChart1"/>
    <dgm:cxn modelId="{D6DB9F62-AA14-42E9-98E8-164DF41FFF5C}" srcId="{49256021-E213-42C0-8F08-0F988189C327}" destId="{AE3E8A91-0891-4FE8-85B2-E8DBB0F0F419}" srcOrd="0" destOrd="0" parTransId="{F646AF66-36AF-4524-8251-6663AC295CAA}" sibTransId="{7CBA2A2A-6C8D-4399-9C01-2A64EF986DF7}"/>
    <dgm:cxn modelId="{21147F43-B180-4B2F-9DA7-E44634788DC7}" srcId="{69789F06-5618-4701-B91F-F41FBACDA99E}" destId="{BE209A7A-503A-49FF-94D0-D36A25BAA3A7}" srcOrd="1" destOrd="0" parTransId="{F4B935CE-56BC-44B4-8E42-8BDF3E66A1CA}" sibTransId="{6C78CCCC-75E2-4017-8023-2710895EA233}"/>
    <dgm:cxn modelId="{EE3FBF43-F513-486E-B640-4BCD88235F75}" type="presOf" srcId="{BE209A7A-503A-49FF-94D0-D36A25BAA3A7}" destId="{E3E21104-B0D7-4A98-89B3-CBC056913591}" srcOrd="0" destOrd="0" presId="urn:microsoft.com/office/officeart/2005/8/layout/orgChart1"/>
    <dgm:cxn modelId="{605CB445-DB7D-405D-A573-72DF93AAC3AC}" srcId="{866C9BAE-1035-4DC7-8166-8472359868B4}" destId="{C00F67F0-890A-485D-959F-73952C37D7E8}" srcOrd="1" destOrd="0" parTransId="{2C4B4828-707A-4BFC-9322-F58AC3467FFC}" sibTransId="{416234F5-0ABE-4AC0-BB2C-5CDCACBE15A6}"/>
    <dgm:cxn modelId="{D2025B46-90CD-4693-A0B2-386E2FDA2E01}" type="presOf" srcId="{E9E8B5F4-886C-4DA6-9F03-A9CEC893AE59}" destId="{3507063B-39F7-4ADD-8300-9F5ABE1AC0AD}" srcOrd="0" destOrd="0" presId="urn:microsoft.com/office/officeart/2005/8/layout/orgChart1"/>
    <dgm:cxn modelId="{9F17D266-2076-4577-9417-9E7B367B8BCF}" srcId="{AE3E8A91-0891-4FE8-85B2-E8DBB0F0F419}" destId="{764F4A61-E50D-45F8-AD89-B20D189A9C23}" srcOrd="1" destOrd="0" parTransId="{46E4A2D9-4C4B-47F4-B0F9-33F55C00C9EC}" sibTransId="{48163D7F-D448-4769-BA23-4957BB9D4C35}"/>
    <dgm:cxn modelId="{87871248-31D1-4B71-9321-06376195558B}" type="presOf" srcId="{622D5C93-3D8A-48BC-B95F-027A988D80E1}" destId="{94DBB258-5E03-434F-AD94-B9D4B7DA5873}" srcOrd="1" destOrd="0" presId="urn:microsoft.com/office/officeart/2005/8/layout/orgChart1"/>
    <dgm:cxn modelId="{7CCDC148-46F3-48DE-9B58-D4FD2DF70C57}" type="presOf" srcId="{622D5C93-3D8A-48BC-B95F-027A988D80E1}" destId="{66139469-0C27-4892-AF8C-0158616BA4BB}" srcOrd="0" destOrd="0" presId="urn:microsoft.com/office/officeart/2005/8/layout/orgChart1"/>
    <dgm:cxn modelId="{C373104A-BBAC-4849-BFB0-E41FD53F7CB5}" type="presOf" srcId="{69789F06-5618-4701-B91F-F41FBACDA99E}" destId="{DC400879-582B-4C1E-8C0D-B7E73F4328C1}" srcOrd="0" destOrd="0" presId="urn:microsoft.com/office/officeart/2005/8/layout/orgChart1"/>
    <dgm:cxn modelId="{B582A26C-4451-449F-89E1-3E358C2F36DD}" srcId="{BB349828-7EE2-4010-906D-35B26C574737}" destId="{14EC5C38-C1AF-4B1E-91DD-EFCFE93A002A}" srcOrd="2" destOrd="0" parTransId="{3BF226C8-1293-42EE-BDE1-051F7CD2258F}" sibTransId="{4FEC8DD3-FC93-4B87-9F03-1EC2E739515C}"/>
    <dgm:cxn modelId="{05F4F64C-0110-4471-A59A-85D724F8D567}" type="presOf" srcId="{53A4D825-556D-4B33-972C-535679E13C18}" destId="{C113E01D-BC0B-49A6-95F4-304A7E81416F}" srcOrd="0" destOrd="0" presId="urn:microsoft.com/office/officeart/2005/8/layout/orgChart1"/>
    <dgm:cxn modelId="{AFD39E4D-EA45-47F6-A1E0-99D4E5A280A6}" type="presOf" srcId="{7D5260DC-139A-4F62-B92D-DD4F5CA075E0}" destId="{BAFB709E-5A5C-4B2C-96DE-E169629F1AF7}" srcOrd="0" destOrd="0" presId="urn:microsoft.com/office/officeart/2005/8/layout/orgChart1"/>
    <dgm:cxn modelId="{4F73ED6D-7304-47FB-B349-AA3FABCE7ED6}" type="presOf" srcId="{4C42BDE6-3B1B-4490-9BC9-9605FF446875}" destId="{87886BEB-1403-4DA5-BFE8-C9C4E974FFA4}" srcOrd="0" destOrd="0" presId="urn:microsoft.com/office/officeart/2005/8/layout/orgChart1"/>
    <dgm:cxn modelId="{D833BD4E-C282-4B17-87B4-0DFAAB898744}" type="presOf" srcId="{BB349828-7EE2-4010-906D-35B26C574737}" destId="{FF9CBE11-F52A-4A6F-A15A-814FC490BFE4}" srcOrd="0" destOrd="0" presId="urn:microsoft.com/office/officeart/2005/8/layout/orgChart1"/>
    <dgm:cxn modelId="{ED810470-7597-4092-B7A3-937C5D509080}" srcId="{C00F67F0-890A-485D-959F-73952C37D7E8}" destId="{8B7FD297-A176-4E26-A276-91055324F24C}" srcOrd="0" destOrd="0" parTransId="{476D21A8-916B-4713-B964-15C5072A3C74}" sibTransId="{DA09811D-C629-4725-AAF0-C086E3CA918A}"/>
    <dgm:cxn modelId="{CD93FB52-0171-480F-81F4-496C097FAA5C}" srcId="{BB349828-7EE2-4010-906D-35B26C574737}" destId="{F9E64A7C-2C2F-4CDE-8837-D5B74AFAF99F}" srcOrd="3" destOrd="0" parTransId="{4BAFCD8B-1038-4C23-A5C6-B33CD4FBA88D}" sibTransId="{CE068CF9-523A-4075-83B6-E812DEA64E31}"/>
    <dgm:cxn modelId="{62060354-4C70-40D1-829D-4D850D72B025}" type="presOf" srcId="{E8B36D45-27DD-4A50-AE48-61FC58190CDD}" destId="{C311F043-3FF6-4FE2-B5B3-32DE996A7B5C}" srcOrd="0" destOrd="0" presId="urn:microsoft.com/office/officeart/2005/8/layout/orgChart1"/>
    <dgm:cxn modelId="{98AA6478-0677-404B-A369-28A39F89CB61}" type="presOf" srcId="{EBFDC883-9250-413C-80E9-5338011329C8}" destId="{71B036A2-6C09-473B-9033-74FEFB0E192E}" srcOrd="0" destOrd="0" presId="urn:microsoft.com/office/officeart/2005/8/layout/orgChart1"/>
    <dgm:cxn modelId="{C8505F79-D565-43B4-8826-4A57F87B354C}" type="presOf" srcId="{F5B32A3F-784B-4B9A-98A7-2CEF137A749A}" destId="{A2A64665-2CD3-4555-8BE9-95709CB26544}" srcOrd="1" destOrd="0" presId="urn:microsoft.com/office/officeart/2005/8/layout/orgChart1"/>
    <dgm:cxn modelId="{4F48917D-9C44-4843-A3B2-79CA2BEB22AC}" type="presOf" srcId="{49256021-E213-42C0-8F08-0F988189C327}" destId="{B21819DE-5BAF-451E-87F8-B81B1D06CAC2}" srcOrd="0" destOrd="0" presId="urn:microsoft.com/office/officeart/2005/8/layout/orgChart1"/>
    <dgm:cxn modelId="{9248A380-A454-4D53-A271-C3CC883FF4ED}" srcId="{C00F67F0-890A-485D-959F-73952C37D7E8}" destId="{E8B36D45-27DD-4A50-AE48-61FC58190CDD}" srcOrd="1" destOrd="0" parTransId="{05FF7D74-5036-4E3C-B00C-69417A801739}" sibTransId="{0A0C55CA-AAFC-4A63-9CE2-818F45D1631F}"/>
    <dgm:cxn modelId="{4DF3C380-D0CB-46FE-BDA2-6A139748DF93}" type="presOf" srcId="{1176F808-14B9-4D4F-92CE-E25C904DD890}" destId="{224F972D-E0AC-4255-8702-306F5BC9A325}" srcOrd="0" destOrd="0" presId="urn:microsoft.com/office/officeart/2005/8/layout/orgChart1"/>
    <dgm:cxn modelId="{BC3C9B86-FB42-4F49-9D94-8A9774325AD6}" srcId="{C00F67F0-890A-485D-959F-73952C37D7E8}" destId="{F5B32A3F-784B-4B9A-98A7-2CEF137A749A}" srcOrd="3" destOrd="0" parTransId="{877EF9F4-7D41-4603-A57D-1F4FC780FFC2}" sibTransId="{5FF6B569-EB8E-46F2-8933-5FF8D24B4769}"/>
    <dgm:cxn modelId="{D55ED587-6007-4324-9FCF-20DC7887CD21}" type="presOf" srcId="{7E2FBA3E-99AC-468B-8C9B-DB3C4669498F}" destId="{A7858E3C-1142-403B-B060-2539AF620879}" srcOrd="0" destOrd="0" presId="urn:microsoft.com/office/officeart/2005/8/layout/orgChart1"/>
    <dgm:cxn modelId="{147B1F88-4826-448D-B62F-1F3198B9C2C3}" type="presOf" srcId="{6FE58D02-C1D8-40FA-A00C-4B8A1E9BB1F3}" destId="{B2C80A2F-1741-4EC6-8C92-006BCA5E71D2}" srcOrd="1" destOrd="0" presId="urn:microsoft.com/office/officeart/2005/8/layout/orgChart1"/>
    <dgm:cxn modelId="{B2463089-F5FA-48CC-BDE3-D5795D034B75}" type="presOf" srcId="{4C42BDE6-3B1B-4490-9BC9-9605FF446875}" destId="{459D0862-222E-4DCB-849C-39EC3AEBC6C4}" srcOrd="1" destOrd="0" presId="urn:microsoft.com/office/officeart/2005/8/layout/orgChart1"/>
    <dgm:cxn modelId="{74C2958C-9E05-40A7-BFF1-ED1B6E968E77}" type="presOf" srcId="{6244CB6E-3B54-41EC-ACD5-2BFE86BB157C}" destId="{B9332FB6-1E5C-45EB-B232-1A48BC641A56}" srcOrd="1" destOrd="0" presId="urn:microsoft.com/office/officeart/2005/8/layout/orgChart1"/>
    <dgm:cxn modelId="{2E14DB8C-4477-40AD-827E-AC1ED68E8CE6}" srcId="{C00F67F0-890A-485D-959F-73952C37D7E8}" destId="{9D365359-54DB-4F26-9BF9-CDD7B6E81761}" srcOrd="2" destOrd="0" parTransId="{207DE00A-4D09-42C0-BA6A-F384F94C0390}" sibTransId="{1B5B6826-F0C8-47DA-A825-B17B47C6B39E}"/>
    <dgm:cxn modelId="{360A798D-6415-442C-B294-85B9A3BD5041}" type="presOf" srcId="{CF65BFD0-743A-43DB-A552-16BC31DE72F9}" destId="{39182358-CC0F-4AFF-8F20-E45B9759D414}" srcOrd="0" destOrd="0" presId="urn:microsoft.com/office/officeart/2005/8/layout/orgChart1"/>
    <dgm:cxn modelId="{AB664F94-3210-4E89-9839-EBC0BF8E67DE}" type="presOf" srcId="{8B7FD297-A176-4E26-A276-91055324F24C}" destId="{C936BB3A-C554-4EFE-A73C-552A8ECB71BB}" srcOrd="0" destOrd="0" presId="urn:microsoft.com/office/officeart/2005/8/layout/orgChart1"/>
    <dgm:cxn modelId="{2EE75499-2028-4F44-8B44-C2B0D1C055F9}" srcId="{BB349828-7EE2-4010-906D-35B26C574737}" destId="{622D5C93-3D8A-48BC-B95F-027A988D80E1}" srcOrd="4" destOrd="0" parTransId="{1550BB0B-4D11-4CB6-BF0F-DC388BCE9C10}" sibTransId="{30BECEE6-0676-43A2-848B-A01A3F27ACC8}"/>
    <dgm:cxn modelId="{54E8B99B-14B9-45BD-BEDD-0E81F6BEFCC3}" type="presOf" srcId="{476D21A8-916B-4713-B964-15C5072A3C74}" destId="{007A0FE8-F6EE-4DC9-98C8-B9173B81AAEA}" srcOrd="0" destOrd="0" presId="urn:microsoft.com/office/officeart/2005/8/layout/orgChart1"/>
    <dgm:cxn modelId="{EC0F119D-6108-4B7F-9EC9-C5828D047E5D}" type="presOf" srcId="{14EC5C38-C1AF-4B1E-91DD-EFCFE93A002A}" destId="{FE942CDB-8D9E-46A8-A58B-9F84CDE1EF8A}" srcOrd="0" destOrd="0" presId="urn:microsoft.com/office/officeart/2005/8/layout/orgChart1"/>
    <dgm:cxn modelId="{A9A213A1-D1D6-4EF7-9824-235C32BF1C16}" srcId="{866C9BAE-1035-4DC7-8166-8472359868B4}" destId="{4C42BDE6-3B1B-4490-9BC9-9605FF446875}" srcOrd="3" destOrd="0" parTransId="{F07242F7-DCEF-4CDB-9889-635590C5ECB1}" sibTransId="{DA84C636-9D81-47E8-B44B-112D05C7D7C2}"/>
    <dgm:cxn modelId="{24F19CA4-E496-43E4-827E-1E2F0453ADB1}" type="presOf" srcId="{F5B32A3F-784B-4B9A-98A7-2CEF137A749A}" destId="{6209C8BE-E93D-482B-8032-4FAA9641F2F1}" srcOrd="0" destOrd="0" presId="urn:microsoft.com/office/officeart/2005/8/layout/orgChart1"/>
    <dgm:cxn modelId="{660B29A5-80F0-46E7-AD19-D920B423022B}" type="presOf" srcId="{3BE131BB-472C-4AF4-B74C-6C05BF84AF55}" destId="{B7E968ED-0434-42A1-9BAC-6BDC33EE553B}" srcOrd="1" destOrd="0" presId="urn:microsoft.com/office/officeart/2005/8/layout/orgChart1"/>
    <dgm:cxn modelId="{AE998FB6-BB43-455D-8575-003AB72119CE}" type="presOf" srcId="{BB1EE6DB-0174-485F-AAAD-1088247B0027}" destId="{D134EB4F-C567-44EC-89A8-797D761D63AE}" srcOrd="0" destOrd="0" presId="urn:microsoft.com/office/officeart/2005/8/layout/orgChart1"/>
    <dgm:cxn modelId="{484A51B8-34AB-430D-A773-DD55E80549B5}" type="presOf" srcId="{E0FCBEA2-2B8F-4E81-BE22-01805AFC3E91}" destId="{8EC735F0-92D1-4F14-82D8-52073BFD0734}" srcOrd="1" destOrd="0" presId="urn:microsoft.com/office/officeart/2005/8/layout/orgChart1"/>
    <dgm:cxn modelId="{0FC1CDB8-2F91-4233-BF9D-2E11575B4085}" type="presOf" srcId="{9D365359-54DB-4F26-9BF9-CDD7B6E81761}" destId="{DA617EA6-AA43-4FAC-BB93-11CC27397FD2}" srcOrd="0" destOrd="0" presId="urn:microsoft.com/office/officeart/2005/8/layout/orgChart1"/>
    <dgm:cxn modelId="{9E4EDFBB-EDFD-4372-9DFD-77C825DB80ED}" type="presOf" srcId="{6FE58D02-C1D8-40FA-A00C-4B8A1E9BB1F3}" destId="{40311988-1155-44FC-BBF5-52BB36E4A8E2}" srcOrd="0" destOrd="0" presId="urn:microsoft.com/office/officeart/2005/8/layout/orgChart1"/>
    <dgm:cxn modelId="{1FEBF7BB-B312-4F6B-96D4-611865965F04}" type="presOf" srcId="{CF65BFD0-743A-43DB-A552-16BC31DE72F9}" destId="{EFFF9B75-3125-4726-82FE-19C0F4A0F6BA}" srcOrd="1" destOrd="0" presId="urn:microsoft.com/office/officeart/2005/8/layout/orgChart1"/>
    <dgm:cxn modelId="{57ED6CC1-83D3-4867-899B-5D3BB3F2128B}" srcId="{C00F67F0-890A-485D-959F-73952C37D7E8}" destId="{6FE58D02-C1D8-40FA-A00C-4B8A1E9BB1F3}" srcOrd="4" destOrd="0" parTransId="{1936A290-C295-4DE7-958D-C0D875F98703}" sibTransId="{7BB74C96-13D7-44D4-A741-2A9CBA394C97}"/>
    <dgm:cxn modelId="{22EF99C1-2D23-41E1-A08C-20C75D0FE5A5}" type="presOf" srcId="{3BE131BB-472C-4AF4-B74C-6C05BF84AF55}" destId="{15E4EF70-AAAF-463E-AD57-F4AEC4C6E0E5}" srcOrd="0" destOrd="0" presId="urn:microsoft.com/office/officeart/2005/8/layout/orgChart1"/>
    <dgm:cxn modelId="{1E85E2C1-B13E-4671-8DE5-5E6974B81979}" srcId="{866C9BAE-1035-4DC7-8166-8472359868B4}" destId="{BB349828-7EE2-4010-906D-35B26C574737}" srcOrd="2" destOrd="0" parTransId="{E9E8B5F4-886C-4DA6-9F03-A9CEC893AE59}" sibTransId="{94101016-4789-45DA-8944-9F55FC2001DE}"/>
    <dgm:cxn modelId="{2D3222C6-B424-42FC-8BFE-7772C69AC225}" type="presOf" srcId="{14EC5C38-C1AF-4B1E-91DD-EFCFE93A002A}" destId="{B876CA73-C609-4543-9922-4255090DD016}" srcOrd="1" destOrd="0" presId="urn:microsoft.com/office/officeart/2005/8/layout/orgChart1"/>
    <dgm:cxn modelId="{279730CD-1CD6-479E-B039-144DAAD7D22E}" type="presOf" srcId="{B62821FB-87CC-441F-942D-BD0B6FF4467A}" destId="{07FA473F-DA48-4220-9B92-C546AF15D9A5}" srcOrd="0" destOrd="0" presId="urn:microsoft.com/office/officeart/2005/8/layout/orgChart1"/>
    <dgm:cxn modelId="{419ABFD4-3575-417D-BF47-BCEA20B2E99C}" type="presOf" srcId="{1936A290-C295-4DE7-958D-C0D875F98703}" destId="{FEF392E7-9C8F-46D1-A45C-13CD578DF189}" srcOrd="0" destOrd="0" presId="urn:microsoft.com/office/officeart/2005/8/layout/orgChart1"/>
    <dgm:cxn modelId="{1385E1D4-35BC-4792-B038-B69B1CA713D3}" type="presOf" srcId="{9478B655-3F7E-4141-A93C-542AB662E9D1}" destId="{E8174811-82D3-4F90-8F75-0D91BE6DA4CC}" srcOrd="0" destOrd="0" presId="urn:microsoft.com/office/officeart/2005/8/layout/orgChart1"/>
    <dgm:cxn modelId="{32791FD6-E700-432E-8506-6305AE4C1489}" type="presOf" srcId="{BB1EE6DB-0174-485F-AAAD-1088247B0027}" destId="{AC37B311-9D34-4843-B0B7-00ADA3E24E5E}" srcOrd="1" destOrd="0" presId="urn:microsoft.com/office/officeart/2005/8/layout/orgChart1"/>
    <dgm:cxn modelId="{84D115D8-F232-41F3-A005-1CC1FC773D13}" srcId="{4C42BDE6-3B1B-4490-9BC9-9605FF446875}" destId="{1176F808-14B9-4D4F-92CE-E25C904DD890}" srcOrd="0" destOrd="0" parTransId="{06E5D58E-B927-454D-9A9E-4020E28E06D0}" sibTransId="{68FB95E1-7C23-4B1D-90D9-7105483A6089}"/>
    <dgm:cxn modelId="{CCECD2D8-9BD9-482F-ACF9-8977C638E8C6}" type="presOf" srcId="{BBEDDB1C-279B-4F3E-AEBD-3AB293184492}" destId="{F2F93320-9E93-4012-9975-EFDE5CB2D9D6}" srcOrd="0" destOrd="0" presId="urn:microsoft.com/office/officeart/2005/8/layout/orgChart1"/>
    <dgm:cxn modelId="{562363D9-ABC7-4042-A6F5-C315900346D8}" type="presOf" srcId="{C00F67F0-890A-485D-959F-73952C37D7E8}" destId="{250819D1-CDA2-4946-A502-B80624111F0F}" srcOrd="1" destOrd="0" presId="urn:microsoft.com/office/officeart/2005/8/layout/orgChart1"/>
    <dgm:cxn modelId="{876635DA-807D-491F-9724-E00FDE1D3C8F}" srcId="{4C42BDE6-3B1B-4490-9BC9-9605FF446875}" destId="{92852BDF-ED37-4AE4-9578-F01ACEF025C3}" srcOrd="1" destOrd="0" parTransId="{02419283-D889-49FD-8E9C-2F346D104854}" sibTransId="{2A05F697-2867-42FC-9ED0-5D852B5A496D}"/>
    <dgm:cxn modelId="{E92DC1DC-9035-4018-8EE2-0B2F47C4D70B}" type="presOf" srcId="{88BFB476-2165-497C-8052-65A0A33C84C9}" destId="{18D4C79B-3570-452B-BB27-5E89E5D3C774}" srcOrd="0" destOrd="0" presId="urn:microsoft.com/office/officeart/2005/8/layout/orgChart1"/>
    <dgm:cxn modelId="{557C99DD-9F26-4B72-BFD5-A1A9679CD169}" type="presOf" srcId="{3BF226C8-1293-42EE-BDE1-051F7CD2258F}" destId="{B6CB0A33-70F7-4EAF-86E0-6A537EE62A2D}" srcOrd="0" destOrd="0" presId="urn:microsoft.com/office/officeart/2005/8/layout/orgChart1"/>
    <dgm:cxn modelId="{0B66E1DD-D52A-49F2-A720-B438C61319F6}" type="presOf" srcId="{866C9BAE-1035-4DC7-8166-8472359868B4}" destId="{CF3067FD-6C6D-44B1-B98C-5ED086CE62A8}" srcOrd="1" destOrd="0" presId="urn:microsoft.com/office/officeart/2005/8/layout/orgChart1"/>
    <dgm:cxn modelId="{A5654EE0-752B-4049-B64E-2DE5FF120E79}" type="presOf" srcId="{88BFB476-2165-497C-8052-65A0A33C84C9}" destId="{A2CF5065-03E2-4A1A-9045-FDF582B8F124}" srcOrd="1" destOrd="0" presId="urn:microsoft.com/office/officeart/2005/8/layout/orgChart1"/>
    <dgm:cxn modelId="{1AB502E2-6311-411F-808B-DC40623930A2}" type="presOf" srcId="{F1D9AC7B-8FDD-495E-B435-DC8F65B7C589}" destId="{F52BF011-51E4-4E70-A5E0-3BF548A4E3BB}" srcOrd="0" destOrd="0" presId="urn:microsoft.com/office/officeart/2005/8/layout/orgChart1"/>
    <dgm:cxn modelId="{109F1DE2-6F44-4F99-A7C2-2EC526408AE5}" srcId="{4C42BDE6-3B1B-4490-9BC9-9605FF446875}" destId="{3BE131BB-472C-4AF4-B74C-6C05BF84AF55}" srcOrd="2" destOrd="0" parTransId="{9478B655-3F7E-4141-A93C-542AB662E9D1}" sibTransId="{F8E46425-A449-44DF-8019-B8E3D2563EE8}"/>
    <dgm:cxn modelId="{9A0B75E3-3381-4E51-8E95-51BE2AA02E4B}" type="presOf" srcId="{EC732951-5411-492E-B3FB-ABA48F0913BD}" destId="{A9F27C42-C4A8-418B-B93C-7489D3DCA704}" srcOrd="0" destOrd="0" presId="urn:microsoft.com/office/officeart/2005/8/layout/orgChart1"/>
    <dgm:cxn modelId="{CD5DA5E8-A94A-4859-BF18-E884259D946E}" type="presOf" srcId="{877EF9F4-7D41-4603-A57D-1F4FC780FFC2}" destId="{E88C7B04-F2E8-40DD-8580-2FFDE26F02F9}" srcOrd="0" destOrd="0" presId="urn:microsoft.com/office/officeart/2005/8/layout/orgChart1"/>
    <dgm:cxn modelId="{832870F0-7D81-43E4-B9F4-C2CA44105DF4}" type="presOf" srcId="{4BAFCD8B-1038-4C23-A5C6-B33CD4FBA88D}" destId="{BF0EA630-2978-40E2-96BE-3537880530D7}" srcOrd="0" destOrd="0" presId="urn:microsoft.com/office/officeart/2005/8/layout/orgChart1"/>
    <dgm:cxn modelId="{28F49CF0-DA54-4E5A-8BE6-634D0C972884}" type="presOf" srcId="{368748F3-62C9-437A-9CE0-FE05401699B1}" destId="{5C5A8675-4863-4E90-A800-F5BF665553CE}" srcOrd="0" destOrd="0" presId="urn:microsoft.com/office/officeart/2005/8/layout/orgChart1"/>
    <dgm:cxn modelId="{090F56F6-3D15-48E1-A0C7-5D470C0C4C98}" type="presOf" srcId="{4010F594-F04C-429D-B95A-1B82EF30D8E1}" destId="{9522F3C3-9108-42B1-9D20-34D9FECBBF1A}" srcOrd="0" destOrd="0" presId="urn:microsoft.com/office/officeart/2005/8/layout/orgChart1"/>
    <dgm:cxn modelId="{CF46FBFE-C91E-4862-B0AD-89B4ED2E23B1}" type="presOf" srcId="{764F4A61-E50D-45F8-AD89-B20D189A9C23}" destId="{AD039EC0-397D-4FF2-93CE-2EA777629649}" srcOrd="1" destOrd="0" presId="urn:microsoft.com/office/officeart/2005/8/layout/orgChart1"/>
    <dgm:cxn modelId="{73AA7AFF-9580-45FC-AFC2-DE707000ABE7}" type="presOf" srcId="{7071B156-E573-434A-B069-CFEC7198EFEA}" destId="{E912D9CA-0578-4024-97E2-A187AC6C31C2}" srcOrd="0" destOrd="0" presId="urn:microsoft.com/office/officeart/2005/8/layout/orgChart1"/>
    <dgm:cxn modelId="{F88C71C2-E256-4267-8348-E02DF52375E9}" type="presParOf" srcId="{B21819DE-5BAF-451E-87F8-B81B1D06CAC2}" destId="{D1E14BBA-6FDB-4DC5-8DAD-700811264DD8}" srcOrd="0" destOrd="0" presId="urn:microsoft.com/office/officeart/2005/8/layout/orgChart1"/>
    <dgm:cxn modelId="{D87B49EA-4333-4318-B040-510AAF91306D}" type="presParOf" srcId="{D1E14BBA-6FDB-4DC5-8DAD-700811264DD8}" destId="{1E16EE6D-7D84-40D6-9595-7A0D0BB28EA4}" srcOrd="0" destOrd="0" presId="urn:microsoft.com/office/officeart/2005/8/layout/orgChart1"/>
    <dgm:cxn modelId="{B9E01943-625A-42E7-BCA7-B5723BAF1D76}" type="presParOf" srcId="{1E16EE6D-7D84-40D6-9595-7A0D0BB28EA4}" destId="{68A17A48-F284-4601-B73E-F1856351633F}" srcOrd="0" destOrd="0" presId="urn:microsoft.com/office/officeart/2005/8/layout/orgChart1"/>
    <dgm:cxn modelId="{E3BD477F-8A22-425F-8623-C493B7FC7ED8}" type="presParOf" srcId="{1E16EE6D-7D84-40D6-9595-7A0D0BB28EA4}" destId="{CCCBB1FD-F6F8-4EF0-B163-C2FCDBB36812}" srcOrd="1" destOrd="0" presId="urn:microsoft.com/office/officeart/2005/8/layout/orgChart1"/>
    <dgm:cxn modelId="{C2DCE30C-2150-4D61-BF6D-5BD8B1FE8B30}" type="presParOf" srcId="{D1E14BBA-6FDB-4DC5-8DAD-700811264DD8}" destId="{B3514E24-1BA2-490D-919F-4292FA32AA31}" srcOrd="1" destOrd="0" presId="urn:microsoft.com/office/officeart/2005/8/layout/orgChart1"/>
    <dgm:cxn modelId="{8067851F-2FDC-4A4F-834D-F716CECCBC4C}" type="presParOf" srcId="{B3514E24-1BA2-490D-919F-4292FA32AA31}" destId="{E912D9CA-0578-4024-97E2-A187AC6C31C2}" srcOrd="0" destOrd="0" presId="urn:microsoft.com/office/officeart/2005/8/layout/orgChart1"/>
    <dgm:cxn modelId="{D730FDB8-1B84-487B-9709-9C795A598452}" type="presParOf" srcId="{B3514E24-1BA2-490D-919F-4292FA32AA31}" destId="{DBEBAE15-E7DE-4031-AF16-85950D8D91BC}" srcOrd="1" destOrd="0" presId="urn:microsoft.com/office/officeart/2005/8/layout/orgChart1"/>
    <dgm:cxn modelId="{73063018-71CB-41D9-95E8-1B471034FE27}" type="presParOf" srcId="{DBEBAE15-E7DE-4031-AF16-85950D8D91BC}" destId="{EB3A5528-2AA0-49A8-8535-1D37156DCC2A}" srcOrd="0" destOrd="0" presId="urn:microsoft.com/office/officeart/2005/8/layout/orgChart1"/>
    <dgm:cxn modelId="{476BC9AD-01FE-4D36-8C13-A06F793D53E2}" type="presParOf" srcId="{EB3A5528-2AA0-49A8-8535-1D37156DCC2A}" destId="{2DB29214-AFA9-4A9E-92E7-67FF64F3028D}" srcOrd="0" destOrd="0" presId="urn:microsoft.com/office/officeart/2005/8/layout/orgChart1"/>
    <dgm:cxn modelId="{F5A99B4D-C019-4E45-8ECA-DB479A44A7BF}" type="presParOf" srcId="{EB3A5528-2AA0-49A8-8535-1D37156DCC2A}" destId="{CF3067FD-6C6D-44B1-B98C-5ED086CE62A8}" srcOrd="1" destOrd="0" presId="urn:microsoft.com/office/officeart/2005/8/layout/orgChart1"/>
    <dgm:cxn modelId="{43C5166C-F0B4-4D15-B031-9A37AD9DC718}" type="presParOf" srcId="{DBEBAE15-E7DE-4031-AF16-85950D8D91BC}" destId="{D7F7E4C4-7DB8-4C31-B229-2E5BC98AF8CD}" srcOrd="1" destOrd="0" presId="urn:microsoft.com/office/officeart/2005/8/layout/orgChart1"/>
    <dgm:cxn modelId="{D9E8AC61-D621-4D94-82EC-9A23E2626596}" type="presParOf" srcId="{D7F7E4C4-7DB8-4C31-B229-2E5BC98AF8CD}" destId="{07FA473F-DA48-4220-9B92-C546AF15D9A5}" srcOrd="0" destOrd="0" presId="urn:microsoft.com/office/officeart/2005/8/layout/orgChart1"/>
    <dgm:cxn modelId="{62A21C95-D03F-4991-B9C6-9C799E9A9BA9}" type="presParOf" srcId="{D7F7E4C4-7DB8-4C31-B229-2E5BC98AF8CD}" destId="{053BFE14-4EEF-4848-BB1B-C8304FE628F1}" srcOrd="1" destOrd="0" presId="urn:microsoft.com/office/officeart/2005/8/layout/orgChart1"/>
    <dgm:cxn modelId="{EC1E27D6-05BF-4B4D-88DA-65B0949F2BD2}" type="presParOf" srcId="{053BFE14-4EEF-4848-BB1B-C8304FE628F1}" destId="{6AD88F59-33A4-46A9-A628-6694C563764D}" srcOrd="0" destOrd="0" presId="urn:microsoft.com/office/officeart/2005/8/layout/orgChart1"/>
    <dgm:cxn modelId="{D9FDB031-91CA-4D87-B953-B7E9CB8759B2}" type="presParOf" srcId="{6AD88F59-33A4-46A9-A628-6694C563764D}" destId="{DC400879-582B-4C1E-8C0D-B7E73F4328C1}" srcOrd="0" destOrd="0" presId="urn:microsoft.com/office/officeart/2005/8/layout/orgChart1"/>
    <dgm:cxn modelId="{4A728639-2AF7-4E48-8924-7E1D4923D1A7}" type="presParOf" srcId="{6AD88F59-33A4-46A9-A628-6694C563764D}" destId="{8DEA6D3C-9A3D-4BFC-A0C0-F4E5DC04D30F}" srcOrd="1" destOrd="0" presId="urn:microsoft.com/office/officeart/2005/8/layout/orgChart1"/>
    <dgm:cxn modelId="{26729C79-6D84-4CC8-BD4C-0900FDFBBA3B}" type="presParOf" srcId="{053BFE14-4EEF-4848-BB1B-C8304FE628F1}" destId="{46E9AC51-3F00-40E4-B1E6-04CB6F489081}" srcOrd="1" destOrd="0" presId="urn:microsoft.com/office/officeart/2005/8/layout/orgChart1"/>
    <dgm:cxn modelId="{5DC810DB-E247-4F69-A6D4-B0BCF4FF9AE5}" type="presParOf" srcId="{46E9AC51-3F00-40E4-B1E6-04CB6F489081}" destId="{BAFB709E-5A5C-4B2C-96DE-E169629F1AF7}" srcOrd="0" destOrd="0" presId="urn:microsoft.com/office/officeart/2005/8/layout/orgChart1"/>
    <dgm:cxn modelId="{52D6B6A0-804D-448A-9B39-A984015E12F8}" type="presParOf" srcId="{46E9AC51-3F00-40E4-B1E6-04CB6F489081}" destId="{F7D97AC3-8343-4B16-8CE0-DEAF8389B600}" srcOrd="1" destOrd="0" presId="urn:microsoft.com/office/officeart/2005/8/layout/orgChart1"/>
    <dgm:cxn modelId="{25369494-558E-4335-8A66-3FA92F7FAD2D}" type="presParOf" srcId="{F7D97AC3-8343-4B16-8CE0-DEAF8389B600}" destId="{729648AE-5F89-48B4-965D-34E2F7FA64DF}" srcOrd="0" destOrd="0" presId="urn:microsoft.com/office/officeart/2005/8/layout/orgChart1"/>
    <dgm:cxn modelId="{D6CF89D6-AC2F-4D33-8680-9EA8D7B9EEC8}" type="presParOf" srcId="{729648AE-5F89-48B4-965D-34E2F7FA64DF}" destId="{C113E01D-BC0B-49A6-95F4-304A7E81416F}" srcOrd="0" destOrd="0" presId="urn:microsoft.com/office/officeart/2005/8/layout/orgChart1"/>
    <dgm:cxn modelId="{078F82D9-8D9F-4DAF-90DD-80B2B633DC5F}" type="presParOf" srcId="{729648AE-5F89-48B4-965D-34E2F7FA64DF}" destId="{12E744B0-29BB-4C2B-B440-79B0982255F7}" srcOrd="1" destOrd="0" presId="urn:microsoft.com/office/officeart/2005/8/layout/orgChart1"/>
    <dgm:cxn modelId="{96A3E748-6605-47FA-94BC-98E28EFF4C2B}" type="presParOf" srcId="{F7D97AC3-8343-4B16-8CE0-DEAF8389B600}" destId="{E1B77D45-1E53-47CE-A1FC-F5151BBCA8C0}" srcOrd="1" destOrd="0" presId="urn:microsoft.com/office/officeart/2005/8/layout/orgChart1"/>
    <dgm:cxn modelId="{AA654D2A-FA49-4C43-90A8-B40CE5FEDABB}" type="presParOf" srcId="{F7D97AC3-8343-4B16-8CE0-DEAF8389B600}" destId="{19ABFEC0-39D7-4B87-AEE3-A83751310B5A}" srcOrd="2" destOrd="0" presId="urn:microsoft.com/office/officeart/2005/8/layout/orgChart1"/>
    <dgm:cxn modelId="{80C9C144-851C-425A-B73C-D749C04586FF}" type="presParOf" srcId="{46E9AC51-3F00-40E4-B1E6-04CB6F489081}" destId="{78741945-1895-4E17-AC7A-9903E3B7F3DC}" srcOrd="2" destOrd="0" presId="urn:microsoft.com/office/officeart/2005/8/layout/orgChart1"/>
    <dgm:cxn modelId="{EBFB6CCB-FFD6-49F3-919B-17AD7B6D2ABC}" type="presParOf" srcId="{46E9AC51-3F00-40E4-B1E6-04CB6F489081}" destId="{809DFC65-E08A-42A7-B76E-4DB8B1C1D574}" srcOrd="3" destOrd="0" presId="urn:microsoft.com/office/officeart/2005/8/layout/orgChart1"/>
    <dgm:cxn modelId="{90A725C9-37D3-4762-8A56-AA5A134B8ECE}" type="presParOf" srcId="{809DFC65-E08A-42A7-B76E-4DB8B1C1D574}" destId="{FC1FDAA6-760D-4BCA-8976-4343DD908651}" srcOrd="0" destOrd="0" presId="urn:microsoft.com/office/officeart/2005/8/layout/orgChart1"/>
    <dgm:cxn modelId="{7D7BC7EB-1D9E-4FD2-A7CF-E8340E33ABBD}" type="presParOf" srcId="{FC1FDAA6-760D-4BCA-8976-4343DD908651}" destId="{E3E21104-B0D7-4A98-89B3-CBC056913591}" srcOrd="0" destOrd="0" presId="urn:microsoft.com/office/officeart/2005/8/layout/orgChart1"/>
    <dgm:cxn modelId="{FB5B1334-5A1D-47AA-B31C-0B1A0BF19A59}" type="presParOf" srcId="{FC1FDAA6-760D-4BCA-8976-4343DD908651}" destId="{A9587B7F-CE62-46A2-906B-CFFD7F817EF7}" srcOrd="1" destOrd="0" presId="urn:microsoft.com/office/officeart/2005/8/layout/orgChart1"/>
    <dgm:cxn modelId="{837F74C4-0D2F-4847-BAA0-A4E3DA853BB6}" type="presParOf" srcId="{809DFC65-E08A-42A7-B76E-4DB8B1C1D574}" destId="{5D2F8DF1-9387-4151-8734-7A6288E287BA}" srcOrd="1" destOrd="0" presId="urn:microsoft.com/office/officeart/2005/8/layout/orgChart1"/>
    <dgm:cxn modelId="{318B6EAD-8219-46C2-8B97-4EEF09EAE164}" type="presParOf" srcId="{809DFC65-E08A-42A7-B76E-4DB8B1C1D574}" destId="{927DE452-4E10-499F-A845-B0D8B129C1A3}" srcOrd="2" destOrd="0" presId="urn:microsoft.com/office/officeart/2005/8/layout/orgChart1"/>
    <dgm:cxn modelId="{6A38A95A-9C72-4FCB-80A5-4001199BF4C0}" type="presParOf" srcId="{46E9AC51-3F00-40E4-B1E6-04CB6F489081}" destId="{9522F3C3-9108-42B1-9D20-34D9FECBBF1A}" srcOrd="4" destOrd="0" presId="urn:microsoft.com/office/officeart/2005/8/layout/orgChart1"/>
    <dgm:cxn modelId="{3B359BF1-9D81-4067-AEA4-BBC77C2E2B00}" type="presParOf" srcId="{46E9AC51-3F00-40E4-B1E6-04CB6F489081}" destId="{262DC3DF-F07B-473A-B95D-40440693A7CB}" srcOrd="5" destOrd="0" presId="urn:microsoft.com/office/officeart/2005/8/layout/orgChart1"/>
    <dgm:cxn modelId="{4B7D4662-99C8-43B6-A989-A4E7DB50D634}" type="presParOf" srcId="{262DC3DF-F07B-473A-B95D-40440693A7CB}" destId="{9EAFFEB7-948D-4CFA-8F3D-9052DB9818A3}" srcOrd="0" destOrd="0" presId="urn:microsoft.com/office/officeart/2005/8/layout/orgChart1"/>
    <dgm:cxn modelId="{EE399F19-EAE1-4A63-B61A-20E3B979F73D}" type="presParOf" srcId="{9EAFFEB7-948D-4CFA-8F3D-9052DB9818A3}" destId="{8725273D-1880-4C8D-A97C-6C15B1D6DCE4}" srcOrd="0" destOrd="0" presId="urn:microsoft.com/office/officeart/2005/8/layout/orgChart1"/>
    <dgm:cxn modelId="{83C4AB8D-74C0-432D-8770-C20DC6F80784}" type="presParOf" srcId="{9EAFFEB7-948D-4CFA-8F3D-9052DB9818A3}" destId="{B9332FB6-1E5C-45EB-B232-1A48BC641A56}" srcOrd="1" destOrd="0" presId="urn:microsoft.com/office/officeart/2005/8/layout/orgChart1"/>
    <dgm:cxn modelId="{44D07541-3F84-4A88-925E-076BB4B35754}" type="presParOf" srcId="{262DC3DF-F07B-473A-B95D-40440693A7CB}" destId="{AEADF88D-AA6D-4AD0-9E50-70ACC0CBF7D3}" srcOrd="1" destOrd="0" presId="urn:microsoft.com/office/officeart/2005/8/layout/orgChart1"/>
    <dgm:cxn modelId="{8438342D-06ED-41DD-8DDA-5B90B5E4DB24}" type="presParOf" srcId="{262DC3DF-F07B-473A-B95D-40440693A7CB}" destId="{8C6D11AA-01C4-4C10-9310-DFC1A6F0AEBD}" srcOrd="2" destOrd="0" presId="urn:microsoft.com/office/officeart/2005/8/layout/orgChart1"/>
    <dgm:cxn modelId="{5BE2C69A-9FD7-479E-9EDA-476C26E1478C}" type="presParOf" srcId="{46E9AC51-3F00-40E4-B1E6-04CB6F489081}" destId="{F52BF011-51E4-4E70-A5E0-3BF548A4E3BB}" srcOrd="6" destOrd="0" presId="urn:microsoft.com/office/officeart/2005/8/layout/orgChart1"/>
    <dgm:cxn modelId="{D9507B88-1E3F-4901-BA38-6960D650FDC1}" type="presParOf" srcId="{46E9AC51-3F00-40E4-B1E6-04CB6F489081}" destId="{75BF2419-0E08-4C90-875B-FC93776ACF7B}" srcOrd="7" destOrd="0" presId="urn:microsoft.com/office/officeart/2005/8/layout/orgChart1"/>
    <dgm:cxn modelId="{1726F3B5-A6EA-44DD-B998-87955E5AD472}" type="presParOf" srcId="{75BF2419-0E08-4C90-875B-FC93776ACF7B}" destId="{26AE337C-321C-4474-B159-2D4452526CCD}" srcOrd="0" destOrd="0" presId="urn:microsoft.com/office/officeart/2005/8/layout/orgChart1"/>
    <dgm:cxn modelId="{8213061F-0501-4E5B-B7E1-D957D6D7BE46}" type="presParOf" srcId="{26AE337C-321C-4474-B159-2D4452526CCD}" destId="{9C0A7EC5-5E25-4259-B6FB-65BF7E2E2455}" srcOrd="0" destOrd="0" presId="urn:microsoft.com/office/officeart/2005/8/layout/orgChart1"/>
    <dgm:cxn modelId="{23C84EBB-B781-49F7-9FAC-6CBF413837A8}" type="presParOf" srcId="{26AE337C-321C-4474-B159-2D4452526CCD}" destId="{8EC735F0-92D1-4F14-82D8-52073BFD0734}" srcOrd="1" destOrd="0" presId="urn:microsoft.com/office/officeart/2005/8/layout/orgChart1"/>
    <dgm:cxn modelId="{A2BCB552-4470-46B7-914B-271CB9C90339}" type="presParOf" srcId="{75BF2419-0E08-4C90-875B-FC93776ACF7B}" destId="{079E3212-93E7-4493-9629-4B4A6689B221}" srcOrd="1" destOrd="0" presId="urn:microsoft.com/office/officeart/2005/8/layout/orgChart1"/>
    <dgm:cxn modelId="{E9BC8981-A756-4910-A0DE-2D70AC5C9E80}" type="presParOf" srcId="{75BF2419-0E08-4C90-875B-FC93776ACF7B}" destId="{BB55F53C-F886-44F8-A313-5D8867556BFC}" srcOrd="2" destOrd="0" presId="urn:microsoft.com/office/officeart/2005/8/layout/orgChart1"/>
    <dgm:cxn modelId="{3E0A8C28-1D67-4A3D-A3A0-8F064B270D6E}" type="presParOf" srcId="{053BFE14-4EEF-4848-BB1B-C8304FE628F1}" destId="{974EFB02-05F0-4203-AA76-DA0D12B273A0}" srcOrd="2" destOrd="0" presId="urn:microsoft.com/office/officeart/2005/8/layout/orgChart1"/>
    <dgm:cxn modelId="{7427E7C2-85AB-4DB8-954B-58EDA0FB026B}" type="presParOf" srcId="{D7F7E4C4-7DB8-4C31-B229-2E5BC98AF8CD}" destId="{662D0D85-1FB2-4A64-9313-956145D37AC1}" srcOrd="2" destOrd="0" presId="urn:microsoft.com/office/officeart/2005/8/layout/orgChart1"/>
    <dgm:cxn modelId="{05E19387-E244-49CC-98CF-B0D0917BE6C2}" type="presParOf" srcId="{D7F7E4C4-7DB8-4C31-B229-2E5BC98AF8CD}" destId="{29542E49-50C6-490B-A16C-7B1A1C572366}" srcOrd="3" destOrd="0" presId="urn:microsoft.com/office/officeart/2005/8/layout/orgChart1"/>
    <dgm:cxn modelId="{638DFDE0-D277-40AC-9952-EC2CBCDA9631}" type="presParOf" srcId="{29542E49-50C6-490B-A16C-7B1A1C572366}" destId="{6D59F930-E73F-4946-8EAB-B4CA16299521}" srcOrd="0" destOrd="0" presId="urn:microsoft.com/office/officeart/2005/8/layout/orgChart1"/>
    <dgm:cxn modelId="{8FA1FF36-F7C0-40E7-B6D1-60DA1FE27E99}" type="presParOf" srcId="{6D59F930-E73F-4946-8EAB-B4CA16299521}" destId="{BE0C5D69-0AB6-41E0-8B92-2D78495403F6}" srcOrd="0" destOrd="0" presId="urn:microsoft.com/office/officeart/2005/8/layout/orgChart1"/>
    <dgm:cxn modelId="{D6D51572-290F-4B7B-9688-D42E73C8407B}" type="presParOf" srcId="{6D59F930-E73F-4946-8EAB-B4CA16299521}" destId="{250819D1-CDA2-4946-A502-B80624111F0F}" srcOrd="1" destOrd="0" presId="urn:microsoft.com/office/officeart/2005/8/layout/orgChart1"/>
    <dgm:cxn modelId="{87F189A1-DD7A-4EEF-A666-2EF4EEF971C9}" type="presParOf" srcId="{29542E49-50C6-490B-A16C-7B1A1C572366}" destId="{9ECFBE11-ABC4-4A55-9BD9-DBAB6D1195EE}" srcOrd="1" destOrd="0" presId="urn:microsoft.com/office/officeart/2005/8/layout/orgChart1"/>
    <dgm:cxn modelId="{2BCFC1EA-8A9E-409F-BCE8-AC8E992B4619}" type="presParOf" srcId="{9ECFBE11-ABC4-4A55-9BD9-DBAB6D1195EE}" destId="{007A0FE8-F6EE-4DC9-98C8-B9173B81AAEA}" srcOrd="0" destOrd="0" presId="urn:microsoft.com/office/officeart/2005/8/layout/orgChart1"/>
    <dgm:cxn modelId="{A4E5DA6E-161D-41C3-8D78-1022834C7D11}" type="presParOf" srcId="{9ECFBE11-ABC4-4A55-9BD9-DBAB6D1195EE}" destId="{F288E957-4C22-4939-B4C8-FECB99EDB66F}" srcOrd="1" destOrd="0" presId="urn:microsoft.com/office/officeart/2005/8/layout/orgChart1"/>
    <dgm:cxn modelId="{D140E3DE-709A-479E-A385-08B52942C1DE}" type="presParOf" srcId="{F288E957-4C22-4939-B4C8-FECB99EDB66F}" destId="{91775C99-A237-4276-BBC6-670C6D322B51}" srcOrd="0" destOrd="0" presId="urn:microsoft.com/office/officeart/2005/8/layout/orgChart1"/>
    <dgm:cxn modelId="{D535E988-2E73-4CF7-A37A-87D06700B7A5}" type="presParOf" srcId="{91775C99-A237-4276-BBC6-670C6D322B51}" destId="{C936BB3A-C554-4EFE-A73C-552A8ECB71BB}" srcOrd="0" destOrd="0" presId="urn:microsoft.com/office/officeart/2005/8/layout/orgChart1"/>
    <dgm:cxn modelId="{30D77E8A-DE50-4545-9B75-22B40C3B30BF}" type="presParOf" srcId="{91775C99-A237-4276-BBC6-670C6D322B51}" destId="{84EFE618-783D-4413-B1C4-6631762A0F22}" srcOrd="1" destOrd="0" presId="urn:microsoft.com/office/officeart/2005/8/layout/orgChart1"/>
    <dgm:cxn modelId="{3EBD30C1-7BFC-48B3-A3C8-AB6F925E8A6C}" type="presParOf" srcId="{F288E957-4C22-4939-B4C8-FECB99EDB66F}" destId="{6B27C787-E72D-476A-AC55-41D48B59711D}" srcOrd="1" destOrd="0" presId="urn:microsoft.com/office/officeart/2005/8/layout/orgChart1"/>
    <dgm:cxn modelId="{6C4E9B01-ABAB-4B1E-AAB6-AF1A1F9E87E8}" type="presParOf" srcId="{F288E957-4C22-4939-B4C8-FECB99EDB66F}" destId="{98D12328-E128-4018-9FDA-EAD77660BBBE}" srcOrd="2" destOrd="0" presId="urn:microsoft.com/office/officeart/2005/8/layout/orgChart1"/>
    <dgm:cxn modelId="{F51DE899-B064-4C86-A607-E1E7673F337A}" type="presParOf" srcId="{9ECFBE11-ABC4-4A55-9BD9-DBAB6D1195EE}" destId="{B55083D4-4E00-4D0D-ACB1-3237FC0EC992}" srcOrd="2" destOrd="0" presId="urn:microsoft.com/office/officeart/2005/8/layout/orgChart1"/>
    <dgm:cxn modelId="{401E89D4-4EE5-4C40-9378-3C76CFF8EB79}" type="presParOf" srcId="{9ECFBE11-ABC4-4A55-9BD9-DBAB6D1195EE}" destId="{17A40B50-8ECF-4D95-8A86-03BFC4AB45C6}" srcOrd="3" destOrd="0" presId="urn:microsoft.com/office/officeart/2005/8/layout/orgChart1"/>
    <dgm:cxn modelId="{CE03E399-5054-470D-B979-FB9D2579278C}" type="presParOf" srcId="{17A40B50-8ECF-4D95-8A86-03BFC4AB45C6}" destId="{99000739-D300-4834-8262-496BE729A512}" srcOrd="0" destOrd="0" presId="urn:microsoft.com/office/officeart/2005/8/layout/orgChart1"/>
    <dgm:cxn modelId="{CCD279AF-EB9E-4DEB-9993-A3C8759D6DC2}" type="presParOf" srcId="{99000739-D300-4834-8262-496BE729A512}" destId="{C311F043-3FF6-4FE2-B5B3-32DE996A7B5C}" srcOrd="0" destOrd="0" presId="urn:microsoft.com/office/officeart/2005/8/layout/orgChart1"/>
    <dgm:cxn modelId="{EC2ED67A-EFB8-4430-A336-9E550CDB9C63}" type="presParOf" srcId="{99000739-D300-4834-8262-496BE729A512}" destId="{569E4D0D-FB03-4344-950A-F3226E3F96CA}" srcOrd="1" destOrd="0" presId="urn:microsoft.com/office/officeart/2005/8/layout/orgChart1"/>
    <dgm:cxn modelId="{A7D9D218-FEB2-47AE-9829-FCDF158602FF}" type="presParOf" srcId="{17A40B50-8ECF-4D95-8A86-03BFC4AB45C6}" destId="{1F9D8476-5890-4307-ABA2-AD3C97F6DA29}" srcOrd="1" destOrd="0" presId="urn:microsoft.com/office/officeart/2005/8/layout/orgChart1"/>
    <dgm:cxn modelId="{A9F9C13A-A40F-406F-9158-53C3451847AC}" type="presParOf" srcId="{17A40B50-8ECF-4D95-8A86-03BFC4AB45C6}" destId="{4685C501-9D59-4B43-B889-9B633FC2D14F}" srcOrd="2" destOrd="0" presId="urn:microsoft.com/office/officeart/2005/8/layout/orgChart1"/>
    <dgm:cxn modelId="{F5D2CA56-3BED-4A35-91CB-A6F78E208A4C}" type="presParOf" srcId="{9ECFBE11-ABC4-4A55-9BD9-DBAB6D1195EE}" destId="{CDC26131-D995-4EAC-9C5D-F97CA58923B9}" srcOrd="4" destOrd="0" presId="urn:microsoft.com/office/officeart/2005/8/layout/orgChart1"/>
    <dgm:cxn modelId="{FB11B211-AC57-4590-B065-2FF08F22F56D}" type="presParOf" srcId="{9ECFBE11-ABC4-4A55-9BD9-DBAB6D1195EE}" destId="{D41F1841-829E-42AF-B11D-184878BDEA07}" srcOrd="5" destOrd="0" presId="urn:microsoft.com/office/officeart/2005/8/layout/orgChart1"/>
    <dgm:cxn modelId="{81913523-A998-440D-A946-411012FE7468}" type="presParOf" srcId="{D41F1841-829E-42AF-B11D-184878BDEA07}" destId="{B3DC0B4D-7C53-4225-B00B-37B89B3BE9DB}" srcOrd="0" destOrd="0" presId="urn:microsoft.com/office/officeart/2005/8/layout/orgChart1"/>
    <dgm:cxn modelId="{C6D374B8-86D0-4CE9-A3C4-BF721B59073A}" type="presParOf" srcId="{B3DC0B4D-7C53-4225-B00B-37B89B3BE9DB}" destId="{DA617EA6-AA43-4FAC-BB93-11CC27397FD2}" srcOrd="0" destOrd="0" presId="urn:microsoft.com/office/officeart/2005/8/layout/orgChart1"/>
    <dgm:cxn modelId="{B6A03E0A-AECA-4F73-B2EC-5E9BBE6D30E0}" type="presParOf" srcId="{B3DC0B4D-7C53-4225-B00B-37B89B3BE9DB}" destId="{E4825A50-354A-4910-A918-33E44FFE68BE}" srcOrd="1" destOrd="0" presId="urn:microsoft.com/office/officeart/2005/8/layout/orgChart1"/>
    <dgm:cxn modelId="{8808D710-787A-46EC-9B0B-F8AB75E93213}" type="presParOf" srcId="{D41F1841-829E-42AF-B11D-184878BDEA07}" destId="{BEC50D57-6142-449F-911E-54ADC6F369A8}" srcOrd="1" destOrd="0" presId="urn:microsoft.com/office/officeart/2005/8/layout/orgChart1"/>
    <dgm:cxn modelId="{CA64BA9A-C667-4A19-84B8-A104E5230E13}" type="presParOf" srcId="{D41F1841-829E-42AF-B11D-184878BDEA07}" destId="{8FE20360-EE82-40A9-AD91-006F32A395CE}" srcOrd="2" destOrd="0" presId="urn:microsoft.com/office/officeart/2005/8/layout/orgChart1"/>
    <dgm:cxn modelId="{225ABC8A-8D1A-411F-881A-AFC520722048}" type="presParOf" srcId="{9ECFBE11-ABC4-4A55-9BD9-DBAB6D1195EE}" destId="{E88C7B04-F2E8-40DD-8580-2FFDE26F02F9}" srcOrd="6" destOrd="0" presId="urn:microsoft.com/office/officeart/2005/8/layout/orgChart1"/>
    <dgm:cxn modelId="{2DB1CB88-4999-4030-91A8-907232BCDEE4}" type="presParOf" srcId="{9ECFBE11-ABC4-4A55-9BD9-DBAB6D1195EE}" destId="{232C4FB5-DB40-4FC1-9898-FC38718D1510}" srcOrd="7" destOrd="0" presId="urn:microsoft.com/office/officeart/2005/8/layout/orgChart1"/>
    <dgm:cxn modelId="{C7A332F0-9337-48D2-AE7A-1C3E6BEAF8CD}" type="presParOf" srcId="{232C4FB5-DB40-4FC1-9898-FC38718D1510}" destId="{B69EFE5B-418D-438B-9AC6-B9C0BD71845B}" srcOrd="0" destOrd="0" presId="urn:microsoft.com/office/officeart/2005/8/layout/orgChart1"/>
    <dgm:cxn modelId="{89B91B39-F28F-4284-921E-39DF8B9D6D97}" type="presParOf" srcId="{B69EFE5B-418D-438B-9AC6-B9C0BD71845B}" destId="{6209C8BE-E93D-482B-8032-4FAA9641F2F1}" srcOrd="0" destOrd="0" presId="urn:microsoft.com/office/officeart/2005/8/layout/orgChart1"/>
    <dgm:cxn modelId="{9992561E-0D7A-4AB2-8F14-39FCD4AD44A5}" type="presParOf" srcId="{B69EFE5B-418D-438B-9AC6-B9C0BD71845B}" destId="{A2A64665-2CD3-4555-8BE9-95709CB26544}" srcOrd="1" destOrd="0" presId="urn:microsoft.com/office/officeart/2005/8/layout/orgChart1"/>
    <dgm:cxn modelId="{F7315354-CB06-48AD-BADC-A71D4013BDD9}" type="presParOf" srcId="{232C4FB5-DB40-4FC1-9898-FC38718D1510}" destId="{A53E8AB5-EEF0-4E8C-B191-452637853FD2}" srcOrd="1" destOrd="0" presId="urn:microsoft.com/office/officeart/2005/8/layout/orgChart1"/>
    <dgm:cxn modelId="{67F64C1C-5102-4AB7-8736-A86BAA0D1054}" type="presParOf" srcId="{232C4FB5-DB40-4FC1-9898-FC38718D1510}" destId="{0682712E-D825-4B3D-9759-829459563472}" srcOrd="2" destOrd="0" presId="urn:microsoft.com/office/officeart/2005/8/layout/orgChart1"/>
    <dgm:cxn modelId="{F59CFECD-0129-4879-BCE1-E50CE6008C68}" type="presParOf" srcId="{9ECFBE11-ABC4-4A55-9BD9-DBAB6D1195EE}" destId="{FEF392E7-9C8F-46D1-A45C-13CD578DF189}" srcOrd="8" destOrd="0" presId="urn:microsoft.com/office/officeart/2005/8/layout/orgChart1"/>
    <dgm:cxn modelId="{C3BBAD0C-BEE1-4EA1-B8DE-C3AF505B9AA6}" type="presParOf" srcId="{9ECFBE11-ABC4-4A55-9BD9-DBAB6D1195EE}" destId="{44D77E69-313A-4352-96C0-F8B49B5C5853}" srcOrd="9" destOrd="0" presId="urn:microsoft.com/office/officeart/2005/8/layout/orgChart1"/>
    <dgm:cxn modelId="{6EF7D00F-7308-43E9-948C-3B3ACC921601}" type="presParOf" srcId="{44D77E69-313A-4352-96C0-F8B49B5C5853}" destId="{BC3B3438-06A8-4912-A2B5-4529EF5ED71F}" srcOrd="0" destOrd="0" presId="urn:microsoft.com/office/officeart/2005/8/layout/orgChart1"/>
    <dgm:cxn modelId="{21203525-E244-4AD6-B524-0B8F0DD7117F}" type="presParOf" srcId="{BC3B3438-06A8-4912-A2B5-4529EF5ED71F}" destId="{40311988-1155-44FC-BBF5-52BB36E4A8E2}" srcOrd="0" destOrd="0" presId="urn:microsoft.com/office/officeart/2005/8/layout/orgChart1"/>
    <dgm:cxn modelId="{07E35B31-D6B1-4672-95B7-EB99E8CE3538}" type="presParOf" srcId="{BC3B3438-06A8-4912-A2B5-4529EF5ED71F}" destId="{B2C80A2F-1741-4EC6-8C92-006BCA5E71D2}" srcOrd="1" destOrd="0" presId="urn:microsoft.com/office/officeart/2005/8/layout/orgChart1"/>
    <dgm:cxn modelId="{3E1A2A3E-DB56-40DB-8C29-6DF1AB393F23}" type="presParOf" srcId="{44D77E69-313A-4352-96C0-F8B49B5C5853}" destId="{07124BBE-47CB-4C78-8EEC-99601E30D669}" srcOrd="1" destOrd="0" presId="urn:microsoft.com/office/officeart/2005/8/layout/orgChart1"/>
    <dgm:cxn modelId="{E2BE47E0-B1A5-492D-9C0C-9023DC18B565}" type="presParOf" srcId="{44D77E69-313A-4352-96C0-F8B49B5C5853}" destId="{B578174A-4DF1-4185-9011-9EFD14FF87DD}" srcOrd="2" destOrd="0" presId="urn:microsoft.com/office/officeart/2005/8/layout/orgChart1"/>
    <dgm:cxn modelId="{B8C2C7B5-555F-4A96-87E8-08762F9974E5}" type="presParOf" srcId="{9ECFBE11-ABC4-4A55-9BD9-DBAB6D1195EE}" destId="{71B036A2-6C09-473B-9033-74FEFB0E192E}" srcOrd="10" destOrd="0" presId="urn:microsoft.com/office/officeart/2005/8/layout/orgChart1"/>
    <dgm:cxn modelId="{C0A94153-6981-4D8F-A36C-C79F144B1EBC}" type="presParOf" srcId="{9ECFBE11-ABC4-4A55-9BD9-DBAB6D1195EE}" destId="{D91A7D01-B1DD-46AC-950E-916CA597410F}" srcOrd="11" destOrd="0" presId="urn:microsoft.com/office/officeart/2005/8/layout/orgChart1"/>
    <dgm:cxn modelId="{62D19927-574D-4E4F-90FE-C1FE4B4D77DA}" type="presParOf" srcId="{D91A7D01-B1DD-46AC-950E-916CA597410F}" destId="{DE659DCE-6129-4B4D-8482-BFA4509A15E4}" srcOrd="0" destOrd="0" presId="urn:microsoft.com/office/officeart/2005/8/layout/orgChart1"/>
    <dgm:cxn modelId="{2B7560DC-5B64-4F56-8217-77235F7DDA3E}" type="presParOf" srcId="{DE659DCE-6129-4B4D-8482-BFA4509A15E4}" destId="{39182358-CC0F-4AFF-8F20-E45B9759D414}" srcOrd="0" destOrd="0" presId="urn:microsoft.com/office/officeart/2005/8/layout/orgChart1"/>
    <dgm:cxn modelId="{BD3314A6-C99A-4279-BE08-AE97DA07A984}" type="presParOf" srcId="{DE659DCE-6129-4B4D-8482-BFA4509A15E4}" destId="{EFFF9B75-3125-4726-82FE-19C0F4A0F6BA}" srcOrd="1" destOrd="0" presId="urn:microsoft.com/office/officeart/2005/8/layout/orgChart1"/>
    <dgm:cxn modelId="{01E9E572-557C-4753-8F74-412C04AB5D31}" type="presParOf" srcId="{D91A7D01-B1DD-46AC-950E-916CA597410F}" destId="{7AD760F5-736E-4BA8-8217-B581F8AF64DD}" srcOrd="1" destOrd="0" presId="urn:microsoft.com/office/officeart/2005/8/layout/orgChart1"/>
    <dgm:cxn modelId="{D630B8A0-AFE1-40F9-B8D3-E3BA65C02A6E}" type="presParOf" srcId="{D91A7D01-B1DD-46AC-950E-916CA597410F}" destId="{484D9A14-31D8-489E-8202-5C114CCE651D}" srcOrd="2" destOrd="0" presId="urn:microsoft.com/office/officeart/2005/8/layout/orgChart1"/>
    <dgm:cxn modelId="{0A577CC2-E0D1-41FD-962D-D30AA8C0BBDC}" type="presParOf" srcId="{29542E49-50C6-490B-A16C-7B1A1C572366}" destId="{ACDC007C-560D-4CC0-BCA5-260137913BFB}" srcOrd="2" destOrd="0" presId="urn:microsoft.com/office/officeart/2005/8/layout/orgChart1"/>
    <dgm:cxn modelId="{7F77B4AC-7380-4890-887A-3B1979C04B42}" type="presParOf" srcId="{D7F7E4C4-7DB8-4C31-B229-2E5BC98AF8CD}" destId="{3507063B-39F7-4ADD-8300-9F5ABE1AC0AD}" srcOrd="4" destOrd="0" presId="urn:microsoft.com/office/officeart/2005/8/layout/orgChart1"/>
    <dgm:cxn modelId="{34F516E9-1597-40E8-AD31-1B2063560FB5}" type="presParOf" srcId="{D7F7E4C4-7DB8-4C31-B229-2E5BC98AF8CD}" destId="{B54CE0F5-1117-45F0-B380-4A83296DEDB6}" srcOrd="5" destOrd="0" presId="urn:microsoft.com/office/officeart/2005/8/layout/orgChart1"/>
    <dgm:cxn modelId="{6030EDE3-0561-41B6-BD09-0576BA804683}" type="presParOf" srcId="{B54CE0F5-1117-45F0-B380-4A83296DEDB6}" destId="{71D14EB2-4D07-4109-B81D-8F7FFC170D3C}" srcOrd="0" destOrd="0" presId="urn:microsoft.com/office/officeart/2005/8/layout/orgChart1"/>
    <dgm:cxn modelId="{5266D6B9-4533-4AAA-B309-201DB04556D5}" type="presParOf" srcId="{71D14EB2-4D07-4109-B81D-8F7FFC170D3C}" destId="{FF9CBE11-F52A-4A6F-A15A-814FC490BFE4}" srcOrd="0" destOrd="0" presId="urn:microsoft.com/office/officeart/2005/8/layout/orgChart1"/>
    <dgm:cxn modelId="{F566459E-4A43-4326-9B9D-51E2AAD8359F}" type="presParOf" srcId="{71D14EB2-4D07-4109-B81D-8F7FFC170D3C}" destId="{95F8241A-B3D4-4D94-9979-DD1F5B9148A3}" srcOrd="1" destOrd="0" presId="urn:microsoft.com/office/officeart/2005/8/layout/orgChart1"/>
    <dgm:cxn modelId="{30890DC4-370D-45CD-862F-7476AF698334}" type="presParOf" srcId="{B54CE0F5-1117-45F0-B380-4A83296DEDB6}" destId="{F7EB4B8F-6A8B-49DB-8BF5-926B206B0E6F}" srcOrd="1" destOrd="0" presId="urn:microsoft.com/office/officeart/2005/8/layout/orgChart1"/>
    <dgm:cxn modelId="{8D41754E-8550-4F13-B5A5-BABAA55C9988}" type="presParOf" srcId="{F7EB4B8F-6A8B-49DB-8BF5-926B206B0E6F}" destId="{A9F27C42-C4A8-418B-B93C-7489D3DCA704}" srcOrd="0" destOrd="0" presId="urn:microsoft.com/office/officeart/2005/8/layout/orgChart1"/>
    <dgm:cxn modelId="{B1BCD765-7493-4064-9CFB-9FED36E2526D}" type="presParOf" srcId="{F7EB4B8F-6A8B-49DB-8BF5-926B206B0E6F}" destId="{FAA2EE2D-CD88-4B9E-9707-3560414C6653}" srcOrd="1" destOrd="0" presId="urn:microsoft.com/office/officeart/2005/8/layout/orgChart1"/>
    <dgm:cxn modelId="{57C78F00-4A16-4141-B222-79D46C53E423}" type="presParOf" srcId="{FAA2EE2D-CD88-4B9E-9707-3560414C6653}" destId="{2D33C967-F253-4024-9778-8536C0381C27}" srcOrd="0" destOrd="0" presId="urn:microsoft.com/office/officeart/2005/8/layout/orgChart1"/>
    <dgm:cxn modelId="{C38A77B3-B6F1-4B40-9394-E30BF02AF823}" type="presParOf" srcId="{2D33C967-F253-4024-9778-8536C0381C27}" destId="{5C5A8675-4863-4E90-A800-F5BF665553CE}" srcOrd="0" destOrd="0" presId="urn:microsoft.com/office/officeart/2005/8/layout/orgChart1"/>
    <dgm:cxn modelId="{FF9B0E96-5D0B-4C39-8BB8-5370E224ED6D}" type="presParOf" srcId="{2D33C967-F253-4024-9778-8536C0381C27}" destId="{C40B2748-8B5A-4009-8669-30524C4F3FDB}" srcOrd="1" destOrd="0" presId="urn:microsoft.com/office/officeart/2005/8/layout/orgChart1"/>
    <dgm:cxn modelId="{65571C20-C744-4BAF-8D4A-A14A54B34B9F}" type="presParOf" srcId="{FAA2EE2D-CD88-4B9E-9707-3560414C6653}" destId="{5782FE4F-0464-4419-8551-68D552AD7B79}" srcOrd="1" destOrd="0" presId="urn:microsoft.com/office/officeart/2005/8/layout/orgChart1"/>
    <dgm:cxn modelId="{D8E62A75-F3A5-41DE-B859-A331B26FF480}" type="presParOf" srcId="{FAA2EE2D-CD88-4B9E-9707-3560414C6653}" destId="{A323E1A1-45A6-4F81-A42F-6CF10FA807D2}" srcOrd="2" destOrd="0" presId="urn:microsoft.com/office/officeart/2005/8/layout/orgChart1"/>
    <dgm:cxn modelId="{F453B13C-1238-46F1-BDC7-E56B7264BCBD}" type="presParOf" srcId="{F7EB4B8F-6A8B-49DB-8BF5-926B206B0E6F}" destId="{F2F93320-9E93-4012-9975-EFDE5CB2D9D6}" srcOrd="2" destOrd="0" presId="urn:microsoft.com/office/officeart/2005/8/layout/orgChart1"/>
    <dgm:cxn modelId="{2FD8802A-C227-4D45-ADEB-DBD8983149D1}" type="presParOf" srcId="{F7EB4B8F-6A8B-49DB-8BF5-926B206B0E6F}" destId="{41A0516C-298A-4283-8204-E10C6A2D5B37}" srcOrd="3" destOrd="0" presId="urn:microsoft.com/office/officeart/2005/8/layout/orgChart1"/>
    <dgm:cxn modelId="{34A1636D-8875-4EAC-9AF4-FB74497F1158}" type="presParOf" srcId="{41A0516C-298A-4283-8204-E10C6A2D5B37}" destId="{2FD5CCA2-BA35-4CBC-B21A-5792B54FB12C}" srcOrd="0" destOrd="0" presId="urn:microsoft.com/office/officeart/2005/8/layout/orgChart1"/>
    <dgm:cxn modelId="{B7BC4F4C-19C6-4E4B-81CB-92FDE705A3BA}" type="presParOf" srcId="{2FD5CCA2-BA35-4CBC-B21A-5792B54FB12C}" destId="{18D4C79B-3570-452B-BB27-5E89E5D3C774}" srcOrd="0" destOrd="0" presId="urn:microsoft.com/office/officeart/2005/8/layout/orgChart1"/>
    <dgm:cxn modelId="{05E1AFE5-E523-4613-B0F3-8D9D631E15C2}" type="presParOf" srcId="{2FD5CCA2-BA35-4CBC-B21A-5792B54FB12C}" destId="{A2CF5065-03E2-4A1A-9045-FDF582B8F124}" srcOrd="1" destOrd="0" presId="urn:microsoft.com/office/officeart/2005/8/layout/orgChart1"/>
    <dgm:cxn modelId="{E45B19FD-F406-4E64-8D61-4B5B299201E3}" type="presParOf" srcId="{41A0516C-298A-4283-8204-E10C6A2D5B37}" destId="{9184B97A-ECE7-465D-A3BB-FF94F6DF8451}" srcOrd="1" destOrd="0" presId="urn:microsoft.com/office/officeart/2005/8/layout/orgChart1"/>
    <dgm:cxn modelId="{FFEC4A2E-0CBE-4698-9135-2776D1FFCF7E}" type="presParOf" srcId="{41A0516C-298A-4283-8204-E10C6A2D5B37}" destId="{EF1237FD-4C67-42A4-8C6A-1F6AAEE37F07}" srcOrd="2" destOrd="0" presId="urn:microsoft.com/office/officeart/2005/8/layout/orgChart1"/>
    <dgm:cxn modelId="{9D0194C0-1765-48C1-BF5E-D0E1BD4056AF}" type="presParOf" srcId="{F7EB4B8F-6A8B-49DB-8BF5-926B206B0E6F}" destId="{B6CB0A33-70F7-4EAF-86E0-6A537EE62A2D}" srcOrd="4" destOrd="0" presId="urn:microsoft.com/office/officeart/2005/8/layout/orgChart1"/>
    <dgm:cxn modelId="{2768921F-79CD-43FA-8481-D1F42D8D6F54}" type="presParOf" srcId="{F7EB4B8F-6A8B-49DB-8BF5-926B206B0E6F}" destId="{A58714AA-A1FA-4C56-920D-75F5F9360118}" srcOrd="5" destOrd="0" presId="urn:microsoft.com/office/officeart/2005/8/layout/orgChart1"/>
    <dgm:cxn modelId="{90B9CB34-320F-42EB-A5B4-AAA1239DF1EC}" type="presParOf" srcId="{A58714AA-A1FA-4C56-920D-75F5F9360118}" destId="{5B163F82-2B2F-4EE9-BFF7-E8F3413F2063}" srcOrd="0" destOrd="0" presId="urn:microsoft.com/office/officeart/2005/8/layout/orgChart1"/>
    <dgm:cxn modelId="{A91F141A-7A26-48B0-9980-DA0F74D90D40}" type="presParOf" srcId="{5B163F82-2B2F-4EE9-BFF7-E8F3413F2063}" destId="{FE942CDB-8D9E-46A8-A58B-9F84CDE1EF8A}" srcOrd="0" destOrd="0" presId="urn:microsoft.com/office/officeart/2005/8/layout/orgChart1"/>
    <dgm:cxn modelId="{B87986C2-97A8-4695-B068-AE2455FE837B}" type="presParOf" srcId="{5B163F82-2B2F-4EE9-BFF7-E8F3413F2063}" destId="{B876CA73-C609-4543-9922-4255090DD016}" srcOrd="1" destOrd="0" presId="urn:microsoft.com/office/officeart/2005/8/layout/orgChart1"/>
    <dgm:cxn modelId="{93FD9D47-E6E4-4BD8-BA56-DD9C74D4E1F6}" type="presParOf" srcId="{A58714AA-A1FA-4C56-920D-75F5F9360118}" destId="{AA97C7B6-A797-4CBA-9948-5D2EDD9AACF6}" srcOrd="1" destOrd="0" presId="urn:microsoft.com/office/officeart/2005/8/layout/orgChart1"/>
    <dgm:cxn modelId="{796D70DD-9DCA-496C-BBA4-9E9CBAA4A00B}" type="presParOf" srcId="{A58714AA-A1FA-4C56-920D-75F5F9360118}" destId="{2F6587E4-A137-4A9A-A140-33DC476D54BA}" srcOrd="2" destOrd="0" presId="urn:microsoft.com/office/officeart/2005/8/layout/orgChart1"/>
    <dgm:cxn modelId="{AEACF48A-5CC0-4033-9E57-0518B15CC941}" type="presParOf" srcId="{F7EB4B8F-6A8B-49DB-8BF5-926B206B0E6F}" destId="{BF0EA630-2978-40E2-96BE-3537880530D7}" srcOrd="6" destOrd="0" presId="urn:microsoft.com/office/officeart/2005/8/layout/orgChart1"/>
    <dgm:cxn modelId="{4ABD70B0-147D-4A17-B438-8FBDAD405942}" type="presParOf" srcId="{F7EB4B8F-6A8B-49DB-8BF5-926B206B0E6F}" destId="{E0222CC8-C20C-4F91-A093-1F774AFDD403}" srcOrd="7" destOrd="0" presId="urn:microsoft.com/office/officeart/2005/8/layout/orgChart1"/>
    <dgm:cxn modelId="{74DD730C-B5D9-4B61-B555-7FBA5C5ADF7D}" type="presParOf" srcId="{E0222CC8-C20C-4F91-A093-1F774AFDD403}" destId="{2350727D-06B3-48FC-9020-F2D7710552E1}" srcOrd="0" destOrd="0" presId="urn:microsoft.com/office/officeart/2005/8/layout/orgChart1"/>
    <dgm:cxn modelId="{33019D6D-DDAC-4229-8502-FF0ECF71C4A6}" type="presParOf" srcId="{2350727D-06B3-48FC-9020-F2D7710552E1}" destId="{EB4F76EF-5254-4BD4-A63C-E07D5F37A3F4}" srcOrd="0" destOrd="0" presId="urn:microsoft.com/office/officeart/2005/8/layout/orgChart1"/>
    <dgm:cxn modelId="{C26A71E9-E30B-4D96-9426-A86AD87F8C4A}" type="presParOf" srcId="{2350727D-06B3-48FC-9020-F2D7710552E1}" destId="{405815FB-E871-417D-9FF1-3838A1507067}" srcOrd="1" destOrd="0" presId="urn:microsoft.com/office/officeart/2005/8/layout/orgChart1"/>
    <dgm:cxn modelId="{50D7E07A-C1B6-4F2A-98A0-A5CAB72AACB8}" type="presParOf" srcId="{E0222CC8-C20C-4F91-A093-1F774AFDD403}" destId="{CE27F78F-D181-4CED-9FBD-09623E67D856}" srcOrd="1" destOrd="0" presId="urn:microsoft.com/office/officeart/2005/8/layout/orgChart1"/>
    <dgm:cxn modelId="{574A83D8-C104-4310-81DE-7D0ECD832F30}" type="presParOf" srcId="{E0222CC8-C20C-4F91-A093-1F774AFDD403}" destId="{76A8A65D-674E-4D5D-8255-F352867DAFB4}" srcOrd="2" destOrd="0" presId="urn:microsoft.com/office/officeart/2005/8/layout/orgChart1"/>
    <dgm:cxn modelId="{4F3E8F26-D922-422A-8F94-6EA2F34F6D53}" type="presParOf" srcId="{F7EB4B8F-6A8B-49DB-8BF5-926B206B0E6F}" destId="{BFB110ED-036B-4DD0-A22B-7344E47B80AC}" srcOrd="8" destOrd="0" presId="urn:microsoft.com/office/officeart/2005/8/layout/orgChart1"/>
    <dgm:cxn modelId="{AC2E2D26-ABE5-46EC-9E07-84AB7AED6998}" type="presParOf" srcId="{F7EB4B8F-6A8B-49DB-8BF5-926B206B0E6F}" destId="{CE37F914-A7AB-4D1C-A7F2-BC55F04343FC}" srcOrd="9" destOrd="0" presId="urn:microsoft.com/office/officeart/2005/8/layout/orgChart1"/>
    <dgm:cxn modelId="{5E86C2D6-831A-43BA-888A-4E4F9FE5D39E}" type="presParOf" srcId="{CE37F914-A7AB-4D1C-A7F2-BC55F04343FC}" destId="{47AD3807-7253-4C1B-9A78-055CBEDFDE3F}" srcOrd="0" destOrd="0" presId="urn:microsoft.com/office/officeart/2005/8/layout/orgChart1"/>
    <dgm:cxn modelId="{A55A8532-13C8-4983-B4E1-EF914C6F3F6D}" type="presParOf" srcId="{47AD3807-7253-4C1B-9A78-055CBEDFDE3F}" destId="{66139469-0C27-4892-AF8C-0158616BA4BB}" srcOrd="0" destOrd="0" presId="urn:microsoft.com/office/officeart/2005/8/layout/orgChart1"/>
    <dgm:cxn modelId="{CF7F2B3D-9A54-4391-889E-0AA3ADEC5956}" type="presParOf" srcId="{47AD3807-7253-4C1B-9A78-055CBEDFDE3F}" destId="{94DBB258-5E03-434F-AD94-B9D4B7DA5873}" srcOrd="1" destOrd="0" presId="urn:microsoft.com/office/officeart/2005/8/layout/orgChart1"/>
    <dgm:cxn modelId="{7ABDC1E8-F673-4E46-A269-C25B9D274FB8}" type="presParOf" srcId="{CE37F914-A7AB-4D1C-A7F2-BC55F04343FC}" destId="{7F855CE4-D872-4B9E-B6A5-F3C5191C4FA1}" srcOrd="1" destOrd="0" presId="urn:microsoft.com/office/officeart/2005/8/layout/orgChart1"/>
    <dgm:cxn modelId="{1DC6F6D7-CC40-4F44-B7CF-FC9F0421E9B9}" type="presParOf" srcId="{CE37F914-A7AB-4D1C-A7F2-BC55F04343FC}" destId="{0A51BB3B-36FC-44C3-A8F9-D7DFC42087A3}" srcOrd="2" destOrd="0" presId="urn:microsoft.com/office/officeart/2005/8/layout/orgChart1"/>
    <dgm:cxn modelId="{4663D280-C97A-40C6-835E-1221C50986E6}" type="presParOf" srcId="{B54CE0F5-1117-45F0-B380-4A83296DEDB6}" destId="{440C7593-2491-4700-8032-C79657C4E4A2}" srcOrd="2" destOrd="0" presId="urn:microsoft.com/office/officeart/2005/8/layout/orgChart1"/>
    <dgm:cxn modelId="{5FC36444-66A2-4996-B6B8-C056C96D1C8C}" type="presParOf" srcId="{D7F7E4C4-7DB8-4C31-B229-2E5BC98AF8CD}" destId="{170C1209-0A87-4F61-81EF-15BE4448D6CB}" srcOrd="6" destOrd="0" presId="urn:microsoft.com/office/officeart/2005/8/layout/orgChart1"/>
    <dgm:cxn modelId="{0DE19983-0950-4207-824F-264AD6333DC6}" type="presParOf" srcId="{D7F7E4C4-7DB8-4C31-B229-2E5BC98AF8CD}" destId="{844ED9D1-5349-4679-9571-15A4209EF51D}" srcOrd="7" destOrd="0" presId="urn:microsoft.com/office/officeart/2005/8/layout/orgChart1"/>
    <dgm:cxn modelId="{D8022ED7-AA49-488E-8D1F-7FAB2D13E231}" type="presParOf" srcId="{844ED9D1-5349-4679-9571-15A4209EF51D}" destId="{92619FD4-9A98-4AFC-A8E8-74E08C5CE1FC}" srcOrd="0" destOrd="0" presId="urn:microsoft.com/office/officeart/2005/8/layout/orgChart1"/>
    <dgm:cxn modelId="{0E3A9A43-4AED-40AF-92A5-8D3F8D73F4BE}" type="presParOf" srcId="{92619FD4-9A98-4AFC-A8E8-74E08C5CE1FC}" destId="{87886BEB-1403-4DA5-BFE8-C9C4E974FFA4}" srcOrd="0" destOrd="0" presId="urn:microsoft.com/office/officeart/2005/8/layout/orgChart1"/>
    <dgm:cxn modelId="{2F495A1B-62A3-46DD-B18C-666E531EF382}" type="presParOf" srcId="{92619FD4-9A98-4AFC-A8E8-74E08C5CE1FC}" destId="{459D0862-222E-4DCB-849C-39EC3AEBC6C4}" srcOrd="1" destOrd="0" presId="urn:microsoft.com/office/officeart/2005/8/layout/orgChart1"/>
    <dgm:cxn modelId="{486486F8-42D0-448D-914C-E063F8846F4F}" type="presParOf" srcId="{844ED9D1-5349-4679-9571-15A4209EF51D}" destId="{148F8504-C7F3-464D-ADC1-29524F19F6B5}" srcOrd="1" destOrd="0" presId="urn:microsoft.com/office/officeart/2005/8/layout/orgChart1"/>
    <dgm:cxn modelId="{2DAC2579-36F7-4643-8F26-7BE712D18F85}" type="presParOf" srcId="{148F8504-C7F3-464D-ADC1-29524F19F6B5}" destId="{955259A2-9672-464B-8C22-5E2922FC69A1}" srcOrd="0" destOrd="0" presId="urn:microsoft.com/office/officeart/2005/8/layout/orgChart1"/>
    <dgm:cxn modelId="{0CD9345C-7835-4BE6-AAA8-C030558BD554}" type="presParOf" srcId="{148F8504-C7F3-464D-ADC1-29524F19F6B5}" destId="{A4CD0538-F460-4BCA-A23B-7E07B50017E5}" srcOrd="1" destOrd="0" presId="urn:microsoft.com/office/officeart/2005/8/layout/orgChart1"/>
    <dgm:cxn modelId="{501F02D6-8090-4F6F-AF02-3D19C19BF8B3}" type="presParOf" srcId="{A4CD0538-F460-4BCA-A23B-7E07B50017E5}" destId="{4B9671E2-26B5-4465-813F-72E1503424B6}" srcOrd="0" destOrd="0" presId="urn:microsoft.com/office/officeart/2005/8/layout/orgChart1"/>
    <dgm:cxn modelId="{9D4D543F-E5FB-42FE-81E2-28E858B1F3E1}" type="presParOf" srcId="{4B9671E2-26B5-4465-813F-72E1503424B6}" destId="{224F972D-E0AC-4255-8702-306F5BC9A325}" srcOrd="0" destOrd="0" presId="urn:microsoft.com/office/officeart/2005/8/layout/orgChart1"/>
    <dgm:cxn modelId="{099F376C-E117-4908-8980-B1550F09EF82}" type="presParOf" srcId="{4B9671E2-26B5-4465-813F-72E1503424B6}" destId="{F0E8640F-FC08-4F18-A664-592A19FB48CD}" srcOrd="1" destOrd="0" presId="urn:microsoft.com/office/officeart/2005/8/layout/orgChart1"/>
    <dgm:cxn modelId="{B240493E-04DC-4D4A-B338-7810E21946B4}" type="presParOf" srcId="{A4CD0538-F460-4BCA-A23B-7E07B50017E5}" destId="{2C897B6F-30F7-4038-B1C1-CD47C838925C}" srcOrd="1" destOrd="0" presId="urn:microsoft.com/office/officeart/2005/8/layout/orgChart1"/>
    <dgm:cxn modelId="{0B658886-A3FC-46EE-BEF5-44DAFE4DAB82}" type="presParOf" srcId="{A4CD0538-F460-4BCA-A23B-7E07B50017E5}" destId="{71032178-07B3-4371-A83F-A7BEC95922E4}" srcOrd="2" destOrd="0" presId="urn:microsoft.com/office/officeart/2005/8/layout/orgChart1"/>
    <dgm:cxn modelId="{165D17C8-FA4C-4A44-A6C6-B92E7EF9B7C5}" type="presParOf" srcId="{148F8504-C7F3-464D-ADC1-29524F19F6B5}" destId="{455F460A-1FE3-4B15-BBDE-21C9184F4C99}" srcOrd="2" destOrd="0" presId="urn:microsoft.com/office/officeart/2005/8/layout/orgChart1"/>
    <dgm:cxn modelId="{AEAA0532-8651-45CF-8013-F266DE6DED10}" type="presParOf" srcId="{148F8504-C7F3-464D-ADC1-29524F19F6B5}" destId="{C1311E5E-4C27-45DC-8803-D7CF4D4B1B1D}" srcOrd="3" destOrd="0" presId="urn:microsoft.com/office/officeart/2005/8/layout/orgChart1"/>
    <dgm:cxn modelId="{3E4A773C-B24E-4F00-ADA0-ABF45189E3D1}" type="presParOf" srcId="{C1311E5E-4C27-45DC-8803-D7CF4D4B1B1D}" destId="{C34CFAB3-B032-4BE1-8C82-4B3C87D3CCDE}" srcOrd="0" destOrd="0" presId="urn:microsoft.com/office/officeart/2005/8/layout/orgChart1"/>
    <dgm:cxn modelId="{CA139C4F-55E0-4CBD-AEBC-3FDB0075C6EF}" type="presParOf" srcId="{C34CFAB3-B032-4BE1-8C82-4B3C87D3CCDE}" destId="{46A7D4F8-79B2-492D-96DC-ADACE6F3BC7E}" srcOrd="0" destOrd="0" presId="urn:microsoft.com/office/officeart/2005/8/layout/orgChart1"/>
    <dgm:cxn modelId="{6C65E198-07FC-4903-A03A-42B4FB778B1C}" type="presParOf" srcId="{C34CFAB3-B032-4BE1-8C82-4B3C87D3CCDE}" destId="{B9CA5E26-E1CB-4FD0-A1FA-46055BF4871B}" srcOrd="1" destOrd="0" presId="urn:microsoft.com/office/officeart/2005/8/layout/orgChart1"/>
    <dgm:cxn modelId="{EB0E3776-2BAB-447A-AA64-52B94FC9EB40}" type="presParOf" srcId="{C1311E5E-4C27-45DC-8803-D7CF4D4B1B1D}" destId="{9FEBF55A-6C10-4B91-88FE-ACEBCA41029F}" srcOrd="1" destOrd="0" presId="urn:microsoft.com/office/officeart/2005/8/layout/orgChart1"/>
    <dgm:cxn modelId="{734CFA7B-4995-417F-A553-C0E2C48B518C}" type="presParOf" srcId="{C1311E5E-4C27-45DC-8803-D7CF4D4B1B1D}" destId="{92DEE1A9-707A-427E-8BFD-EE1490600708}" srcOrd="2" destOrd="0" presId="urn:microsoft.com/office/officeart/2005/8/layout/orgChart1"/>
    <dgm:cxn modelId="{808833A8-9F9B-453C-B2D1-B7F03F61B5C6}" type="presParOf" srcId="{148F8504-C7F3-464D-ADC1-29524F19F6B5}" destId="{E8174811-82D3-4F90-8F75-0D91BE6DA4CC}" srcOrd="4" destOrd="0" presId="urn:microsoft.com/office/officeart/2005/8/layout/orgChart1"/>
    <dgm:cxn modelId="{9F43F4C8-F7F7-49F8-B2B7-C7B77C217EBC}" type="presParOf" srcId="{148F8504-C7F3-464D-ADC1-29524F19F6B5}" destId="{67CC4846-21A3-4402-9F51-BE0B9A18BB6F}" srcOrd="5" destOrd="0" presId="urn:microsoft.com/office/officeart/2005/8/layout/orgChart1"/>
    <dgm:cxn modelId="{86B268D4-B833-48A3-935B-17EF097E207A}" type="presParOf" srcId="{67CC4846-21A3-4402-9F51-BE0B9A18BB6F}" destId="{C47203E9-21D7-4FB2-9FC4-B49CA27356DB}" srcOrd="0" destOrd="0" presId="urn:microsoft.com/office/officeart/2005/8/layout/orgChart1"/>
    <dgm:cxn modelId="{DB166773-07AB-426D-BACF-243217CC740C}" type="presParOf" srcId="{C47203E9-21D7-4FB2-9FC4-B49CA27356DB}" destId="{15E4EF70-AAAF-463E-AD57-F4AEC4C6E0E5}" srcOrd="0" destOrd="0" presId="urn:microsoft.com/office/officeart/2005/8/layout/orgChart1"/>
    <dgm:cxn modelId="{2FD2BC79-C3D2-449D-9DC7-70AD49170502}" type="presParOf" srcId="{C47203E9-21D7-4FB2-9FC4-B49CA27356DB}" destId="{B7E968ED-0434-42A1-9BAC-6BDC33EE553B}" srcOrd="1" destOrd="0" presId="urn:microsoft.com/office/officeart/2005/8/layout/orgChart1"/>
    <dgm:cxn modelId="{4ED2CCFB-5239-4CE5-9ADC-7F790F213D9C}" type="presParOf" srcId="{67CC4846-21A3-4402-9F51-BE0B9A18BB6F}" destId="{5007FD7F-7A06-4944-9138-B390E49AC144}" srcOrd="1" destOrd="0" presId="urn:microsoft.com/office/officeart/2005/8/layout/orgChart1"/>
    <dgm:cxn modelId="{43E5D95F-74D7-4033-9B45-507490F8854D}" type="presParOf" srcId="{67CC4846-21A3-4402-9F51-BE0B9A18BB6F}" destId="{B25CF69D-E0AC-47F2-8B31-0091F248E9F2}" srcOrd="2" destOrd="0" presId="urn:microsoft.com/office/officeart/2005/8/layout/orgChart1"/>
    <dgm:cxn modelId="{2CB293C9-E733-4130-AA65-0F5C9FBA73EB}" type="presParOf" srcId="{148F8504-C7F3-464D-ADC1-29524F19F6B5}" destId="{A7858E3C-1142-403B-B060-2539AF620879}" srcOrd="6" destOrd="0" presId="urn:microsoft.com/office/officeart/2005/8/layout/orgChart1"/>
    <dgm:cxn modelId="{9995EC4E-5BD3-4ECD-82FF-B9086C2C7F42}" type="presParOf" srcId="{148F8504-C7F3-464D-ADC1-29524F19F6B5}" destId="{A789668C-3B62-4A95-80AB-7F75A4BCFAC9}" srcOrd="7" destOrd="0" presId="urn:microsoft.com/office/officeart/2005/8/layout/orgChart1"/>
    <dgm:cxn modelId="{20696B0B-01E2-4911-89C5-8D10806360C3}" type="presParOf" srcId="{A789668C-3B62-4A95-80AB-7F75A4BCFAC9}" destId="{4FD23B7A-3B49-4ACF-B12A-F562A4207AF0}" srcOrd="0" destOrd="0" presId="urn:microsoft.com/office/officeart/2005/8/layout/orgChart1"/>
    <dgm:cxn modelId="{B4312AE2-C45E-4160-A376-BFF091520891}" type="presParOf" srcId="{4FD23B7A-3B49-4ACF-B12A-F562A4207AF0}" destId="{D134EB4F-C567-44EC-89A8-797D761D63AE}" srcOrd="0" destOrd="0" presId="urn:microsoft.com/office/officeart/2005/8/layout/orgChart1"/>
    <dgm:cxn modelId="{08DC5267-F81E-4E64-B10C-3796981EF40C}" type="presParOf" srcId="{4FD23B7A-3B49-4ACF-B12A-F562A4207AF0}" destId="{AC37B311-9D34-4843-B0B7-00ADA3E24E5E}" srcOrd="1" destOrd="0" presId="urn:microsoft.com/office/officeart/2005/8/layout/orgChart1"/>
    <dgm:cxn modelId="{10AB81BC-D257-4E95-8F55-6358C89AFB39}" type="presParOf" srcId="{A789668C-3B62-4A95-80AB-7F75A4BCFAC9}" destId="{815B425B-AE39-437D-8D54-33FD67A20602}" srcOrd="1" destOrd="0" presId="urn:microsoft.com/office/officeart/2005/8/layout/orgChart1"/>
    <dgm:cxn modelId="{3F641E0A-44DC-4842-8B71-AF4D4AD9FA64}" type="presParOf" srcId="{A789668C-3B62-4A95-80AB-7F75A4BCFAC9}" destId="{9777BD24-B547-45D0-8643-9BFD7A556668}" srcOrd="2" destOrd="0" presId="urn:microsoft.com/office/officeart/2005/8/layout/orgChart1"/>
    <dgm:cxn modelId="{CD80AF5F-A687-4956-93AD-47023C72BA0B}" type="presParOf" srcId="{844ED9D1-5349-4679-9571-15A4209EF51D}" destId="{464406C8-9E4E-49E7-94DF-4BA54F9ED592}" srcOrd="2" destOrd="0" presId="urn:microsoft.com/office/officeart/2005/8/layout/orgChart1"/>
    <dgm:cxn modelId="{86F35772-A2BF-418C-AB99-AC7403A668AF}" type="presParOf" srcId="{DBEBAE15-E7DE-4031-AF16-85950D8D91BC}" destId="{8F1F2069-5239-4AAE-855F-233E5959AAA3}" srcOrd="2" destOrd="0" presId="urn:microsoft.com/office/officeart/2005/8/layout/orgChart1"/>
    <dgm:cxn modelId="{348FC30A-D9CD-42A9-8522-8365B232DD3C}" type="presParOf" srcId="{D1E14BBA-6FDB-4DC5-8DAD-700811264DD8}" destId="{8CE16475-DE2E-4C24-A36E-97EC22419832}" srcOrd="2" destOrd="0" presId="urn:microsoft.com/office/officeart/2005/8/layout/orgChart1"/>
    <dgm:cxn modelId="{6F8D5BEE-3D1F-445B-ABF5-EF62858E2D79}" type="presParOf" srcId="{8CE16475-DE2E-4C24-A36E-97EC22419832}" destId="{47266D7C-37A4-4DAA-A4EA-2A3ECB970FF0}" srcOrd="0" destOrd="0" presId="urn:microsoft.com/office/officeart/2005/8/layout/orgChart1"/>
    <dgm:cxn modelId="{7D63F14F-4846-4FD2-B7BD-A1C399360BC3}" type="presParOf" srcId="{8CE16475-DE2E-4C24-A36E-97EC22419832}" destId="{724F8EB1-9173-45F7-815B-4274F18076DF}" srcOrd="1" destOrd="0" presId="urn:microsoft.com/office/officeart/2005/8/layout/orgChart1"/>
    <dgm:cxn modelId="{191F049C-79F5-48E5-BFE5-80DD30AB8225}" type="presParOf" srcId="{724F8EB1-9173-45F7-815B-4274F18076DF}" destId="{1F6FED98-570C-4341-9D1D-45A41FF1EAE3}" srcOrd="0" destOrd="0" presId="urn:microsoft.com/office/officeart/2005/8/layout/orgChart1"/>
    <dgm:cxn modelId="{06C4D84D-B4A1-41EA-95DC-38794A866767}" type="presParOf" srcId="{1F6FED98-570C-4341-9D1D-45A41FF1EAE3}" destId="{7EEDA818-64BB-4AE2-8FC8-844F834F99F2}" srcOrd="0" destOrd="0" presId="urn:microsoft.com/office/officeart/2005/8/layout/orgChart1"/>
    <dgm:cxn modelId="{D2615C42-D45C-4743-BCE3-4C06A499241B}" type="presParOf" srcId="{1F6FED98-570C-4341-9D1D-45A41FF1EAE3}" destId="{AD039EC0-397D-4FF2-93CE-2EA777629649}" srcOrd="1" destOrd="0" presId="urn:microsoft.com/office/officeart/2005/8/layout/orgChart1"/>
    <dgm:cxn modelId="{E9EE2DCB-2F9B-4B60-A071-57650E041A4E}" type="presParOf" srcId="{724F8EB1-9173-45F7-815B-4274F18076DF}" destId="{1D99532B-7567-4DFA-B52B-CE65C2E44FE8}" srcOrd="1" destOrd="0" presId="urn:microsoft.com/office/officeart/2005/8/layout/orgChart1"/>
    <dgm:cxn modelId="{FE8D8D66-3A44-485A-8C72-0B09D9D0B32C}" type="presParOf" srcId="{724F8EB1-9173-45F7-815B-4274F18076DF}" destId="{6B396BBA-F2AA-4A34-826E-8BD081400B8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266D7C-37A4-4DAA-A4EA-2A3ECB970FF0}">
      <dsp:nvSpPr>
        <dsp:cNvPr id="0" name=""/>
        <dsp:cNvSpPr/>
      </dsp:nvSpPr>
      <dsp:spPr>
        <a:xfrm>
          <a:off x="5020506" y="670883"/>
          <a:ext cx="113849" cy="498769"/>
        </a:xfrm>
        <a:custGeom>
          <a:avLst/>
          <a:gdLst/>
          <a:ahLst/>
          <a:cxnLst/>
          <a:rect l="0" t="0" r="0" b="0"/>
          <a:pathLst>
            <a:path>
              <a:moveTo>
                <a:pt x="113849" y="0"/>
              </a:moveTo>
              <a:lnTo>
                <a:pt x="113849" y="498769"/>
              </a:lnTo>
              <a:lnTo>
                <a:pt x="0" y="498769"/>
              </a:lnTo>
            </a:path>
          </a:pathLst>
        </a:custGeom>
        <a:noFill/>
        <a:ln w="1270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858E3C-1142-403B-B060-2539AF620879}">
      <dsp:nvSpPr>
        <dsp:cNvPr id="0" name=""/>
        <dsp:cNvSpPr/>
      </dsp:nvSpPr>
      <dsp:spPr>
        <a:xfrm>
          <a:off x="9070298" y="2980403"/>
          <a:ext cx="113849" cy="12686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68609"/>
              </a:lnTo>
              <a:lnTo>
                <a:pt x="113849" y="1268609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174811-82D3-4F90-8F75-0D91BE6DA4CC}">
      <dsp:nvSpPr>
        <dsp:cNvPr id="0" name=""/>
        <dsp:cNvSpPr/>
      </dsp:nvSpPr>
      <dsp:spPr>
        <a:xfrm>
          <a:off x="8956449" y="2980403"/>
          <a:ext cx="113849" cy="1268609"/>
        </a:xfrm>
        <a:custGeom>
          <a:avLst/>
          <a:gdLst/>
          <a:ahLst/>
          <a:cxnLst/>
          <a:rect l="0" t="0" r="0" b="0"/>
          <a:pathLst>
            <a:path>
              <a:moveTo>
                <a:pt x="113849" y="0"/>
              </a:moveTo>
              <a:lnTo>
                <a:pt x="113849" y="1268609"/>
              </a:lnTo>
              <a:lnTo>
                <a:pt x="0" y="1268609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5F460A-1FE3-4B15-BBDE-21C9184F4C99}">
      <dsp:nvSpPr>
        <dsp:cNvPr id="0" name=""/>
        <dsp:cNvSpPr/>
      </dsp:nvSpPr>
      <dsp:spPr>
        <a:xfrm>
          <a:off x="9070298" y="2980403"/>
          <a:ext cx="113849" cy="4987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8769"/>
              </a:lnTo>
              <a:lnTo>
                <a:pt x="113849" y="498769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5259A2-9672-464B-8C22-5E2922FC69A1}">
      <dsp:nvSpPr>
        <dsp:cNvPr id="0" name=""/>
        <dsp:cNvSpPr/>
      </dsp:nvSpPr>
      <dsp:spPr>
        <a:xfrm>
          <a:off x="8956449" y="2980403"/>
          <a:ext cx="113849" cy="498769"/>
        </a:xfrm>
        <a:custGeom>
          <a:avLst/>
          <a:gdLst/>
          <a:ahLst/>
          <a:cxnLst/>
          <a:rect l="0" t="0" r="0" b="0"/>
          <a:pathLst>
            <a:path>
              <a:moveTo>
                <a:pt x="113849" y="0"/>
              </a:moveTo>
              <a:lnTo>
                <a:pt x="113849" y="498769"/>
              </a:lnTo>
              <a:lnTo>
                <a:pt x="0" y="498769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0C1209-0A87-4F61-81EF-15BE4448D6CB}">
      <dsp:nvSpPr>
        <dsp:cNvPr id="0" name=""/>
        <dsp:cNvSpPr/>
      </dsp:nvSpPr>
      <dsp:spPr>
        <a:xfrm>
          <a:off x="5134355" y="2210563"/>
          <a:ext cx="3935942" cy="2276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3849"/>
              </a:lnTo>
              <a:lnTo>
                <a:pt x="3935942" y="113849"/>
              </a:lnTo>
              <a:lnTo>
                <a:pt x="3935942" y="227699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B110ED-036B-4DD0-A22B-7344E47B80AC}">
      <dsp:nvSpPr>
        <dsp:cNvPr id="0" name=""/>
        <dsp:cNvSpPr/>
      </dsp:nvSpPr>
      <dsp:spPr>
        <a:xfrm>
          <a:off x="6332487" y="2980403"/>
          <a:ext cx="113849" cy="2038449"/>
        </a:xfrm>
        <a:custGeom>
          <a:avLst/>
          <a:gdLst/>
          <a:ahLst/>
          <a:cxnLst/>
          <a:rect l="0" t="0" r="0" b="0"/>
          <a:pathLst>
            <a:path>
              <a:moveTo>
                <a:pt x="113849" y="0"/>
              </a:moveTo>
              <a:lnTo>
                <a:pt x="113849" y="2038449"/>
              </a:lnTo>
              <a:lnTo>
                <a:pt x="0" y="2038449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0EA630-2978-40E2-96BE-3537880530D7}">
      <dsp:nvSpPr>
        <dsp:cNvPr id="0" name=""/>
        <dsp:cNvSpPr/>
      </dsp:nvSpPr>
      <dsp:spPr>
        <a:xfrm>
          <a:off x="6446336" y="2980403"/>
          <a:ext cx="113849" cy="12686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68609"/>
              </a:lnTo>
              <a:lnTo>
                <a:pt x="113849" y="1268609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CB0A33-70F7-4EAF-86E0-6A537EE62A2D}">
      <dsp:nvSpPr>
        <dsp:cNvPr id="0" name=""/>
        <dsp:cNvSpPr/>
      </dsp:nvSpPr>
      <dsp:spPr>
        <a:xfrm>
          <a:off x="6332487" y="2980403"/>
          <a:ext cx="113849" cy="1268609"/>
        </a:xfrm>
        <a:custGeom>
          <a:avLst/>
          <a:gdLst/>
          <a:ahLst/>
          <a:cxnLst/>
          <a:rect l="0" t="0" r="0" b="0"/>
          <a:pathLst>
            <a:path>
              <a:moveTo>
                <a:pt x="113849" y="0"/>
              </a:moveTo>
              <a:lnTo>
                <a:pt x="113849" y="1268609"/>
              </a:lnTo>
              <a:lnTo>
                <a:pt x="0" y="1268609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F93320-9E93-4012-9975-EFDE5CB2D9D6}">
      <dsp:nvSpPr>
        <dsp:cNvPr id="0" name=""/>
        <dsp:cNvSpPr/>
      </dsp:nvSpPr>
      <dsp:spPr>
        <a:xfrm>
          <a:off x="6446336" y="2980403"/>
          <a:ext cx="113849" cy="4987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8769"/>
              </a:lnTo>
              <a:lnTo>
                <a:pt x="113849" y="498769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F27C42-C4A8-418B-B93C-7489D3DCA704}">
      <dsp:nvSpPr>
        <dsp:cNvPr id="0" name=""/>
        <dsp:cNvSpPr/>
      </dsp:nvSpPr>
      <dsp:spPr>
        <a:xfrm>
          <a:off x="6332487" y="2980403"/>
          <a:ext cx="113849" cy="498769"/>
        </a:xfrm>
        <a:custGeom>
          <a:avLst/>
          <a:gdLst/>
          <a:ahLst/>
          <a:cxnLst/>
          <a:rect l="0" t="0" r="0" b="0"/>
          <a:pathLst>
            <a:path>
              <a:moveTo>
                <a:pt x="113849" y="0"/>
              </a:moveTo>
              <a:lnTo>
                <a:pt x="113849" y="498769"/>
              </a:lnTo>
              <a:lnTo>
                <a:pt x="0" y="498769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07063B-39F7-4ADD-8300-9F5ABE1AC0AD}">
      <dsp:nvSpPr>
        <dsp:cNvPr id="0" name=""/>
        <dsp:cNvSpPr/>
      </dsp:nvSpPr>
      <dsp:spPr>
        <a:xfrm>
          <a:off x="5134355" y="2210563"/>
          <a:ext cx="1311980" cy="2276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3849"/>
              </a:lnTo>
              <a:lnTo>
                <a:pt x="1311980" y="113849"/>
              </a:lnTo>
              <a:lnTo>
                <a:pt x="1311980" y="227699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B036A2-6C09-473B-9033-74FEFB0E192E}">
      <dsp:nvSpPr>
        <dsp:cNvPr id="0" name=""/>
        <dsp:cNvSpPr/>
      </dsp:nvSpPr>
      <dsp:spPr>
        <a:xfrm>
          <a:off x="3822375" y="2980403"/>
          <a:ext cx="113849" cy="20384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38449"/>
              </a:lnTo>
              <a:lnTo>
                <a:pt x="113849" y="2038449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F392E7-9C8F-46D1-A45C-13CD578DF189}">
      <dsp:nvSpPr>
        <dsp:cNvPr id="0" name=""/>
        <dsp:cNvSpPr/>
      </dsp:nvSpPr>
      <dsp:spPr>
        <a:xfrm>
          <a:off x="3708525" y="2980403"/>
          <a:ext cx="113849" cy="2038449"/>
        </a:xfrm>
        <a:custGeom>
          <a:avLst/>
          <a:gdLst/>
          <a:ahLst/>
          <a:cxnLst/>
          <a:rect l="0" t="0" r="0" b="0"/>
          <a:pathLst>
            <a:path>
              <a:moveTo>
                <a:pt x="113849" y="0"/>
              </a:moveTo>
              <a:lnTo>
                <a:pt x="113849" y="2038449"/>
              </a:lnTo>
              <a:lnTo>
                <a:pt x="0" y="2038449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8C7B04-F2E8-40DD-8580-2FFDE26F02F9}">
      <dsp:nvSpPr>
        <dsp:cNvPr id="0" name=""/>
        <dsp:cNvSpPr/>
      </dsp:nvSpPr>
      <dsp:spPr>
        <a:xfrm>
          <a:off x="3822375" y="2980403"/>
          <a:ext cx="113849" cy="12686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68609"/>
              </a:lnTo>
              <a:lnTo>
                <a:pt x="113849" y="1268609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C26131-D995-4EAC-9C5D-F97CA58923B9}">
      <dsp:nvSpPr>
        <dsp:cNvPr id="0" name=""/>
        <dsp:cNvSpPr/>
      </dsp:nvSpPr>
      <dsp:spPr>
        <a:xfrm>
          <a:off x="3708525" y="2980403"/>
          <a:ext cx="113849" cy="1268609"/>
        </a:xfrm>
        <a:custGeom>
          <a:avLst/>
          <a:gdLst/>
          <a:ahLst/>
          <a:cxnLst/>
          <a:rect l="0" t="0" r="0" b="0"/>
          <a:pathLst>
            <a:path>
              <a:moveTo>
                <a:pt x="113849" y="0"/>
              </a:moveTo>
              <a:lnTo>
                <a:pt x="113849" y="1268609"/>
              </a:lnTo>
              <a:lnTo>
                <a:pt x="0" y="1268609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5083D4-4E00-4D0D-ACB1-3237FC0EC992}">
      <dsp:nvSpPr>
        <dsp:cNvPr id="0" name=""/>
        <dsp:cNvSpPr/>
      </dsp:nvSpPr>
      <dsp:spPr>
        <a:xfrm>
          <a:off x="3822375" y="2980403"/>
          <a:ext cx="113849" cy="4987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8769"/>
              </a:lnTo>
              <a:lnTo>
                <a:pt x="113849" y="498769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7A0FE8-F6EE-4DC9-98C8-B9173B81AAEA}">
      <dsp:nvSpPr>
        <dsp:cNvPr id="0" name=""/>
        <dsp:cNvSpPr/>
      </dsp:nvSpPr>
      <dsp:spPr>
        <a:xfrm>
          <a:off x="3708525" y="2980403"/>
          <a:ext cx="113849" cy="498769"/>
        </a:xfrm>
        <a:custGeom>
          <a:avLst/>
          <a:gdLst/>
          <a:ahLst/>
          <a:cxnLst/>
          <a:rect l="0" t="0" r="0" b="0"/>
          <a:pathLst>
            <a:path>
              <a:moveTo>
                <a:pt x="113849" y="0"/>
              </a:moveTo>
              <a:lnTo>
                <a:pt x="113849" y="498769"/>
              </a:lnTo>
              <a:lnTo>
                <a:pt x="0" y="498769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2D0D85-1FB2-4A64-9313-956145D37AC1}">
      <dsp:nvSpPr>
        <dsp:cNvPr id="0" name=""/>
        <dsp:cNvSpPr/>
      </dsp:nvSpPr>
      <dsp:spPr>
        <a:xfrm>
          <a:off x="3822375" y="2210563"/>
          <a:ext cx="1311980" cy="227699"/>
        </a:xfrm>
        <a:custGeom>
          <a:avLst/>
          <a:gdLst/>
          <a:ahLst/>
          <a:cxnLst/>
          <a:rect l="0" t="0" r="0" b="0"/>
          <a:pathLst>
            <a:path>
              <a:moveTo>
                <a:pt x="1311980" y="0"/>
              </a:moveTo>
              <a:lnTo>
                <a:pt x="1311980" y="113849"/>
              </a:lnTo>
              <a:lnTo>
                <a:pt x="0" y="113849"/>
              </a:lnTo>
              <a:lnTo>
                <a:pt x="0" y="227699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2BF011-51E4-4E70-A5E0-3BF548A4E3BB}">
      <dsp:nvSpPr>
        <dsp:cNvPr id="0" name=""/>
        <dsp:cNvSpPr/>
      </dsp:nvSpPr>
      <dsp:spPr>
        <a:xfrm>
          <a:off x="1198413" y="2980403"/>
          <a:ext cx="113849" cy="12686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68609"/>
              </a:lnTo>
              <a:lnTo>
                <a:pt x="113849" y="1268609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22F3C3-9108-42B1-9D20-34D9FECBBF1A}">
      <dsp:nvSpPr>
        <dsp:cNvPr id="0" name=""/>
        <dsp:cNvSpPr/>
      </dsp:nvSpPr>
      <dsp:spPr>
        <a:xfrm>
          <a:off x="1084563" y="2980403"/>
          <a:ext cx="113849" cy="1268609"/>
        </a:xfrm>
        <a:custGeom>
          <a:avLst/>
          <a:gdLst/>
          <a:ahLst/>
          <a:cxnLst/>
          <a:rect l="0" t="0" r="0" b="0"/>
          <a:pathLst>
            <a:path>
              <a:moveTo>
                <a:pt x="113849" y="0"/>
              </a:moveTo>
              <a:lnTo>
                <a:pt x="113849" y="1268609"/>
              </a:lnTo>
              <a:lnTo>
                <a:pt x="0" y="1268609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741945-1895-4E17-AC7A-9903E3B7F3DC}">
      <dsp:nvSpPr>
        <dsp:cNvPr id="0" name=""/>
        <dsp:cNvSpPr/>
      </dsp:nvSpPr>
      <dsp:spPr>
        <a:xfrm>
          <a:off x="1198413" y="2980403"/>
          <a:ext cx="113849" cy="4987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8769"/>
              </a:lnTo>
              <a:lnTo>
                <a:pt x="113849" y="498769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FB709E-5A5C-4B2C-96DE-E169629F1AF7}">
      <dsp:nvSpPr>
        <dsp:cNvPr id="0" name=""/>
        <dsp:cNvSpPr/>
      </dsp:nvSpPr>
      <dsp:spPr>
        <a:xfrm>
          <a:off x="1084563" y="2980403"/>
          <a:ext cx="113849" cy="498769"/>
        </a:xfrm>
        <a:custGeom>
          <a:avLst/>
          <a:gdLst/>
          <a:ahLst/>
          <a:cxnLst/>
          <a:rect l="0" t="0" r="0" b="0"/>
          <a:pathLst>
            <a:path>
              <a:moveTo>
                <a:pt x="113849" y="0"/>
              </a:moveTo>
              <a:lnTo>
                <a:pt x="113849" y="498769"/>
              </a:lnTo>
              <a:lnTo>
                <a:pt x="0" y="498769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FA473F-DA48-4220-9B92-C546AF15D9A5}">
      <dsp:nvSpPr>
        <dsp:cNvPr id="0" name=""/>
        <dsp:cNvSpPr/>
      </dsp:nvSpPr>
      <dsp:spPr>
        <a:xfrm>
          <a:off x="1198413" y="2210563"/>
          <a:ext cx="3935942" cy="227699"/>
        </a:xfrm>
        <a:custGeom>
          <a:avLst/>
          <a:gdLst/>
          <a:ahLst/>
          <a:cxnLst/>
          <a:rect l="0" t="0" r="0" b="0"/>
          <a:pathLst>
            <a:path>
              <a:moveTo>
                <a:pt x="3935942" y="0"/>
              </a:moveTo>
              <a:lnTo>
                <a:pt x="3935942" y="113849"/>
              </a:lnTo>
              <a:lnTo>
                <a:pt x="0" y="113849"/>
              </a:lnTo>
              <a:lnTo>
                <a:pt x="0" y="227699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12D9CA-0578-4024-97E2-A187AC6C31C2}">
      <dsp:nvSpPr>
        <dsp:cNvPr id="0" name=""/>
        <dsp:cNvSpPr/>
      </dsp:nvSpPr>
      <dsp:spPr>
        <a:xfrm>
          <a:off x="5088635" y="670883"/>
          <a:ext cx="91440" cy="99753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997539"/>
              </a:lnTo>
            </a:path>
          </a:pathLst>
        </a:custGeom>
        <a:noFill/>
        <a:ln w="1270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A17A48-F284-4601-B73E-F1856351633F}">
      <dsp:nvSpPr>
        <dsp:cNvPr id="0" name=""/>
        <dsp:cNvSpPr/>
      </dsp:nvSpPr>
      <dsp:spPr>
        <a:xfrm>
          <a:off x="4592215" y="128742"/>
          <a:ext cx="1084281" cy="54214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kern="1200" dirty="0">
              <a:latin typeface="Satoshi" pitchFamily="50" charset="0"/>
            </a:rPr>
            <a:t>Dr. Tyler Page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Satoshi" pitchFamily="50" charset="0"/>
            </a:rPr>
            <a:t>Sr. Director</a:t>
          </a:r>
        </a:p>
      </dsp:txBody>
      <dsp:txXfrm>
        <a:off x="4592215" y="128742"/>
        <a:ext cx="1084281" cy="542140"/>
      </dsp:txXfrm>
    </dsp:sp>
    <dsp:sp modelId="{2DB29214-AFA9-4A9E-92E7-67FF64F3028D}">
      <dsp:nvSpPr>
        <dsp:cNvPr id="0" name=""/>
        <dsp:cNvSpPr/>
      </dsp:nvSpPr>
      <dsp:spPr>
        <a:xfrm>
          <a:off x="4592215" y="1668423"/>
          <a:ext cx="1084281" cy="54214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kern="1200" dirty="0">
              <a:latin typeface="Satoshi" pitchFamily="50" charset="0"/>
            </a:rPr>
            <a:t>Erin Morrison, EdD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Satoshi" pitchFamily="50" charset="0"/>
            </a:rPr>
            <a:t>Director</a:t>
          </a:r>
        </a:p>
      </dsp:txBody>
      <dsp:txXfrm>
        <a:off x="4592215" y="1668423"/>
        <a:ext cx="1084281" cy="542140"/>
      </dsp:txXfrm>
    </dsp:sp>
    <dsp:sp modelId="{DC400879-582B-4C1E-8C0D-B7E73F4328C1}">
      <dsp:nvSpPr>
        <dsp:cNvPr id="0" name=""/>
        <dsp:cNvSpPr/>
      </dsp:nvSpPr>
      <dsp:spPr>
        <a:xfrm>
          <a:off x="656272" y="2438263"/>
          <a:ext cx="1084281" cy="54214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kern="1200" dirty="0">
              <a:latin typeface="Satoshi" pitchFamily="50" charset="0"/>
            </a:rPr>
            <a:t>Rachel Randles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Satoshi" pitchFamily="50" charset="0"/>
            </a:rPr>
            <a:t>Assistant Director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Satoshi" pitchFamily="50" charset="0"/>
            </a:rPr>
            <a:t>Staff Development &amp; Leadership</a:t>
          </a:r>
        </a:p>
      </dsp:txBody>
      <dsp:txXfrm>
        <a:off x="656272" y="2438263"/>
        <a:ext cx="1084281" cy="542140"/>
      </dsp:txXfrm>
    </dsp:sp>
    <dsp:sp modelId="{C113E01D-BC0B-49A6-95F4-304A7E81416F}">
      <dsp:nvSpPr>
        <dsp:cNvPr id="0" name=""/>
        <dsp:cNvSpPr/>
      </dsp:nvSpPr>
      <dsp:spPr>
        <a:xfrm>
          <a:off x="282" y="3208103"/>
          <a:ext cx="1084281" cy="54214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kern="1200" dirty="0">
              <a:latin typeface="Satoshi" pitchFamily="50" charset="0"/>
            </a:rPr>
            <a:t>Isis Thompson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Satoshi" pitchFamily="50" charset="0"/>
            </a:rPr>
            <a:t>Hall Coordinator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Satoshi" pitchFamily="50" charset="0"/>
            </a:rPr>
            <a:t>Discovery, Excellence, Respect &amp; Responsibility</a:t>
          </a:r>
        </a:p>
      </dsp:txBody>
      <dsp:txXfrm>
        <a:off x="282" y="3208103"/>
        <a:ext cx="1084281" cy="542140"/>
      </dsp:txXfrm>
    </dsp:sp>
    <dsp:sp modelId="{E3E21104-B0D7-4A98-89B3-CBC056913591}">
      <dsp:nvSpPr>
        <dsp:cNvPr id="0" name=""/>
        <dsp:cNvSpPr/>
      </dsp:nvSpPr>
      <dsp:spPr>
        <a:xfrm>
          <a:off x="1312262" y="3208103"/>
          <a:ext cx="1084281" cy="54214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kern="1200" dirty="0">
              <a:latin typeface="Satoshi" pitchFamily="50" charset="0"/>
            </a:rPr>
            <a:t>Kristen Blair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Satoshi" pitchFamily="50" charset="0"/>
            </a:rPr>
            <a:t>Hall Coordinator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Satoshi" pitchFamily="50" charset="0"/>
            </a:rPr>
            <a:t>Gateway</a:t>
          </a:r>
        </a:p>
      </dsp:txBody>
      <dsp:txXfrm>
        <a:off x="1312262" y="3208103"/>
        <a:ext cx="1084281" cy="542140"/>
      </dsp:txXfrm>
    </dsp:sp>
    <dsp:sp modelId="{8725273D-1880-4C8D-A97C-6C15B1D6DCE4}">
      <dsp:nvSpPr>
        <dsp:cNvPr id="0" name=""/>
        <dsp:cNvSpPr/>
      </dsp:nvSpPr>
      <dsp:spPr>
        <a:xfrm>
          <a:off x="282" y="3977943"/>
          <a:ext cx="1084281" cy="54214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kern="1200" dirty="0">
              <a:latin typeface="Satoshi" pitchFamily="50" charset="0"/>
            </a:rPr>
            <a:t>Frankie DeLisle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Satoshi" pitchFamily="50" charset="0"/>
            </a:rPr>
            <a:t>Hall Coordinator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Satoshi" pitchFamily="50" charset="0"/>
            </a:rPr>
            <a:t>Gillett</a:t>
          </a:r>
        </a:p>
      </dsp:txBody>
      <dsp:txXfrm>
        <a:off x="282" y="3977943"/>
        <a:ext cx="1084281" cy="542140"/>
      </dsp:txXfrm>
    </dsp:sp>
    <dsp:sp modelId="{9C0A7EC5-5E25-4259-B6FB-65BF7E2E2455}">
      <dsp:nvSpPr>
        <dsp:cNvPr id="0" name=""/>
        <dsp:cNvSpPr/>
      </dsp:nvSpPr>
      <dsp:spPr>
        <a:xfrm>
          <a:off x="1312262" y="3977943"/>
          <a:ext cx="1084281" cy="54214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kern="1200" dirty="0">
              <a:latin typeface="Satoshi" pitchFamily="50" charset="0"/>
            </a:rPr>
            <a:t>Steven Ziegler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Satoshi" pitchFamily="50" charset="0"/>
            </a:rPr>
            <a:t>Hall Coordinator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Satoshi" pitchFamily="50" charset="0"/>
            </a:rPr>
            <a:t>Hudson</a:t>
          </a:r>
        </a:p>
      </dsp:txBody>
      <dsp:txXfrm>
        <a:off x="1312262" y="3977943"/>
        <a:ext cx="1084281" cy="542140"/>
      </dsp:txXfrm>
    </dsp:sp>
    <dsp:sp modelId="{BE0C5D69-0AB6-41E0-8B92-2D78495403F6}">
      <dsp:nvSpPr>
        <dsp:cNvPr id="0" name=""/>
        <dsp:cNvSpPr/>
      </dsp:nvSpPr>
      <dsp:spPr>
        <a:xfrm>
          <a:off x="3280234" y="2438263"/>
          <a:ext cx="1084281" cy="54214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kern="1200" dirty="0">
              <a:latin typeface="Satoshi" pitchFamily="50" charset="0"/>
            </a:rPr>
            <a:t>VACANT</a:t>
          </a:r>
          <a:r>
            <a:rPr lang="en-US" sz="700" kern="1200" dirty="0">
              <a:latin typeface="Satoshi" pitchFamily="50" charset="0"/>
            </a:rPr>
            <a:t>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Satoshi" pitchFamily="50" charset="0"/>
            </a:rPr>
            <a:t>Assistant Director Residential Education</a:t>
          </a:r>
        </a:p>
      </dsp:txBody>
      <dsp:txXfrm>
        <a:off x="3280234" y="2438263"/>
        <a:ext cx="1084281" cy="542140"/>
      </dsp:txXfrm>
    </dsp:sp>
    <dsp:sp modelId="{C936BB3A-C554-4EFE-A73C-552A8ECB71BB}">
      <dsp:nvSpPr>
        <dsp:cNvPr id="0" name=""/>
        <dsp:cNvSpPr/>
      </dsp:nvSpPr>
      <dsp:spPr>
        <a:xfrm>
          <a:off x="2624243" y="3208103"/>
          <a:ext cx="1084281" cy="54214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Satoshi" pitchFamily="50" charset="0"/>
            </a:rPr>
            <a:t>Ashlyn Bell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Satoshi" pitchFamily="50" charset="0"/>
            </a:rPr>
            <a:t>Hall Coordinator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Satoshi" pitchFamily="50" charset="0"/>
            </a:rPr>
            <a:t>Defoe-Graham</a:t>
          </a:r>
        </a:p>
      </dsp:txBody>
      <dsp:txXfrm>
        <a:off x="2624243" y="3208103"/>
        <a:ext cx="1084281" cy="542140"/>
      </dsp:txXfrm>
    </dsp:sp>
    <dsp:sp modelId="{C311F043-3FF6-4FE2-B5B3-32DE996A7B5C}">
      <dsp:nvSpPr>
        <dsp:cNvPr id="0" name=""/>
        <dsp:cNvSpPr/>
      </dsp:nvSpPr>
      <dsp:spPr>
        <a:xfrm>
          <a:off x="3936224" y="3208103"/>
          <a:ext cx="1084281" cy="54214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Satoshi" pitchFamily="50" charset="0"/>
            </a:rPr>
            <a:t>Matt Zumwalt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Satoshi" pitchFamily="50" charset="0"/>
            </a:rPr>
            <a:t>Hall Coordinator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Satoshi" pitchFamily="50" charset="0"/>
            </a:rPr>
            <a:t>Hawthorn, Galena, and Dogwood</a:t>
          </a:r>
        </a:p>
      </dsp:txBody>
      <dsp:txXfrm>
        <a:off x="3936224" y="3208103"/>
        <a:ext cx="1084281" cy="542140"/>
      </dsp:txXfrm>
    </dsp:sp>
    <dsp:sp modelId="{DA617EA6-AA43-4FAC-BB93-11CC27397FD2}">
      <dsp:nvSpPr>
        <dsp:cNvPr id="0" name=""/>
        <dsp:cNvSpPr/>
      </dsp:nvSpPr>
      <dsp:spPr>
        <a:xfrm>
          <a:off x="2624243" y="3977943"/>
          <a:ext cx="1084281" cy="54214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Satoshi" pitchFamily="50" charset="0"/>
            </a:rPr>
            <a:t>Alison Bouchard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Satoshi" pitchFamily="50" charset="0"/>
            </a:rPr>
            <a:t>Hall Coordinator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Satoshi" pitchFamily="50" charset="0"/>
            </a:rPr>
            <a:t>Johnston</a:t>
          </a:r>
        </a:p>
      </dsp:txBody>
      <dsp:txXfrm>
        <a:off x="2624243" y="3977943"/>
        <a:ext cx="1084281" cy="542140"/>
      </dsp:txXfrm>
    </dsp:sp>
    <dsp:sp modelId="{6209C8BE-E93D-482B-8032-4FAA9641F2F1}">
      <dsp:nvSpPr>
        <dsp:cNvPr id="0" name=""/>
        <dsp:cNvSpPr/>
      </dsp:nvSpPr>
      <dsp:spPr>
        <a:xfrm>
          <a:off x="3936224" y="3977943"/>
          <a:ext cx="1084281" cy="54214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Satoshi" pitchFamily="50" charset="0"/>
            </a:rPr>
            <a:t>Isis Irving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Satoshi" pitchFamily="50" charset="0"/>
            </a:rPr>
            <a:t>Hall Coordinator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 err="1">
              <a:latin typeface="Satoshi" pitchFamily="50" charset="0"/>
            </a:rPr>
            <a:t>Wolpers</a:t>
          </a:r>
          <a:endParaRPr lang="en-US" sz="700" kern="1200" dirty="0">
            <a:latin typeface="Satoshi" pitchFamily="50" charset="0"/>
          </a:endParaRPr>
        </a:p>
      </dsp:txBody>
      <dsp:txXfrm>
        <a:off x="3936224" y="3977943"/>
        <a:ext cx="1084281" cy="542140"/>
      </dsp:txXfrm>
    </dsp:sp>
    <dsp:sp modelId="{40311988-1155-44FC-BBF5-52BB36E4A8E2}">
      <dsp:nvSpPr>
        <dsp:cNvPr id="0" name=""/>
        <dsp:cNvSpPr/>
      </dsp:nvSpPr>
      <dsp:spPr>
        <a:xfrm>
          <a:off x="2624243" y="4747783"/>
          <a:ext cx="1084281" cy="54214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Satoshi" pitchFamily="50" charset="0"/>
            </a:rPr>
            <a:t>Destiny Switzer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Satoshi" pitchFamily="50" charset="0"/>
            </a:rPr>
            <a:t>Hall Coordinator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Satoshi" pitchFamily="50" charset="0"/>
            </a:rPr>
            <a:t>U Centre &amp; Mizzou on Rollins</a:t>
          </a:r>
        </a:p>
      </dsp:txBody>
      <dsp:txXfrm>
        <a:off x="2624243" y="4747783"/>
        <a:ext cx="1084281" cy="542140"/>
      </dsp:txXfrm>
    </dsp:sp>
    <dsp:sp modelId="{39182358-CC0F-4AFF-8F20-E45B9759D414}">
      <dsp:nvSpPr>
        <dsp:cNvPr id="0" name=""/>
        <dsp:cNvSpPr/>
      </dsp:nvSpPr>
      <dsp:spPr>
        <a:xfrm>
          <a:off x="3936224" y="4747783"/>
          <a:ext cx="1084281" cy="54214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Satoshi" pitchFamily="50" charset="0"/>
            </a:rPr>
            <a:t>Elizabeth Gier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Satoshi" pitchFamily="50" charset="0"/>
            </a:rPr>
            <a:t>Hall Coordinator Leadership Advisor</a:t>
          </a:r>
        </a:p>
      </dsp:txBody>
      <dsp:txXfrm>
        <a:off x="3936224" y="4747783"/>
        <a:ext cx="1084281" cy="542140"/>
      </dsp:txXfrm>
    </dsp:sp>
    <dsp:sp modelId="{FF9CBE11-F52A-4A6F-A15A-814FC490BFE4}">
      <dsp:nvSpPr>
        <dsp:cNvPr id="0" name=""/>
        <dsp:cNvSpPr/>
      </dsp:nvSpPr>
      <dsp:spPr>
        <a:xfrm>
          <a:off x="5904196" y="2438263"/>
          <a:ext cx="1084281" cy="54214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kern="1200" dirty="0">
              <a:latin typeface="Satoshi" pitchFamily="50" charset="0"/>
            </a:rPr>
            <a:t>Morgan Myers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Satoshi" pitchFamily="50" charset="0"/>
            </a:rPr>
            <a:t>Assistant Director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Satoshi" pitchFamily="50" charset="0"/>
            </a:rPr>
            <a:t>Student Care</a:t>
          </a:r>
        </a:p>
      </dsp:txBody>
      <dsp:txXfrm>
        <a:off x="5904196" y="2438263"/>
        <a:ext cx="1084281" cy="542140"/>
      </dsp:txXfrm>
    </dsp:sp>
    <dsp:sp modelId="{5C5A8675-4863-4E90-A800-F5BF665553CE}">
      <dsp:nvSpPr>
        <dsp:cNvPr id="0" name=""/>
        <dsp:cNvSpPr/>
      </dsp:nvSpPr>
      <dsp:spPr>
        <a:xfrm>
          <a:off x="5248205" y="3208103"/>
          <a:ext cx="1084281" cy="54214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kern="1200" dirty="0">
              <a:latin typeface="Satoshi" pitchFamily="50" charset="0"/>
            </a:rPr>
            <a:t>Ryan Jordan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Satoshi" pitchFamily="50" charset="0"/>
            </a:rPr>
            <a:t>Hall Coordinator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Satoshi" pitchFamily="50" charset="0"/>
            </a:rPr>
            <a:t>College Avenue</a:t>
          </a:r>
        </a:p>
      </dsp:txBody>
      <dsp:txXfrm>
        <a:off x="5248205" y="3208103"/>
        <a:ext cx="1084281" cy="542140"/>
      </dsp:txXfrm>
    </dsp:sp>
    <dsp:sp modelId="{18D4C79B-3570-452B-BB27-5E89E5D3C774}">
      <dsp:nvSpPr>
        <dsp:cNvPr id="0" name=""/>
        <dsp:cNvSpPr/>
      </dsp:nvSpPr>
      <dsp:spPr>
        <a:xfrm>
          <a:off x="6560186" y="3208103"/>
          <a:ext cx="1084281" cy="54214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kern="1200" dirty="0">
              <a:latin typeface="Satoshi" pitchFamily="50" charset="0"/>
            </a:rPr>
            <a:t>VACANT</a:t>
          </a:r>
          <a:r>
            <a:rPr lang="en-US" sz="700" kern="1200" dirty="0">
              <a:latin typeface="Satoshi" pitchFamily="50" charset="0"/>
            </a:rPr>
            <a:t>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Satoshi" pitchFamily="50" charset="0"/>
            </a:rPr>
            <a:t>Hall Coordinator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Satoshi" pitchFamily="50" charset="0"/>
            </a:rPr>
            <a:t>Hatch</a:t>
          </a:r>
        </a:p>
      </dsp:txBody>
      <dsp:txXfrm>
        <a:off x="6560186" y="3208103"/>
        <a:ext cx="1084281" cy="542140"/>
      </dsp:txXfrm>
    </dsp:sp>
    <dsp:sp modelId="{FE942CDB-8D9E-46A8-A58B-9F84CDE1EF8A}">
      <dsp:nvSpPr>
        <dsp:cNvPr id="0" name=""/>
        <dsp:cNvSpPr/>
      </dsp:nvSpPr>
      <dsp:spPr>
        <a:xfrm>
          <a:off x="5248205" y="3977943"/>
          <a:ext cx="1084281" cy="54214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kern="1200" dirty="0">
              <a:latin typeface="Satoshi" pitchFamily="50" charset="0"/>
            </a:rPr>
            <a:t>Donald Lindsey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Satoshi" pitchFamily="50" charset="0"/>
            </a:rPr>
            <a:t>Hall Coordinator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Satoshi" pitchFamily="50" charset="0"/>
            </a:rPr>
            <a:t>Mark Twain</a:t>
          </a:r>
        </a:p>
      </dsp:txBody>
      <dsp:txXfrm>
        <a:off x="5248205" y="3977943"/>
        <a:ext cx="1084281" cy="542140"/>
      </dsp:txXfrm>
    </dsp:sp>
    <dsp:sp modelId="{EB4F76EF-5254-4BD4-A63C-E07D5F37A3F4}">
      <dsp:nvSpPr>
        <dsp:cNvPr id="0" name=""/>
        <dsp:cNvSpPr/>
      </dsp:nvSpPr>
      <dsp:spPr>
        <a:xfrm>
          <a:off x="6560186" y="3977943"/>
          <a:ext cx="1084281" cy="54214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kern="1200" dirty="0">
              <a:latin typeface="Satoshi" pitchFamily="50" charset="0"/>
            </a:rPr>
            <a:t>Leah Groene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Satoshi" pitchFamily="50" charset="0"/>
            </a:rPr>
            <a:t>Hall Coordinator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Satoshi" pitchFamily="50" charset="0"/>
            </a:rPr>
            <a:t>McDavid Undergraduate</a:t>
          </a:r>
        </a:p>
      </dsp:txBody>
      <dsp:txXfrm>
        <a:off x="6560186" y="3977943"/>
        <a:ext cx="1084281" cy="542140"/>
      </dsp:txXfrm>
    </dsp:sp>
    <dsp:sp modelId="{66139469-0C27-4892-AF8C-0158616BA4BB}">
      <dsp:nvSpPr>
        <dsp:cNvPr id="0" name=""/>
        <dsp:cNvSpPr/>
      </dsp:nvSpPr>
      <dsp:spPr>
        <a:xfrm>
          <a:off x="5248205" y="4747783"/>
          <a:ext cx="1084281" cy="54214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kern="1200" dirty="0">
              <a:latin typeface="Satoshi" pitchFamily="50" charset="0"/>
            </a:rPr>
            <a:t>Muna Abdella-Hazak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Satoshi" pitchFamily="50" charset="0"/>
            </a:rPr>
            <a:t>Hall Coordinator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Satoshi" pitchFamily="50" charset="0"/>
            </a:rPr>
            <a:t>Schurz</a:t>
          </a:r>
        </a:p>
      </dsp:txBody>
      <dsp:txXfrm>
        <a:off x="5248205" y="4747783"/>
        <a:ext cx="1084281" cy="542140"/>
      </dsp:txXfrm>
    </dsp:sp>
    <dsp:sp modelId="{87886BEB-1403-4DA5-BFE8-C9C4E974FFA4}">
      <dsp:nvSpPr>
        <dsp:cNvPr id="0" name=""/>
        <dsp:cNvSpPr/>
      </dsp:nvSpPr>
      <dsp:spPr>
        <a:xfrm>
          <a:off x="8528157" y="2438263"/>
          <a:ext cx="1084281" cy="54214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kern="1200" dirty="0">
              <a:latin typeface="Satoshi" pitchFamily="50" charset="0"/>
            </a:rPr>
            <a:t>Marcus George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Satoshi" pitchFamily="50" charset="0"/>
            </a:rPr>
            <a:t>Assistant Director Residential Operations</a:t>
          </a:r>
        </a:p>
      </dsp:txBody>
      <dsp:txXfrm>
        <a:off x="8528157" y="2438263"/>
        <a:ext cx="1084281" cy="542140"/>
      </dsp:txXfrm>
    </dsp:sp>
    <dsp:sp modelId="{224F972D-E0AC-4255-8702-306F5BC9A325}">
      <dsp:nvSpPr>
        <dsp:cNvPr id="0" name=""/>
        <dsp:cNvSpPr/>
      </dsp:nvSpPr>
      <dsp:spPr>
        <a:xfrm>
          <a:off x="7872167" y="3208103"/>
          <a:ext cx="1084281" cy="54214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kern="1200" dirty="0">
              <a:latin typeface="Satoshi" pitchFamily="50" charset="0"/>
            </a:rPr>
            <a:t>Dustin Franco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Satoshi" pitchFamily="50" charset="0"/>
            </a:rPr>
            <a:t>Hall Coordinator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Satoshi" pitchFamily="50" charset="0"/>
            </a:rPr>
            <a:t>Brooks &amp; Bluford</a:t>
          </a:r>
        </a:p>
      </dsp:txBody>
      <dsp:txXfrm>
        <a:off x="7872167" y="3208103"/>
        <a:ext cx="1084281" cy="542140"/>
      </dsp:txXfrm>
    </dsp:sp>
    <dsp:sp modelId="{46A7D4F8-79B2-492D-96DC-ADACE6F3BC7E}">
      <dsp:nvSpPr>
        <dsp:cNvPr id="0" name=""/>
        <dsp:cNvSpPr/>
      </dsp:nvSpPr>
      <dsp:spPr>
        <a:xfrm>
          <a:off x="9184148" y="3208103"/>
          <a:ext cx="1084281" cy="54214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kern="1200" dirty="0">
              <a:latin typeface="Satoshi" pitchFamily="50" charset="0"/>
            </a:rPr>
            <a:t>Sylvia Jauregui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Satoshi" pitchFamily="50" charset="0"/>
            </a:rPr>
            <a:t>Hall Coordinator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Satoshi" pitchFamily="50" charset="0"/>
            </a:rPr>
            <a:t>North &amp; Center</a:t>
          </a:r>
        </a:p>
      </dsp:txBody>
      <dsp:txXfrm>
        <a:off x="9184148" y="3208103"/>
        <a:ext cx="1084281" cy="542140"/>
      </dsp:txXfrm>
    </dsp:sp>
    <dsp:sp modelId="{15E4EF70-AAAF-463E-AD57-F4AEC4C6E0E5}">
      <dsp:nvSpPr>
        <dsp:cNvPr id="0" name=""/>
        <dsp:cNvSpPr/>
      </dsp:nvSpPr>
      <dsp:spPr>
        <a:xfrm>
          <a:off x="7872167" y="3977943"/>
          <a:ext cx="1084281" cy="54214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kern="1200" dirty="0">
              <a:latin typeface="Satoshi" pitchFamily="50" charset="0"/>
            </a:rPr>
            <a:t>Aishat Jimoh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Satoshi" pitchFamily="50" charset="0"/>
            </a:rPr>
            <a:t>Hall Coordinator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Satoshi" pitchFamily="50" charset="0"/>
            </a:rPr>
            <a:t>South</a:t>
          </a:r>
        </a:p>
      </dsp:txBody>
      <dsp:txXfrm>
        <a:off x="7872167" y="3977943"/>
        <a:ext cx="1084281" cy="542140"/>
      </dsp:txXfrm>
    </dsp:sp>
    <dsp:sp modelId="{D134EB4F-C567-44EC-89A8-797D761D63AE}">
      <dsp:nvSpPr>
        <dsp:cNvPr id="0" name=""/>
        <dsp:cNvSpPr/>
      </dsp:nvSpPr>
      <dsp:spPr>
        <a:xfrm>
          <a:off x="9184148" y="3977943"/>
          <a:ext cx="1084281" cy="54214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kern="1200" dirty="0">
              <a:latin typeface="Satoshi" pitchFamily="50" charset="0"/>
            </a:rPr>
            <a:t>VACANT</a:t>
          </a:r>
          <a:r>
            <a:rPr lang="en-US" sz="700" kern="1200" dirty="0">
              <a:latin typeface="Satoshi" pitchFamily="50" charset="0"/>
            </a:rPr>
            <a:t>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Satoshi" pitchFamily="50" charset="0"/>
            </a:rPr>
            <a:t>Hall Coordinator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Satoshi" pitchFamily="50" charset="0"/>
            </a:rPr>
            <a:t> Graduate &amp; Family Housing </a:t>
          </a:r>
        </a:p>
      </dsp:txBody>
      <dsp:txXfrm>
        <a:off x="9184148" y="3977943"/>
        <a:ext cx="1084281" cy="542140"/>
      </dsp:txXfrm>
    </dsp:sp>
    <dsp:sp modelId="{7EEDA818-64BB-4AE2-8FC8-844F834F99F2}">
      <dsp:nvSpPr>
        <dsp:cNvPr id="0" name=""/>
        <dsp:cNvSpPr/>
      </dsp:nvSpPr>
      <dsp:spPr>
        <a:xfrm>
          <a:off x="3936224" y="898583"/>
          <a:ext cx="1084281" cy="54214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b="1" kern="1200" dirty="0">
              <a:latin typeface="Satoshi" pitchFamily="50" charset="0"/>
            </a:rPr>
            <a:t>Tracy Sill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700" kern="1200" dirty="0">
              <a:latin typeface="Satoshi" pitchFamily="50" charset="0"/>
            </a:rPr>
            <a:t>Executive Assistant</a:t>
          </a:r>
        </a:p>
      </dsp:txBody>
      <dsp:txXfrm>
        <a:off x="3936224" y="898583"/>
        <a:ext cx="1084281" cy="5421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7840" cy="466434"/>
          </a:xfrm>
          <a:prstGeom prst="rect">
            <a:avLst/>
          </a:prstGeom>
        </p:spPr>
        <p:txBody>
          <a:bodyPr vert="horz" lIns="93173" tIns="46586" rIns="93173" bIns="46586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1"/>
            <a:ext cx="3037840" cy="466434"/>
          </a:xfrm>
          <a:prstGeom prst="rect">
            <a:avLst/>
          </a:prstGeom>
        </p:spPr>
        <p:txBody>
          <a:bodyPr vert="horz" lIns="93173" tIns="46586" rIns="93173" bIns="46586" rtlCol="0"/>
          <a:lstStyle>
            <a:lvl1pPr algn="r">
              <a:defRPr sz="1300"/>
            </a:lvl1pPr>
          </a:lstStyle>
          <a:p>
            <a:fld id="{E1134CA6-7B53-6E4E-8E99-E4C236F710CB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2050"/>
            <a:ext cx="5573712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3" tIns="46586" rIns="93173" bIns="4658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73892"/>
            <a:ext cx="5608320" cy="3660458"/>
          </a:xfrm>
          <a:prstGeom prst="rect">
            <a:avLst/>
          </a:prstGeom>
        </p:spPr>
        <p:txBody>
          <a:bodyPr vert="horz" lIns="93173" tIns="46586" rIns="93173" bIns="4658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68"/>
            <a:ext cx="3037840" cy="466433"/>
          </a:xfrm>
          <a:prstGeom prst="rect">
            <a:avLst/>
          </a:prstGeom>
        </p:spPr>
        <p:txBody>
          <a:bodyPr vert="horz" lIns="93173" tIns="46586" rIns="93173" bIns="46586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8"/>
            <a:ext cx="3037840" cy="466433"/>
          </a:xfrm>
          <a:prstGeom prst="rect">
            <a:avLst/>
          </a:prstGeom>
        </p:spPr>
        <p:txBody>
          <a:bodyPr vert="horz" lIns="93173" tIns="46586" rIns="93173" bIns="46586" rtlCol="0" anchor="b"/>
          <a:lstStyle>
            <a:lvl1pPr algn="r">
              <a:defRPr sz="1300"/>
            </a:lvl1pPr>
          </a:lstStyle>
          <a:p>
            <a:fld id="{E298CD93-3384-BF49-AB07-3C6C7E3BFB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5338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98CD93-3384-BF49-AB07-3C6C7E3BFBF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8480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DD18C2-C32D-1B4B-8201-208BA7C949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58A166-BB75-6442-AE36-0521BD1FF7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52E028-A538-3441-9766-24A60C48B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5661-ECA9-A94D-BB4D-17BAD019B3F1}" type="datetime1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9BE52A-C8FE-8A46-AD48-F6EC17D4F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DCCC3C-F016-8F4C-B5EB-EAA9F472E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531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B1E45-6533-6C46-8A77-88C855FB0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4C6E5A-16B8-AC45-876B-6EABAD02DE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606BE2-E152-E240-BD40-7B39BFA5C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57011-24F9-C245-8E49-D12BC046224A}" type="datetime1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9F96E1-34F2-5C47-9637-CA0846535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8F615B-6FB2-834A-B052-7E12533AD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231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A78745-7EB3-C742-8367-C62C1E2AA6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F361B6-45FD-C343-A7C4-0BD21FCD11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2FF709-B1BB-984E-80C3-26F8EB6CE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C28CA-6B10-C94D-98B4-B188C5BE1E61}" type="datetime1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ECED7C-1B53-F345-A006-32CC7E3D0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CA36B3-8F10-414E-8591-21D66F5A4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38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09658A-34B1-EC4A-AF22-CCF043296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00CBFC-08C5-9141-9D0D-4499842337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97E110-6670-1F43-9566-31F14FCEE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84F5C-7434-9345-A6E2-7ECBB5BD4250}" type="datetime1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C79B91-0BDB-8748-8F8C-C0086FC58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E01A0E-CA32-3841-ABD2-F82C1F9F4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06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79808-980E-A347-85A0-C82227475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8913F7-DF0A-CC4A-A7CB-272DFE0A0E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015BAB-61DD-CA4F-A083-5AD81DE27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3FA5D-05F7-324B-8532-64F81D39BCAB}" type="datetime1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F425CC-E390-0E4B-A4E3-7E5E042BA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C7BEE6-14C9-FE4D-9587-A384724EE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532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5C3712-1FD9-4F4A-920A-209AFF620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7A5C5E-9DCC-8D4C-A121-8A8368B3E3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65C0D0-0B8D-E948-90FC-42599B814F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579810-5F60-0E4C-8ADC-F52A401B3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C4FE0-38ED-BB4D-81D0-C90442907DEB}" type="datetime1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395D92-0EBC-5C44-BEF2-32CBA1094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8D2CF7-8A9B-2940-8D9D-EED670C15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840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3490DF-8EDD-6A44-A7D5-8B3D15EE20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BB6C5E-5573-FE46-A889-B9FC007119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A25662-8FC7-5A47-822F-88A2CE552C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CD543C-0217-DB40-968E-8053B9CC94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CB00B20-9B10-424B-8F42-7F27D7EEED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CCF0DAF-473B-4E4C-ABA7-E2442D3143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14D82-275B-DA49-9FCA-A59C7A755269}" type="datetime1">
              <a:rPr lang="en-US" smtClean="0"/>
              <a:t>4/20/2026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E032AC5-16F7-734D-8690-D789BFD9F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62DC2F9-9D49-BD4C-97AE-5FD39FB3A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826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2D10C8-D0D4-6846-9E17-D1C8FB6338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B626B73-60A8-3447-88CA-C879C99AD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B8393-E056-1D4F-B6D9-04A4FC22B0AD}" type="datetime1">
              <a:rPr lang="en-US" smtClean="0"/>
              <a:t>4/20/2026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C8B008-CB14-8349-914C-37949EE77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9B2DF5-5CD0-4447-9277-04A17F0BE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974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5C58C88-77CE-A746-9A71-ECE4E976D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42536-5863-174F-A330-23BF5CC5884C}" type="datetime1">
              <a:rPr lang="en-US" smtClean="0"/>
              <a:t>4/20/2026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2D609B6-0079-0B49-BBC6-2FF141384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6AED66-D1B5-5342-AA6C-665EFD2EA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768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418E86-9D2E-8842-B7B0-DA778769B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70CC7F-DCC4-6244-9BA4-1E3B0C5D07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1B9672-03FD-584F-BB32-4394246543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26579D-F01F-C448-A603-C03A430009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E6421-AC72-1F47-8CB9-53A451897C0C}" type="datetime1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DCBFA1-4942-1540-AB0F-A691276846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A6B5E9-3105-A14C-93C5-B6B68B337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025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03618-A762-6645-8C01-390FC06543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264306-A948-F149-8A86-F3D06689B8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8AB58C-9446-0C4D-94B8-8FF1C26624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E35038-D8E2-E742-8592-6C4F33DDE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71A35-17D8-6843-B883-47ADA22F725E}" type="datetime1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3B714C-B5FE-214C-B2E3-2DA32E962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6B7907-C636-CD4F-9D4C-2192B6A10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987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CCA759F-0F82-7040-A1D8-500F51C36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07B613-6A8D-5747-B067-3B8A2927C1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7C5519-5569-BE47-B6D4-C30E2E3002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124CB7-5E3E-DE48-94FB-01259374BACA}" type="datetime1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25A6ED-A380-DF4F-9FAC-FD37CF1464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23A79B-05C8-8348-BA83-A65D1B3D92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407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>
            <a:extLst>
              <a:ext uri="{FF2B5EF4-FFF2-40B4-BE49-F238E27FC236}">
                <a16:creationId xmlns:a16="http://schemas.microsoft.com/office/drawing/2014/main" id="{FBC852C9-F8C1-4879-1C52-FDC33449DBB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6459924-C671-9D75-59D8-57646D8A6A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610"/>
            <a:ext cx="10515600" cy="1095506"/>
          </a:xfrm>
        </p:spPr>
        <p:txBody>
          <a:bodyPr>
            <a:normAutofit/>
          </a:bodyPr>
          <a:lstStyle/>
          <a:p>
            <a:pPr algn="ctr"/>
            <a:r>
              <a:rPr lang="en-US" sz="6600" i="1" dirty="0">
                <a:latin typeface="Manuka Medium" panose="020D0506070702040204" pitchFamily="34" charset="77"/>
              </a:rPr>
              <a:t>MU Housing – Residential Life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00B395-78CB-CD73-16A2-2CAFF99A8C5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491537" y="6356350"/>
            <a:ext cx="1371600" cy="365125"/>
          </a:xfrm>
        </p:spPr>
        <p:txBody>
          <a:bodyPr/>
          <a:lstStyle/>
          <a:p>
            <a:pPr algn="r"/>
            <a:fld id="{9E384F5C-7434-9345-A6E2-7ECBB5BD4250}" type="datetime1">
              <a:rPr lang="en-US" smtClean="0"/>
              <a:pPr algn="r"/>
              <a:t>4/20/2026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50952F-1EF0-C79B-4D8D-05F625C08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DIVISON OF STUDENT AFFAIRS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CCF27720-6C68-FEC0-2584-687E3ED876D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67866887"/>
              </p:ext>
            </p:extLst>
          </p:nvPr>
        </p:nvGraphicFramePr>
        <p:xfrm>
          <a:off x="1085088" y="865970"/>
          <a:ext cx="10268712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2785420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AC255430A7DE64093FC80D308ECB337" ma:contentTypeVersion="36" ma:contentTypeDescription="Create a new document." ma:contentTypeScope="" ma:versionID="e868a782e4b6334508dab36b323fea44">
  <xsd:schema xmlns:xsd="http://www.w3.org/2001/XMLSchema" xmlns:xs="http://www.w3.org/2001/XMLSchema" xmlns:p="http://schemas.microsoft.com/office/2006/metadata/properties" xmlns:ns2="73b05261-5fdd-42b5-b67b-5eaa9437f703" xmlns:ns3="5f26d33e-1af5-4a5a-9e95-37d813d9191d" targetNamespace="http://schemas.microsoft.com/office/2006/metadata/properties" ma:root="true" ma:fieldsID="2df6496608b21328a8120224eaa348f0" ns2:_="" ns3:_="">
    <xsd:import namespace="73b05261-5fdd-42b5-b67b-5eaa9437f703"/>
    <xsd:import namespace="5f26d33e-1af5-4a5a-9e95-37d813d9191d"/>
    <xsd:element name="properties">
      <xsd:complexType>
        <xsd:sequence>
          <xsd:element name="documentManagement">
            <xsd:complexType>
              <xsd:all>
                <xsd:element ref="ns2:NotebookType" minOccurs="0"/>
                <xsd:element ref="ns2:FolderType" minOccurs="0"/>
                <xsd:element ref="ns2:CultureName" minOccurs="0"/>
                <xsd:element ref="ns2:AppVersion" minOccurs="0"/>
                <xsd:element ref="ns2:TeamsChannelId" minOccurs="0"/>
                <xsd:element ref="ns2:Owner" minOccurs="0"/>
                <xsd:element ref="ns2:Math_Settings" minOccurs="0"/>
                <xsd:element ref="ns2:DefaultSectionNames" minOccurs="0"/>
                <xsd:element ref="ns2:Templates" minOccurs="0"/>
                <xsd:element ref="ns2:Leaders" minOccurs="0"/>
                <xsd:element ref="ns2:Members" minOccurs="0"/>
                <xsd:element ref="ns2:Member_Groups" minOccurs="0"/>
                <xsd:element ref="ns2:Distribution_Groups" minOccurs="0"/>
                <xsd:element ref="ns2:LMS_Mappings" minOccurs="0"/>
                <xsd:element ref="ns2:Invited_Leaders" minOccurs="0"/>
                <xsd:element ref="ns2:Invited_Members" minOccurs="0"/>
                <xsd:element ref="ns2:Self_Registration_Enabled" minOccurs="0"/>
                <xsd:element ref="ns2:Has_Leaders_Only_SectionGroup" minOccurs="0"/>
                <xsd:element ref="ns2:Is_Collaboration_Space_Locked" minOccurs="0"/>
                <xsd:element ref="ns2:IsNotebookLocked" minOccurs="0"/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OCR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b05261-5fdd-42b5-b67b-5eaa9437f703" elementFormDefault="qualified">
    <xsd:import namespace="http://schemas.microsoft.com/office/2006/documentManagement/types"/>
    <xsd:import namespace="http://schemas.microsoft.com/office/infopath/2007/PartnerControls"/>
    <xsd:element name="NotebookType" ma:index="8" nillable="true" ma:displayName="Notebook Type" ma:internalName="NotebookType">
      <xsd:simpleType>
        <xsd:restriction base="dms:Text"/>
      </xsd:simpleType>
    </xsd:element>
    <xsd:element name="FolderType" ma:index="9" nillable="true" ma:displayName="Folder Type" ma:internalName="FolderType">
      <xsd:simpleType>
        <xsd:restriction base="dms:Text"/>
      </xsd:simpleType>
    </xsd:element>
    <xsd:element name="CultureName" ma:index="10" nillable="true" ma:displayName="Culture Name" ma:internalName="CultureName">
      <xsd:simpleType>
        <xsd:restriction base="dms:Text"/>
      </xsd:simpleType>
    </xsd:element>
    <xsd:element name="AppVersion" ma:index="11" nillable="true" ma:displayName="App Version" ma:internalName="AppVersion">
      <xsd:simpleType>
        <xsd:restriction base="dms:Text"/>
      </xsd:simpleType>
    </xsd:element>
    <xsd:element name="TeamsChannelId" ma:index="12" nillable="true" ma:displayName="Teams Channel Id" ma:internalName="TeamsChannelId">
      <xsd:simpleType>
        <xsd:restriction base="dms:Text"/>
      </xsd:simpleType>
    </xsd:element>
    <xsd:element name="Owner" ma:index="13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ath_Settings" ma:index="14" nillable="true" ma:displayName="Math Settings" ma:internalName="Math_Settings">
      <xsd:simpleType>
        <xsd:restriction base="dms:Text"/>
      </xsd:simpleType>
    </xsd:element>
    <xsd:element name="DefaultSectionNames" ma:index="15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6" nillable="true" ma:displayName="Templates" ma:internalName="Templates">
      <xsd:simpleType>
        <xsd:restriction base="dms:Note">
          <xsd:maxLength value="255"/>
        </xsd:restriction>
      </xsd:simpleType>
    </xsd:element>
    <xsd:element name="Leaders" ma:index="17" nillable="true" ma:displayName="Leaders" ma:internalName="Lead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s" ma:index="18" nillable="true" ma:displayName="Members" ma:internalName="Memb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_Groups" ma:index="19" nillable="true" ma:displayName="Member Groups" ma:internalName="Member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tribution_Groups" ma:index="20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21" nillable="true" ma:displayName="LMS Mappings" ma:internalName="LMS_Mappings">
      <xsd:simpleType>
        <xsd:restriction base="dms:Note">
          <xsd:maxLength value="255"/>
        </xsd:restriction>
      </xsd:simpleType>
    </xsd:element>
    <xsd:element name="Invited_Leaders" ma:index="22" nillable="true" ma:displayName="Invited Leaders" ma:internalName="Invited_Leaders">
      <xsd:simpleType>
        <xsd:restriction base="dms:Note">
          <xsd:maxLength value="255"/>
        </xsd:restriction>
      </xsd:simpleType>
    </xsd:element>
    <xsd:element name="Invited_Members" ma:index="23" nillable="true" ma:displayName="Invited Members" ma:internalName="Invited_Members">
      <xsd:simpleType>
        <xsd:restriction base="dms:Note">
          <xsd:maxLength value="255"/>
        </xsd:restriction>
      </xsd:simpleType>
    </xsd:element>
    <xsd:element name="Self_Registration_Enabled" ma:index="24" nillable="true" ma:displayName="Self Registration Enabled" ma:internalName="Self_Registration_Enabled">
      <xsd:simpleType>
        <xsd:restriction base="dms:Boolean"/>
      </xsd:simpleType>
    </xsd:element>
    <xsd:element name="Has_Leaders_Only_SectionGroup" ma:index="25" nillable="true" ma:displayName="Has Leaders Only SectionGroup" ma:internalName="Has_Leaders_Only_SectionGroup">
      <xsd:simpleType>
        <xsd:restriction base="dms:Boolean"/>
      </xsd:simpleType>
    </xsd:element>
    <xsd:element name="Is_Collaboration_Space_Locked" ma:index="26" nillable="true" ma:displayName="Is Collaboration Space Locked" ma:internalName="Is_Collaboration_Space_Locked">
      <xsd:simpleType>
        <xsd:restriction base="dms:Boolean"/>
      </xsd:simpleType>
    </xsd:element>
    <xsd:element name="IsNotebookLocked" ma:index="27" nillable="true" ma:displayName="Is Notebook Locked" ma:internalName="IsNotebookLocked">
      <xsd:simpleType>
        <xsd:restriction base="dms:Boolean"/>
      </xsd:simpleType>
    </xsd:element>
    <xsd:element name="MediaServiceMetadata" ma:index="2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3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34" nillable="true" ma:displayName="Tags" ma:internalName="MediaServiceAutoTags" ma:readOnly="true">
      <xsd:simpleType>
        <xsd:restriction base="dms:Text"/>
      </xsd:simpleType>
    </xsd:element>
    <xsd:element name="MediaServiceGenerationTime" ma:index="3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3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38" nillable="true" ma:displayName="Location" ma:internalName="MediaServiceLocation" ma:readOnly="true">
      <xsd:simpleType>
        <xsd:restriction base="dms:Text"/>
      </xsd:simpleType>
    </xsd:element>
    <xsd:element name="MediaServiceOCR" ma:index="3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4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42" nillable="true" ma:taxonomy="true" ma:internalName="lcf76f155ced4ddcb4097134ff3c332f" ma:taxonomyFieldName="MediaServiceImageTags" ma:displayName="Image Tags" ma:readOnly="false" ma:fieldId="{5cf76f15-5ced-4ddc-b409-7134ff3c332f}" ma:taxonomyMulti="true" ma:sspId="3e20e570-3a27-4eff-9ea0-d3488a33fbf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26d33e-1af5-4a5a-9e95-37d813d9191d" elementFormDefault="qualified">
    <xsd:import namespace="http://schemas.microsoft.com/office/2006/documentManagement/types"/>
    <xsd:import namespace="http://schemas.microsoft.com/office/infopath/2007/PartnerControls"/>
    <xsd:element name="SharedWithUsers" ma:index="3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43" nillable="true" ma:displayName="Taxonomy Catch All Column" ma:hidden="true" ma:list="{7e6bd2e2-58ba-47e4-91ac-8bf8b6961025}" ma:internalName="TaxCatchAll" ma:showField="CatchAllData" ma:web="5f26d33e-1af5-4a5a-9e95-37d813d9191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faultSectionNames xmlns="73b05261-5fdd-42b5-b67b-5eaa9437f703" xsi:nil="true"/>
    <Is_Collaboration_Space_Locked xmlns="73b05261-5fdd-42b5-b67b-5eaa9437f703" xsi:nil="true"/>
    <FolderType xmlns="73b05261-5fdd-42b5-b67b-5eaa9437f703" xsi:nil="true"/>
    <Members xmlns="73b05261-5fdd-42b5-b67b-5eaa9437f703">
      <UserInfo>
        <DisplayName/>
        <AccountId xsi:nil="true"/>
        <AccountType/>
      </UserInfo>
    </Members>
    <Has_Leaders_Only_SectionGroup xmlns="73b05261-5fdd-42b5-b67b-5eaa9437f703" xsi:nil="true"/>
    <NotebookType xmlns="73b05261-5fdd-42b5-b67b-5eaa9437f703" xsi:nil="true"/>
    <Leaders xmlns="73b05261-5fdd-42b5-b67b-5eaa9437f703">
      <UserInfo>
        <DisplayName/>
        <AccountId xsi:nil="true"/>
        <AccountType/>
      </UserInfo>
    </Leaders>
    <TeamsChannelId xmlns="73b05261-5fdd-42b5-b67b-5eaa9437f703" xsi:nil="true"/>
    <IsNotebookLocked xmlns="73b05261-5fdd-42b5-b67b-5eaa9437f703" xsi:nil="true"/>
    <Invited_Members xmlns="73b05261-5fdd-42b5-b67b-5eaa9437f703" xsi:nil="true"/>
    <CultureName xmlns="73b05261-5fdd-42b5-b67b-5eaa9437f703" xsi:nil="true"/>
    <Owner xmlns="73b05261-5fdd-42b5-b67b-5eaa9437f703">
      <UserInfo>
        <DisplayName/>
        <AccountId xsi:nil="true"/>
        <AccountType/>
      </UserInfo>
    </Owner>
    <Distribution_Groups xmlns="73b05261-5fdd-42b5-b67b-5eaa9437f703" xsi:nil="true"/>
    <AppVersion xmlns="73b05261-5fdd-42b5-b67b-5eaa9437f703" xsi:nil="true"/>
    <Invited_Leaders xmlns="73b05261-5fdd-42b5-b67b-5eaa9437f703" xsi:nil="true"/>
    <Math_Settings xmlns="73b05261-5fdd-42b5-b67b-5eaa9437f703" xsi:nil="true"/>
    <Templates xmlns="73b05261-5fdd-42b5-b67b-5eaa9437f703" xsi:nil="true"/>
    <LMS_Mappings xmlns="73b05261-5fdd-42b5-b67b-5eaa9437f703" xsi:nil="true"/>
    <Member_Groups xmlns="73b05261-5fdd-42b5-b67b-5eaa9437f703">
      <UserInfo>
        <DisplayName/>
        <AccountId xsi:nil="true"/>
        <AccountType/>
      </UserInfo>
    </Member_Groups>
    <Self_Registration_Enabled xmlns="73b05261-5fdd-42b5-b67b-5eaa9437f703" xsi:nil="true"/>
    <TaxCatchAll xmlns="5f26d33e-1af5-4a5a-9e95-37d813d9191d" xsi:nil="true"/>
    <lcf76f155ced4ddcb4097134ff3c332f xmlns="73b05261-5fdd-42b5-b67b-5eaa9437f703">
      <Terms xmlns="http://schemas.microsoft.com/office/infopath/2007/PartnerControls"/>
    </lcf76f155ced4ddcb4097134ff3c332f>
    <SharedWithUsers xmlns="5f26d33e-1af5-4a5a-9e95-37d813d9191d">
      <UserInfo>
        <DisplayName>Schwinke, Theodore</DisplayName>
        <AccountId>16</AccountId>
        <AccountType/>
      </UserInfo>
      <UserInfo>
        <DisplayName>Oldfather, Sarah</DisplayName>
        <AccountId>1652</AccountId>
        <AccountType/>
      </UserInfo>
      <UserInfo>
        <DisplayName>King Taylor, Angela</DisplayName>
        <AccountId>554</AccountId>
        <AccountType/>
      </UserInfo>
      <UserInfo>
        <DisplayName>Parsons, Holly S.</DisplayName>
        <AccountId>1665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D7F7BDAD-5191-4362-8DD8-06EBC843FA3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0732086-290F-46DC-8EDF-15C420CB8AF6}">
  <ds:schemaRefs>
    <ds:schemaRef ds:uri="5f26d33e-1af5-4a5a-9e95-37d813d9191d"/>
    <ds:schemaRef ds:uri="73b05261-5fdd-42b5-b67b-5eaa9437f703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68117CA7-C0EF-491A-B4C1-DD9EEAB6CD88}">
  <ds:schemaRefs>
    <ds:schemaRef ds:uri="5f26d33e-1af5-4a5a-9e95-37d813d9191d"/>
    <ds:schemaRef ds:uri="73b05261-5fdd-42b5-b67b-5eaa9437f703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3016</TotalTime>
  <Words>173</Words>
  <Application>Microsoft Office PowerPoint</Application>
  <PresentationFormat>Widescreen</PresentationFormat>
  <Paragraphs>76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Manuka Medium</vt:lpstr>
      <vt:lpstr>Satoshi</vt:lpstr>
      <vt:lpstr>Office Theme</vt:lpstr>
      <vt:lpstr>MU Housing – Residential Life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Barwick, Alyssa</dc:creator>
  <cp:lastModifiedBy>Hensley, Amber</cp:lastModifiedBy>
  <cp:revision>21</cp:revision>
  <cp:lastPrinted>2023-03-02T17:24:45Z</cp:lastPrinted>
  <dcterms:created xsi:type="dcterms:W3CDTF">2021-10-13T19:41:11Z</dcterms:created>
  <dcterms:modified xsi:type="dcterms:W3CDTF">2026-04-20T21:39:03Z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0x010100DAC255430A7DE64093FC80D308ECB337</vt:lpwstr>
  </property>
  <property fmtid="{D5CDD505-2E9C-101B-9397-08002B2CF9AE}" pid="3" name="MediaServiceImageTags">
    <vt:lpwstr/>
  </property>
</Properties>
</file>