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D1EF3-B574-4B3F-A861-C41F01909EE4}" v="8" dt="2026-04-20T21:48:43.4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748"/>
  </p:normalViewPr>
  <p:slideViewPr>
    <p:cSldViewPr snapToGrid="0">
      <p:cViewPr varScale="1">
        <p:scale>
          <a:sx n="105" d="100"/>
          <a:sy n="105" d="100"/>
        </p:scale>
        <p:origin x="144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custSel modSld">
      <pc:chgData name="Hensley, Amber" userId="d0b77f84-a8e2-4313-be5e-5c289572de67" providerId="ADAL" clId="{EA20C026-E48D-4AB3-AEE6-D3F2BE07984E}" dt="2026-04-21T18:11:57.406" v="796" actId="14100"/>
      <pc:docMkLst>
        <pc:docMk/>
      </pc:docMkLst>
      <pc:sldChg chg="addSp delSp modSp mod">
        <pc:chgData name="Hensley, Amber" userId="d0b77f84-a8e2-4313-be5e-5c289572de67" providerId="ADAL" clId="{EA20C026-E48D-4AB3-AEE6-D3F2BE07984E}" dt="2026-04-21T18:11:57.406" v="796" actId="14100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20T21:43:28.835" v="26" actId="20577"/>
          <ac:spMkLst>
            <pc:docMk/>
            <pc:sldMk cId="1278542029" sldId="257"/>
            <ac:spMk id="2" creationId="{46459924-C671-9D75-59D8-57646D8A6A95}"/>
          </ac:spMkLst>
        </pc:spChg>
        <pc:graphicFrameChg chg="add mod modGraphic">
          <ac:chgData name="Hensley, Amber" userId="d0b77f84-a8e2-4313-be5e-5c289572de67" providerId="ADAL" clId="{EA20C026-E48D-4AB3-AEE6-D3F2BE07984E}" dt="2026-04-21T18:11:57.406" v="796" actId="14100"/>
          <ac:graphicFrameMkLst>
            <pc:docMk/>
            <pc:sldMk cId="1278542029" sldId="257"/>
            <ac:graphicFrameMk id="3" creationId="{A2474FDB-994E-9787-7981-3D6FD8EB42E3}"/>
          </ac:graphicFrameMkLst>
        </pc:graphicFrameChg>
        <pc:graphicFrameChg chg="del">
          <ac:chgData name="Hensley, Amber" userId="d0b77f84-a8e2-4313-be5e-5c289572de67" providerId="ADAL" clId="{EA20C026-E48D-4AB3-AEE6-D3F2BE07984E}" dt="2026-04-20T21:43:31.112" v="27" actId="478"/>
          <ac:graphicFrameMkLst>
            <pc:docMk/>
            <pc:sldMk cId="1278542029" sldId="257"/>
            <ac:graphicFrameMk id="8" creationId="{7E65578E-E68F-FCA6-148B-78C76249FE5A}"/>
          </ac:graphicFrameMkLst>
        </pc:graphicFrameChg>
        <pc:cxnChg chg="del">
          <ac:chgData name="Hensley, Amber" userId="d0b77f84-a8e2-4313-be5e-5c289572de67" providerId="ADAL" clId="{EA20C026-E48D-4AB3-AEE6-D3F2BE07984E}" dt="2026-04-20T21:43:32.851" v="28" actId="478"/>
          <ac:cxnSpMkLst>
            <pc:docMk/>
            <pc:sldMk cId="1278542029" sldId="257"/>
            <ac:cxnSpMk id="14" creationId="{3EB31801-0BDB-EF6C-EB26-2F8DC9D961E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E759DE-5AC2-4254-84D1-C608E730D611}" type="doc">
      <dgm:prSet loTypeId="urn:microsoft.com/office/officeart/2005/8/layout/orgChart1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F2FD8416-A449-4B44-AA42-4D0A5758921D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Dr. Angela King Taylor </a:t>
          </a:r>
        </a:p>
        <a:p>
          <a:r>
            <a:rPr lang="en-US" dirty="0">
              <a:latin typeface="Satoshi" pitchFamily="50" charset="0"/>
            </a:rPr>
            <a:t>Vice Chancellor of Student Affairs</a:t>
          </a:r>
        </a:p>
      </dgm:t>
    </dgm:pt>
    <dgm:pt modelId="{0684D755-6778-4107-AE23-77A197C4582E}" type="parTrans" cxnId="{096C0661-7FB3-4794-87A1-98EB57EC903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A001A31-52FB-4ED1-9839-94FCD0D48379}" type="sibTrans" cxnId="{096C0661-7FB3-4794-87A1-98EB57EC903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048DE02-8E06-42E0-9CDF-9BA31575BCE1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Brooke Maher </a:t>
          </a:r>
        </a:p>
        <a:p>
          <a:r>
            <a:rPr lang="en-US" dirty="0">
              <a:latin typeface="Satoshi" pitchFamily="50" charset="0"/>
            </a:rPr>
            <a:t>Assistant Director</a:t>
          </a:r>
        </a:p>
      </dgm:t>
    </dgm:pt>
    <dgm:pt modelId="{470C89B1-9F72-4A0C-B7DE-8D6C7834FC1D}" type="parTrans" cxnId="{56988F57-0EE4-4CE0-B664-632CA2B2F74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DAF4F95B-AD8A-4973-8D70-16030385D2EF}" type="sibTrans" cxnId="{56988F57-0EE4-4CE0-B664-632CA2B2F74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492CEF9-2420-4D0F-8043-27BC47A6F6D7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Heather Bridgeford Director</a:t>
          </a:r>
        </a:p>
      </dgm:t>
    </dgm:pt>
    <dgm:pt modelId="{51282FD9-C64A-459F-8B9B-AD61C50C7270}" type="parTrans" cxnId="{9E8CB2F8-22F1-4F9B-B5FD-D55C3E95D54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8371C879-FB03-4AAD-B2EA-D520BB956425}" type="sibTrans" cxnId="{9E8CB2F8-22F1-4F9B-B5FD-D55C3E95D54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D04469F2-F624-4E52-9494-2925038E8BE8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Macaulay Keevins </a:t>
          </a:r>
        </a:p>
        <a:p>
          <a:r>
            <a:rPr lang="en-US" dirty="0">
              <a:latin typeface="Satoshi" pitchFamily="50" charset="0"/>
            </a:rPr>
            <a:t>Senior Graphic Designer</a:t>
          </a:r>
        </a:p>
      </dgm:t>
    </dgm:pt>
    <dgm:pt modelId="{FCA8FBAD-7459-4276-B877-2424E90A1CCC}" type="parTrans" cxnId="{BD7629DD-90D3-466E-ADA0-EE068EE38E77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A85707B-FC03-4100-9611-601952628F79}" type="sibTrans" cxnId="{BD7629DD-90D3-466E-ADA0-EE068EE38E77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B475F58-6405-426B-8E58-2AEADBBA587D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Olivia Cordray </a:t>
          </a:r>
        </a:p>
        <a:p>
          <a:r>
            <a:rPr lang="en-US" dirty="0">
              <a:latin typeface="Satoshi" pitchFamily="50" charset="0"/>
            </a:rPr>
            <a:t>Senior Graphic Designer</a:t>
          </a:r>
        </a:p>
      </dgm:t>
    </dgm:pt>
    <dgm:pt modelId="{46C8C731-74DA-4F02-BCE5-4FBAFC1EF7DF}" type="parTrans" cxnId="{2FA4B937-389F-4400-95C9-E3E546BEDD72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ADA2FBD2-3828-4F9A-82AE-1D918BBE2130}" type="sibTrans" cxnId="{2FA4B937-389F-4400-95C9-E3E546BEDD72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3F460B0-5685-497B-9EAA-8E7C4A18589D}">
      <dgm:prSet phldrT="[Text]" phldr="0"/>
      <dgm:spPr/>
      <dgm:t>
        <a:bodyPr/>
        <a:lstStyle/>
        <a:p>
          <a:r>
            <a:rPr lang="en-US">
              <a:latin typeface="Satoshi" pitchFamily="50" charset="0"/>
            </a:rPr>
            <a:t>Gretta Cohoon Photographer</a:t>
          </a:r>
          <a:endParaRPr lang="en-US" dirty="0">
            <a:latin typeface="Satoshi" pitchFamily="50" charset="0"/>
          </a:endParaRPr>
        </a:p>
      </dgm:t>
    </dgm:pt>
    <dgm:pt modelId="{1E513D25-8A1E-42E4-B787-28BD64622C65}" type="parTrans" cxnId="{85735A27-6394-4662-BC1C-BD92D5C66DC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AF76D51-760C-4F5B-A611-8C4A2B74B046}" type="sibTrans" cxnId="{85735A27-6394-4662-BC1C-BD92D5C66DC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3A08FE5-1CE5-4DE0-88E3-2613CE1A7D6F}">
      <dgm:prSet phldrT="[Text]" phldr="0"/>
      <dgm:spPr/>
      <dgm:t>
        <a:bodyPr/>
        <a:lstStyle/>
        <a:p>
          <a:r>
            <a:rPr lang="en-US">
              <a:latin typeface="Satoshi" pitchFamily="50" charset="0"/>
            </a:rPr>
            <a:t>Cathy Maschmeyer Website Content Strategist</a:t>
          </a:r>
          <a:endParaRPr lang="en-US" dirty="0">
            <a:latin typeface="Satoshi" pitchFamily="50" charset="0"/>
          </a:endParaRPr>
        </a:p>
      </dgm:t>
    </dgm:pt>
    <dgm:pt modelId="{C740FB78-BA8C-40F5-8F48-DFE9F141DFF3}" type="parTrans" cxnId="{8DC623AA-9555-4903-8971-8205EB72296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BEEF0DD-8B40-404E-AE18-7B93A33EFED2}" type="sibTrans" cxnId="{8DC623AA-9555-4903-8971-8205EB72296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F7F7A72-ABDE-4C64-AC94-7755BB6F45C8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VACANT </a:t>
          </a:r>
        </a:p>
        <a:p>
          <a:r>
            <a:rPr lang="en-US" dirty="0">
              <a:latin typeface="Satoshi" pitchFamily="50" charset="0"/>
            </a:rPr>
            <a:t>Senior Digital Strategist</a:t>
          </a:r>
        </a:p>
      </dgm:t>
    </dgm:pt>
    <dgm:pt modelId="{437A9B10-AA4D-440A-94E7-D4359439DE9F}" type="parTrans" cxnId="{89C7ADF7-4AD7-4F82-BAAA-31A77060BC7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2D83E23-F35B-4BC3-8730-478F99B490AD}" type="sibTrans" cxnId="{89C7ADF7-4AD7-4F82-BAAA-31A77060BC7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7C23AD2-4150-41B5-9292-4FD61F9D0318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VACANT </a:t>
          </a:r>
        </a:p>
        <a:p>
          <a:r>
            <a:rPr lang="en-US" dirty="0">
              <a:latin typeface="Satoshi" pitchFamily="50" charset="0"/>
            </a:rPr>
            <a:t>Email Content Strategist</a:t>
          </a:r>
        </a:p>
      </dgm:t>
    </dgm:pt>
    <dgm:pt modelId="{D59170B1-71E6-437D-AA16-B006AF43BF9F}" type="parTrans" cxnId="{3CBDA2F0-8EE6-4FA9-939C-F5C12B286AE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18BCB45-C2EF-461D-8ADF-D6BDD9A443D0}" type="sibTrans" cxnId="{3CBDA2F0-8EE6-4FA9-939C-F5C12B286AE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FD91213-AC28-4271-A70D-28EB7BC3E5E2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Stasha Simone </a:t>
          </a:r>
        </a:p>
        <a:p>
          <a:r>
            <a:rPr lang="en-US" dirty="0">
              <a:latin typeface="Satoshi" pitchFamily="50" charset="0"/>
            </a:rPr>
            <a:t>Marketing &amp; Communication Strategist</a:t>
          </a:r>
        </a:p>
      </dgm:t>
    </dgm:pt>
    <dgm:pt modelId="{EE7C4641-4AAC-414E-9AD7-6F91C088DCE7}" type="parTrans" cxnId="{88289153-A77B-4EBC-A146-71805451605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0281347-B478-4A55-9897-9889525E6D9C}" type="sibTrans" cxnId="{88289153-A77B-4EBC-A146-71805451605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9F8656B-AC73-45B8-A251-88CFCAC065F5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Student Marketing Positions</a:t>
          </a:r>
        </a:p>
      </dgm:t>
    </dgm:pt>
    <dgm:pt modelId="{73B2C400-7CFD-4D8E-9827-38261F48648C}" type="parTrans" cxnId="{2B999AD1-E1B3-4225-B82E-14DF700399C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28BBFC4-8375-4F36-ADBE-F921404C8BAB}" type="sibTrans" cxnId="{2B999AD1-E1B3-4225-B82E-14DF700399C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352AE59-E5E7-412E-BC66-18D1CAB17937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Sadie Collins </a:t>
          </a:r>
        </a:p>
        <a:p>
          <a:r>
            <a:rPr lang="en-US" dirty="0">
              <a:latin typeface="Satoshi" pitchFamily="50" charset="0"/>
            </a:rPr>
            <a:t>Marketing &amp; Communication Strategist</a:t>
          </a:r>
        </a:p>
      </dgm:t>
    </dgm:pt>
    <dgm:pt modelId="{56919C5F-1750-4931-B73B-390CF3855749}" type="parTrans" cxnId="{DB32A0A2-8B5F-4DE5-8FB5-BEDED8141E1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59D8CE3B-D478-4841-830D-C2E0A4540720}" type="sibTrans" cxnId="{DB32A0A2-8B5F-4DE5-8FB5-BEDED8141E11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933DF71-ADE4-4D99-8C7D-031496AD7FD1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Callie Cox </a:t>
          </a:r>
        </a:p>
        <a:p>
          <a:r>
            <a:rPr lang="en-US" dirty="0">
              <a:latin typeface="Satoshi" pitchFamily="50" charset="0"/>
            </a:rPr>
            <a:t>Marketing and Communication Strategist</a:t>
          </a:r>
        </a:p>
      </dgm:t>
    </dgm:pt>
    <dgm:pt modelId="{DACF6DE4-D39D-4FB3-B4D9-D851905E5BFF}" type="parTrans" cxnId="{3A586F1E-795D-478A-AD0A-5DE2FA4126D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4793016C-00C6-4080-BE91-281179BFC527}" type="sibTrans" cxnId="{3A586F1E-795D-478A-AD0A-5DE2FA4126D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FF21A07-7BBB-46E2-9044-539A48B725DF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VACANT </a:t>
          </a:r>
        </a:p>
        <a:p>
          <a:r>
            <a:rPr lang="en-US" dirty="0">
              <a:latin typeface="Satoshi" pitchFamily="50" charset="0"/>
            </a:rPr>
            <a:t>Marketing and Communication Strategist</a:t>
          </a:r>
        </a:p>
      </dgm:t>
    </dgm:pt>
    <dgm:pt modelId="{3C38024F-13DF-403C-9B3C-8B47F1563AB5}" type="parTrans" cxnId="{95650A33-E955-4F70-AF80-3A9B25F69AF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08494F29-F8C7-4E38-8ACE-21E91BFA55BD}" type="sibTrans" cxnId="{95650A33-E955-4F70-AF80-3A9B25F69AF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19B92FB-212A-421A-8BD9-70B3DE815768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VACANT </a:t>
          </a:r>
        </a:p>
        <a:p>
          <a:r>
            <a:rPr lang="en-US" dirty="0">
              <a:latin typeface="Satoshi" pitchFamily="50" charset="0"/>
            </a:rPr>
            <a:t>Project Manager</a:t>
          </a:r>
        </a:p>
      </dgm:t>
    </dgm:pt>
    <dgm:pt modelId="{FE7C0089-F813-450D-8C67-DD581830F715}" type="parTrans" cxnId="{A2DB1198-E792-4C9A-A1F3-997BA6F6EA6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0388DF1-7E72-4B89-96B7-FC040D50E652}" type="sibTrans" cxnId="{A2DB1198-E792-4C9A-A1F3-997BA6F6EA6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4578CDDD-DA5C-47DE-BB7F-FC96E86CBDFF}">
      <dgm:prSet phldrT="[Text]" phldr="0"/>
      <dgm:spPr/>
      <dgm:t>
        <a:bodyPr/>
        <a:lstStyle/>
        <a:p>
          <a:r>
            <a:rPr lang="en-US">
              <a:latin typeface="Satoshi" pitchFamily="50" charset="0"/>
            </a:rPr>
            <a:t>Student Designer</a:t>
          </a:r>
          <a:endParaRPr lang="en-US" dirty="0">
            <a:latin typeface="Satoshi" pitchFamily="50" charset="0"/>
          </a:endParaRPr>
        </a:p>
      </dgm:t>
    </dgm:pt>
    <dgm:pt modelId="{148C51CE-727E-47C8-B894-28E6ABE8FDB2}" type="parTrans" cxnId="{539AFC93-B59A-4BAE-8A79-FB1E1182AE5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594DCFB0-9CCE-455E-87E7-B6B1A7E4B13E}" type="sibTrans" cxnId="{539AFC93-B59A-4BAE-8A79-FB1E1182AE5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5D191092-E4A1-468D-9D4E-E55D36C9113A}" type="asst">
      <dgm:prSet/>
      <dgm:spPr/>
      <dgm:t>
        <a:bodyPr/>
        <a:lstStyle/>
        <a:p>
          <a:r>
            <a:rPr lang="en-US" dirty="0">
              <a:latin typeface="Satoshi" pitchFamily="50" charset="0"/>
            </a:rPr>
            <a:t>VACANT </a:t>
          </a:r>
        </a:p>
        <a:p>
          <a:r>
            <a:rPr lang="en-US" dirty="0">
              <a:latin typeface="Satoshi" pitchFamily="50" charset="0"/>
            </a:rPr>
            <a:t>Executive Assistant</a:t>
          </a:r>
        </a:p>
      </dgm:t>
    </dgm:pt>
    <dgm:pt modelId="{EBB5ED3F-940B-4679-BEF6-17D9C5C3441B}" type="parTrans" cxnId="{D34F2421-E84E-4D8B-80BC-8480683E5649}">
      <dgm:prSet/>
      <dgm:spPr>
        <a:ln>
          <a:solidFill>
            <a:schemeClr val="accent4"/>
          </a:solidFill>
          <a:prstDash val="dash"/>
        </a:ln>
      </dgm:spPr>
      <dgm:t>
        <a:bodyPr/>
        <a:lstStyle/>
        <a:p>
          <a:endParaRPr lang="en-US">
            <a:latin typeface="Satoshi" pitchFamily="50" charset="0"/>
          </a:endParaRPr>
        </a:p>
      </dgm:t>
    </dgm:pt>
    <dgm:pt modelId="{7CAE91CC-EF3B-4AEA-9FEA-B54876AD746A}" type="sibTrans" cxnId="{D34F2421-E84E-4D8B-80BC-8480683E564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3710AE9-CBBF-466F-8778-FDC10ABA7248}">
      <dgm:prSet phldrT="[Text]" phldr="0"/>
      <dgm:spPr/>
      <dgm:t>
        <a:bodyPr/>
        <a:lstStyle/>
        <a:p>
          <a:r>
            <a:rPr lang="en-US">
              <a:latin typeface="Satoshi" pitchFamily="50" charset="0"/>
            </a:rPr>
            <a:t>Social Media Students</a:t>
          </a:r>
          <a:endParaRPr lang="en-US" dirty="0">
            <a:latin typeface="Satoshi" pitchFamily="50" charset="0"/>
          </a:endParaRPr>
        </a:p>
      </dgm:t>
    </dgm:pt>
    <dgm:pt modelId="{D21EF969-9E42-47BF-8B7C-AB167A58D84D}" type="parTrans" cxnId="{565CCFBB-34C1-4BAB-BE77-EF3EC850171A}">
      <dgm:prSet/>
      <dgm:spPr/>
      <dgm:t>
        <a:bodyPr/>
        <a:lstStyle/>
        <a:p>
          <a:endParaRPr lang="en-US"/>
        </a:p>
      </dgm:t>
    </dgm:pt>
    <dgm:pt modelId="{2E4D2D4F-58CE-4CA5-B00A-D10D677AF9CB}" type="sibTrans" cxnId="{565CCFBB-34C1-4BAB-BE77-EF3EC850171A}">
      <dgm:prSet/>
      <dgm:spPr/>
      <dgm:t>
        <a:bodyPr/>
        <a:lstStyle/>
        <a:p>
          <a:endParaRPr lang="en-US"/>
        </a:p>
      </dgm:t>
    </dgm:pt>
    <dgm:pt modelId="{8DA79994-E137-4EF8-9AA9-D87EFD8E3248}">
      <dgm:prSet phldrT="[Text]" phldr="0"/>
      <dgm:spPr/>
      <dgm:t>
        <a:bodyPr/>
        <a:lstStyle/>
        <a:p>
          <a:r>
            <a:rPr lang="en-US">
              <a:latin typeface="Satoshi" pitchFamily="50" charset="0"/>
            </a:rPr>
            <a:t>Social Media Students</a:t>
          </a:r>
          <a:endParaRPr lang="en-US" dirty="0">
            <a:latin typeface="Satoshi" pitchFamily="50" charset="0"/>
          </a:endParaRPr>
        </a:p>
      </dgm:t>
    </dgm:pt>
    <dgm:pt modelId="{F8DC20AE-3728-4D24-8C01-A636337ED6EF}" type="parTrans" cxnId="{F4FCE2B1-AC03-41D1-9A44-0E5C01CB6C6E}">
      <dgm:prSet/>
      <dgm:spPr/>
      <dgm:t>
        <a:bodyPr/>
        <a:lstStyle/>
        <a:p>
          <a:endParaRPr lang="en-US"/>
        </a:p>
      </dgm:t>
    </dgm:pt>
    <dgm:pt modelId="{78E6886D-22D1-4C2E-A118-BC5003B9A17D}" type="sibTrans" cxnId="{F4FCE2B1-AC03-41D1-9A44-0E5C01CB6C6E}">
      <dgm:prSet/>
      <dgm:spPr/>
      <dgm:t>
        <a:bodyPr/>
        <a:lstStyle/>
        <a:p>
          <a:endParaRPr lang="en-US"/>
        </a:p>
      </dgm:t>
    </dgm:pt>
    <dgm:pt modelId="{4F4BFC72-BA8E-48AA-B7B8-5EE463A6DFFF}" type="pres">
      <dgm:prSet presAssocID="{7CE759DE-5AC2-4254-84D1-C608E730D61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B7438DD-055F-40F0-A923-A4C33A0A4458}" type="pres">
      <dgm:prSet presAssocID="{F2FD8416-A449-4B44-AA42-4D0A5758921D}" presName="hierRoot1" presStyleCnt="0">
        <dgm:presLayoutVars>
          <dgm:hierBranch val="init"/>
        </dgm:presLayoutVars>
      </dgm:prSet>
      <dgm:spPr/>
    </dgm:pt>
    <dgm:pt modelId="{635C6B6E-4644-4681-BC42-1C0862680718}" type="pres">
      <dgm:prSet presAssocID="{F2FD8416-A449-4B44-AA42-4D0A5758921D}" presName="rootComposite1" presStyleCnt="0"/>
      <dgm:spPr/>
    </dgm:pt>
    <dgm:pt modelId="{A108962A-8CCB-465D-8103-40C456FBE2CD}" type="pres">
      <dgm:prSet presAssocID="{F2FD8416-A449-4B44-AA42-4D0A5758921D}" presName="rootText1" presStyleLbl="node0" presStyleIdx="0" presStyleCnt="1">
        <dgm:presLayoutVars>
          <dgm:chPref val="3"/>
        </dgm:presLayoutVars>
      </dgm:prSet>
      <dgm:spPr/>
    </dgm:pt>
    <dgm:pt modelId="{F7107EFF-4061-4C55-BC3B-70F37D8CC44D}" type="pres">
      <dgm:prSet presAssocID="{F2FD8416-A449-4B44-AA42-4D0A5758921D}" presName="rootConnector1" presStyleLbl="node1" presStyleIdx="0" presStyleCnt="0"/>
      <dgm:spPr/>
    </dgm:pt>
    <dgm:pt modelId="{5705FBAF-4D1B-46E2-8EBB-59CC1747F96D}" type="pres">
      <dgm:prSet presAssocID="{F2FD8416-A449-4B44-AA42-4D0A5758921D}" presName="hierChild2" presStyleCnt="0"/>
      <dgm:spPr/>
    </dgm:pt>
    <dgm:pt modelId="{0EF9ECFF-F781-4835-B963-8234B8A2FE2F}" type="pres">
      <dgm:prSet presAssocID="{51282FD9-C64A-459F-8B9B-AD61C50C7270}" presName="Name37" presStyleLbl="parChTrans1D2" presStyleIdx="0" presStyleCnt="1"/>
      <dgm:spPr/>
    </dgm:pt>
    <dgm:pt modelId="{CA1AC08E-C9A7-4BEA-8A7F-96CF63A7FFE0}" type="pres">
      <dgm:prSet presAssocID="{9492CEF9-2420-4D0F-8043-27BC47A6F6D7}" presName="hierRoot2" presStyleCnt="0">
        <dgm:presLayoutVars>
          <dgm:hierBranch val="init"/>
        </dgm:presLayoutVars>
      </dgm:prSet>
      <dgm:spPr/>
    </dgm:pt>
    <dgm:pt modelId="{2A7C8377-608A-4E69-9238-5E7863F360F2}" type="pres">
      <dgm:prSet presAssocID="{9492CEF9-2420-4D0F-8043-27BC47A6F6D7}" presName="rootComposite" presStyleCnt="0"/>
      <dgm:spPr/>
    </dgm:pt>
    <dgm:pt modelId="{B8382A08-86CF-48FF-855C-F287030B1D70}" type="pres">
      <dgm:prSet presAssocID="{9492CEF9-2420-4D0F-8043-27BC47A6F6D7}" presName="rootText" presStyleLbl="node2" presStyleIdx="0" presStyleCnt="1">
        <dgm:presLayoutVars>
          <dgm:chPref val="3"/>
        </dgm:presLayoutVars>
      </dgm:prSet>
      <dgm:spPr/>
    </dgm:pt>
    <dgm:pt modelId="{4FBE5E71-CAF7-4AFF-9763-61CE973859F0}" type="pres">
      <dgm:prSet presAssocID="{9492CEF9-2420-4D0F-8043-27BC47A6F6D7}" presName="rootConnector" presStyleLbl="node2" presStyleIdx="0" presStyleCnt="1"/>
      <dgm:spPr/>
    </dgm:pt>
    <dgm:pt modelId="{68DF02F4-2BF0-40EF-987E-84ACF5D8EC67}" type="pres">
      <dgm:prSet presAssocID="{9492CEF9-2420-4D0F-8043-27BC47A6F6D7}" presName="hierChild4" presStyleCnt="0"/>
      <dgm:spPr/>
    </dgm:pt>
    <dgm:pt modelId="{59833F6C-AA5D-488E-97DD-6DA614FA4BCC}" type="pres">
      <dgm:prSet presAssocID="{470C89B1-9F72-4A0C-B7DE-8D6C7834FC1D}" presName="Name37" presStyleLbl="parChTrans1D3" presStyleIdx="0" presStyleCnt="6"/>
      <dgm:spPr/>
    </dgm:pt>
    <dgm:pt modelId="{ED668ACA-42F2-4E04-ABC5-FB052796204F}" type="pres">
      <dgm:prSet presAssocID="{2048DE02-8E06-42E0-9CDF-9BA31575BCE1}" presName="hierRoot2" presStyleCnt="0">
        <dgm:presLayoutVars>
          <dgm:hierBranch val="hang"/>
        </dgm:presLayoutVars>
      </dgm:prSet>
      <dgm:spPr/>
    </dgm:pt>
    <dgm:pt modelId="{D594E151-7FCC-47FC-B987-27DD47A49AA3}" type="pres">
      <dgm:prSet presAssocID="{2048DE02-8E06-42E0-9CDF-9BA31575BCE1}" presName="rootComposite" presStyleCnt="0"/>
      <dgm:spPr/>
    </dgm:pt>
    <dgm:pt modelId="{77152687-B998-49D9-BA70-0C94C63002B2}" type="pres">
      <dgm:prSet presAssocID="{2048DE02-8E06-42E0-9CDF-9BA31575BCE1}" presName="rootText" presStyleLbl="node3" presStyleIdx="0" presStyleCnt="5">
        <dgm:presLayoutVars>
          <dgm:chPref val="3"/>
        </dgm:presLayoutVars>
      </dgm:prSet>
      <dgm:spPr/>
    </dgm:pt>
    <dgm:pt modelId="{DA9BBB62-B8A0-4C9B-BFCE-C5874E12DDA0}" type="pres">
      <dgm:prSet presAssocID="{2048DE02-8E06-42E0-9CDF-9BA31575BCE1}" presName="rootConnector" presStyleLbl="node3" presStyleIdx="0" presStyleCnt="5"/>
      <dgm:spPr/>
    </dgm:pt>
    <dgm:pt modelId="{C8018FB8-59DD-4C9A-95F7-45A554070A7C}" type="pres">
      <dgm:prSet presAssocID="{2048DE02-8E06-42E0-9CDF-9BA31575BCE1}" presName="hierChild4" presStyleCnt="0"/>
      <dgm:spPr/>
    </dgm:pt>
    <dgm:pt modelId="{FBB88C9A-911F-4DFA-A07C-BAD5E7D05680}" type="pres">
      <dgm:prSet presAssocID="{FCA8FBAD-7459-4276-B877-2424E90A1CCC}" presName="Name48" presStyleLbl="parChTrans1D4" presStyleIdx="0" presStyleCnt="11"/>
      <dgm:spPr/>
    </dgm:pt>
    <dgm:pt modelId="{A753CD92-A87C-4DC5-BE50-E322162E2674}" type="pres">
      <dgm:prSet presAssocID="{D04469F2-F624-4E52-9494-2925038E8BE8}" presName="hierRoot2" presStyleCnt="0">
        <dgm:presLayoutVars>
          <dgm:hierBranch val="init"/>
        </dgm:presLayoutVars>
      </dgm:prSet>
      <dgm:spPr/>
    </dgm:pt>
    <dgm:pt modelId="{9E508212-8B6C-446C-AF44-7E68DD5638FD}" type="pres">
      <dgm:prSet presAssocID="{D04469F2-F624-4E52-9494-2925038E8BE8}" presName="rootComposite" presStyleCnt="0"/>
      <dgm:spPr/>
    </dgm:pt>
    <dgm:pt modelId="{D3439CB9-D3F2-4FF9-9D8E-1F134B32C5B3}" type="pres">
      <dgm:prSet presAssocID="{D04469F2-F624-4E52-9494-2925038E8BE8}" presName="rootText" presStyleLbl="node4" presStyleIdx="0" presStyleCnt="11">
        <dgm:presLayoutVars>
          <dgm:chPref val="3"/>
        </dgm:presLayoutVars>
      </dgm:prSet>
      <dgm:spPr/>
    </dgm:pt>
    <dgm:pt modelId="{83E4853A-988F-43E0-9465-E458F1680817}" type="pres">
      <dgm:prSet presAssocID="{D04469F2-F624-4E52-9494-2925038E8BE8}" presName="rootConnector" presStyleLbl="node4" presStyleIdx="0" presStyleCnt="11"/>
      <dgm:spPr/>
    </dgm:pt>
    <dgm:pt modelId="{074E2C10-4DC3-4038-9A49-5718AE7DE840}" type="pres">
      <dgm:prSet presAssocID="{D04469F2-F624-4E52-9494-2925038E8BE8}" presName="hierChild4" presStyleCnt="0"/>
      <dgm:spPr/>
    </dgm:pt>
    <dgm:pt modelId="{6DD8D575-CDA7-40E4-A082-94AB199F1C8B}" type="pres">
      <dgm:prSet presAssocID="{D04469F2-F624-4E52-9494-2925038E8BE8}" presName="hierChild5" presStyleCnt="0"/>
      <dgm:spPr/>
    </dgm:pt>
    <dgm:pt modelId="{3DC82B83-808D-40A6-AF4B-91535579A409}" type="pres">
      <dgm:prSet presAssocID="{46C8C731-74DA-4F02-BCE5-4FBAFC1EF7DF}" presName="Name48" presStyleLbl="parChTrans1D4" presStyleIdx="1" presStyleCnt="11"/>
      <dgm:spPr/>
    </dgm:pt>
    <dgm:pt modelId="{3848D900-5E86-4C19-851E-3CCCDCA32B70}" type="pres">
      <dgm:prSet presAssocID="{6B475F58-6405-426B-8E58-2AEADBBA587D}" presName="hierRoot2" presStyleCnt="0">
        <dgm:presLayoutVars>
          <dgm:hierBranch val="init"/>
        </dgm:presLayoutVars>
      </dgm:prSet>
      <dgm:spPr/>
    </dgm:pt>
    <dgm:pt modelId="{6BAF6838-A7A0-4FCD-8EA5-EA0E80A93B36}" type="pres">
      <dgm:prSet presAssocID="{6B475F58-6405-426B-8E58-2AEADBBA587D}" presName="rootComposite" presStyleCnt="0"/>
      <dgm:spPr/>
    </dgm:pt>
    <dgm:pt modelId="{9D7D2299-A686-46F4-99F4-2B8ABA8E9A3F}" type="pres">
      <dgm:prSet presAssocID="{6B475F58-6405-426B-8E58-2AEADBBA587D}" presName="rootText" presStyleLbl="node4" presStyleIdx="1" presStyleCnt="11">
        <dgm:presLayoutVars>
          <dgm:chPref val="3"/>
        </dgm:presLayoutVars>
      </dgm:prSet>
      <dgm:spPr/>
    </dgm:pt>
    <dgm:pt modelId="{B6CB487A-7D76-4635-9D80-6EFA3FC5F476}" type="pres">
      <dgm:prSet presAssocID="{6B475F58-6405-426B-8E58-2AEADBBA587D}" presName="rootConnector" presStyleLbl="node4" presStyleIdx="1" presStyleCnt="11"/>
      <dgm:spPr/>
    </dgm:pt>
    <dgm:pt modelId="{D9C5B702-6519-4517-948E-A3DB4359C984}" type="pres">
      <dgm:prSet presAssocID="{6B475F58-6405-426B-8E58-2AEADBBA587D}" presName="hierChild4" presStyleCnt="0"/>
      <dgm:spPr/>
    </dgm:pt>
    <dgm:pt modelId="{8E5B3280-D768-4C60-8ED1-9246EF1D8ECE}" type="pres">
      <dgm:prSet presAssocID="{6B475F58-6405-426B-8E58-2AEADBBA587D}" presName="hierChild5" presStyleCnt="0"/>
      <dgm:spPr/>
    </dgm:pt>
    <dgm:pt modelId="{0F27FC2C-4160-4B90-8405-5DC822E81736}" type="pres">
      <dgm:prSet presAssocID="{1E513D25-8A1E-42E4-B787-28BD64622C65}" presName="Name48" presStyleLbl="parChTrans1D4" presStyleIdx="2" presStyleCnt="11"/>
      <dgm:spPr/>
    </dgm:pt>
    <dgm:pt modelId="{3A96CC73-2E0E-4834-A7ED-B50148927139}" type="pres">
      <dgm:prSet presAssocID="{E3F460B0-5685-497B-9EAA-8E7C4A18589D}" presName="hierRoot2" presStyleCnt="0">
        <dgm:presLayoutVars>
          <dgm:hierBranch val="init"/>
        </dgm:presLayoutVars>
      </dgm:prSet>
      <dgm:spPr/>
    </dgm:pt>
    <dgm:pt modelId="{5DE52A24-C496-471C-A425-99BD8E433E80}" type="pres">
      <dgm:prSet presAssocID="{E3F460B0-5685-497B-9EAA-8E7C4A18589D}" presName="rootComposite" presStyleCnt="0"/>
      <dgm:spPr/>
    </dgm:pt>
    <dgm:pt modelId="{FA4EF593-F7DC-4D34-8C65-0EA2A7004C27}" type="pres">
      <dgm:prSet presAssocID="{E3F460B0-5685-497B-9EAA-8E7C4A18589D}" presName="rootText" presStyleLbl="node4" presStyleIdx="2" presStyleCnt="11">
        <dgm:presLayoutVars>
          <dgm:chPref val="3"/>
        </dgm:presLayoutVars>
      </dgm:prSet>
      <dgm:spPr/>
    </dgm:pt>
    <dgm:pt modelId="{28ECFD17-2835-4FCF-B9E4-ADCAB48844FC}" type="pres">
      <dgm:prSet presAssocID="{E3F460B0-5685-497B-9EAA-8E7C4A18589D}" presName="rootConnector" presStyleLbl="node4" presStyleIdx="2" presStyleCnt="11"/>
      <dgm:spPr/>
    </dgm:pt>
    <dgm:pt modelId="{D7063063-3134-4C4B-910D-1B3C756DAB7F}" type="pres">
      <dgm:prSet presAssocID="{E3F460B0-5685-497B-9EAA-8E7C4A18589D}" presName="hierChild4" presStyleCnt="0"/>
      <dgm:spPr/>
    </dgm:pt>
    <dgm:pt modelId="{03A23737-0618-478B-9A05-417FA5F9CE40}" type="pres">
      <dgm:prSet presAssocID="{E3F460B0-5685-497B-9EAA-8E7C4A18589D}" presName="hierChild5" presStyleCnt="0"/>
      <dgm:spPr/>
    </dgm:pt>
    <dgm:pt modelId="{5422732A-089C-4E42-A421-F8069334DFEB}" type="pres">
      <dgm:prSet presAssocID="{C740FB78-BA8C-40F5-8F48-DFE9F141DFF3}" presName="Name48" presStyleLbl="parChTrans1D4" presStyleIdx="3" presStyleCnt="11"/>
      <dgm:spPr/>
    </dgm:pt>
    <dgm:pt modelId="{B84B71F6-91E5-409E-AA32-5FF05C5E24D6}" type="pres">
      <dgm:prSet presAssocID="{33A08FE5-1CE5-4DE0-88E3-2613CE1A7D6F}" presName="hierRoot2" presStyleCnt="0">
        <dgm:presLayoutVars>
          <dgm:hierBranch val="init"/>
        </dgm:presLayoutVars>
      </dgm:prSet>
      <dgm:spPr/>
    </dgm:pt>
    <dgm:pt modelId="{008CB905-81BE-4B00-B249-8EDF57679124}" type="pres">
      <dgm:prSet presAssocID="{33A08FE5-1CE5-4DE0-88E3-2613CE1A7D6F}" presName="rootComposite" presStyleCnt="0"/>
      <dgm:spPr/>
    </dgm:pt>
    <dgm:pt modelId="{BF324297-6FE1-4B40-805D-5818955F111F}" type="pres">
      <dgm:prSet presAssocID="{33A08FE5-1CE5-4DE0-88E3-2613CE1A7D6F}" presName="rootText" presStyleLbl="node4" presStyleIdx="3" presStyleCnt="11">
        <dgm:presLayoutVars>
          <dgm:chPref val="3"/>
        </dgm:presLayoutVars>
      </dgm:prSet>
      <dgm:spPr/>
    </dgm:pt>
    <dgm:pt modelId="{2A4FBE88-8646-4083-BD00-34F43CB55B85}" type="pres">
      <dgm:prSet presAssocID="{33A08FE5-1CE5-4DE0-88E3-2613CE1A7D6F}" presName="rootConnector" presStyleLbl="node4" presStyleIdx="3" presStyleCnt="11"/>
      <dgm:spPr/>
    </dgm:pt>
    <dgm:pt modelId="{1257E9EA-8779-443E-BBE0-0AF27C62C489}" type="pres">
      <dgm:prSet presAssocID="{33A08FE5-1CE5-4DE0-88E3-2613CE1A7D6F}" presName="hierChild4" presStyleCnt="0"/>
      <dgm:spPr/>
    </dgm:pt>
    <dgm:pt modelId="{FEA967AB-6034-4187-8B56-7F834F54EF18}" type="pres">
      <dgm:prSet presAssocID="{33A08FE5-1CE5-4DE0-88E3-2613CE1A7D6F}" presName="hierChild5" presStyleCnt="0"/>
      <dgm:spPr/>
    </dgm:pt>
    <dgm:pt modelId="{7489B510-F847-4C49-B69D-D15F9FF27528}" type="pres">
      <dgm:prSet presAssocID="{437A9B10-AA4D-440A-94E7-D4359439DE9F}" presName="Name48" presStyleLbl="parChTrans1D4" presStyleIdx="4" presStyleCnt="11"/>
      <dgm:spPr/>
    </dgm:pt>
    <dgm:pt modelId="{E804EAEF-1774-4BE6-94F4-A323471C95C3}" type="pres">
      <dgm:prSet presAssocID="{9F7F7A72-ABDE-4C64-AC94-7755BB6F45C8}" presName="hierRoot2" presStyleCnt="0">
        <dgm:presLayoutVars>
          <dgm:hierBranch val="init"/>
        </dgm:presLayoutVars>
      </dgm:prSet>
      <dgm:spPr/>
    </dgm:pt>
    <dgm:pt modelId="{FAA5DF0D-EEC1-4A9A-A84D-CFD9438B6BBA}" type="pres">
      <dgm:prSet presAssocID="{9F7F7A72-ABDE-4C64-AC94-7755BB6F45C8}" presName="rootComposite" presStyleCnt="0"/>
      <dgm:spPr/>
    </dgm:pt>
    <dgm:pt modelId="{16537FE5-995A-47AC-A738-D2271634254E}" type="pres">
      <dgm:prSet presAssocID="{9F7F7A72-ABDE-4C64-AC94-7755BB6F45C8}" presName="rootText" presStyleLbl="node4" presStyleIdx="4" presStyleCnt="11">
        <dgm:presLayoutVars>
          <dgm:chPref val="3"/>
        </dgm:presLayoutVars>
      </dgm:prSet>
      <dgm:spPr/>
    </dgm:pt>
    <dgm:pt modelId="{47E8E4CD-9A78-42DD-BD17-FF04443D971A}" type="pres">
      <dgm:prSet presAssocID="{9F7F7A72-ABDE-4C64-AC94-7755BB6F45C8}" presName="rootConnector" presStyleLbl="node4" presStyleIdx="4" presStyleCnt="11"/>
      <dgm:spPr/>
    </dgm:pt>
    <dgm:pt modelId="{FEF32419-F713-4845-BCD7-AC9094D885DD}" type="pres">
      <dgm:prSet presAssocID="{9F7F7A72-ABDE-4C64-AC94-7755BB6F45C8}" presName="hierChild4" presStyleCnt="0"/>
      <dgm:spPr/>
    </dgm:pt>
    <dgm:pt modelId="{FB2340BF-2158-48B9-B91D-FE0B255D315A}" type="pres">
      <dgm:prSet presAssocID="{73B2C400-7CFD-4D8E-9827-38261F48648C}" presName="Name37" presStyleLbl="parChTrans1D4" presStyleIdx="5" presStyleCnt="11"/>
      <dgm:spPr/>
    </dgm:pt>
    <dgm:pt modelId="{17CFCCBD-ACD3-4A50-BCFD-FC1B9BD680C3}" type="pres">
      <dgm:prSet presAssocID="{E9F8656B-AC73-45B8-A251-88CFCAC065F5}" presName="hierRoot2" presStyleCnt="0">
        <dgm:presLayoutVars>
          <dgm:hierBranch val="init"/>
        </dgm:presLayoutVars>
      </dgm:prSet>
      <dgm:spPr/>
    </dgm:pt>
    <dgm:pt modelId="{899A6CA2-D710-4D3D-A2BA-D1465FD7C4B7}" type="pres">
      <dgm:prSet presAssocID="{E9F8656B-AC73-45B8-A251-88CFCAC065F5}" presName="rootComposite" presStyleCnt="0"/>
      <dgm:spPr/>
    </dgm:pt>
    <dgm:pt modelId="{CA076C80-B8E3-4C81-AE8E-49EAC43E6D34}" type="pres">
      <dgm:prSet presAssocID="{E9F8656B-AC73-45B8-A251-88CFCAC065F5}" presName="rootText" presStyleLbl="node4" presStyleIdx="5" presStyleCnt="11">
        <dgm:presLayoutVars>
          <dgm:chPref val="3"/>
        </dgm:presLayoutVars>
      </dgm:prSet>
      <dgm:spPr/>
    </dgm:pt>
    <dgm:pt modelId="{8F53AAC1-98DB-402F-BE38-AB95AEE7CFD2}" type="pres">
      <dgm:prSet presAssocID="{E9F8656B-AC73-45B8-A251-88CFCAC065F5}" presName="rootConnector" presStyleLbl="node4" presStyleIdx="5" presStyleCnt="11"/>
      <dgm:spPr/>
    </dgm:pt>
    <dgm:pt modelId="{46DE0AC0-4351-40C3-AFA0-421B48D98A75}" type="pres">
      <dgm:prSet presAssocID="{E9F8656B-AC73-45B8-A251-88CFCAC065F5}" presName="hierChild4" presStyleCnt="0"/>
      <dgm:spPr/>
    </dgm:pt>
    <dgm:pt modelId="{5C4FFEB5-0B3C-42EB-A857-38CC0F729E65}" type="pres">
      <dgm:prSet presAssocID="{E9F8656B-AC73-45B8-A251-88CFCAC065F5}" presName="hierChild5" presStyleCnt="0"/>
      <dgm:spPr/>
    </dgm:pt>
    <dgm:pt modelId="{3718FE8F-5369-4421-B77A-8F77003E9B1B}" type="pres">
      <dgm:prSet presAssocID="{9F7F7A72-ABDE-4C64-AC94-7755BB6F45C8}" presName="hierChild5" presStyleCnt="0"/>
      <dgm:spPr/>
    </dgm:pt>
    <dgm:pt modelId="{625EF837-3655-4DB4-8568-56F07A5149BA}" type="pres">
      <dgm:prSet presAssocID="{D59170B1-71E6-437D-AA16-B006AF43BF9F}" presName="Name48" presStyleLbl="parChTrans1D4" presStyleIdx="6" presStyleCnt="11"/>
      <dgm:spPr/>
    </dgm:pt>
    <dgm:pt modelId="{1ED9E6BC-0B7B-402F-BD5F-12EBDEAE208B}" type="pres">
      <dgm:prSet presAssocID="{B7C23AD2-4150-41B5-9292-4FD61F9D0318}" presName="hierRoot2" presStyleCnt="0">
        <dgm:presLayoutVars>
          <dgm:hierBranch val="init"/>
        </dgm:presLayoutVars>
      </dgm:prSet>
      <dgm:spPr/>
    </dgm:pt>
    <dgm:pt modelId="{C18460A0-ED53-4079-93C1-FE13F151BF33}" type="pres">
      <dgm:prSet presAssocID="{B7C23AD2-4150-41B5-9292-4FD61F9D0318}" presName="rootComposite" presStyleCnt="0"/>
      <dgm:spPr/>
    </dgm:pt>
    <dgm:pt modelId="{149C563F-0B64-4FF1-A481-19774EF861DE}" type="pres">
      <dgm:prSet presAssocID="{B7C23AD2-4150-41B5-9292-4FD61F9D0318}" presName="rootText" presStyleLbl="node4" presStyleIdx="6" presStyleCnt="11">
        <dgm:presLayoutVars>
          <dgm:chPref val="3"/>
        </dgm:presLayoutVars>
      </dgm:prSet>
      <dgm:spPr/>
    </dgm:pt>
    <dgm:pt modelId="{1B6C7087-54FD-4205-95F2-4718D97B32BE}" type="pres">
      <dgm:prSet presAssocID="{B7C23AD2-4150-41B5-9292-4FD61F9D0318}" presName="rootConnector" presStyleLbl="node4" presStyleIdx="6" presStyleCnt="11"/>
      <dgm:spPr/>
    </dgm:pt>
    <dgm:pt modelId="{00D12BE9-EF52-4B3A-A109-B6FC66F262D2}" type="pres">
      <dgm:prSet presAssocID="{B7C23AD2-4150-41B5-9292-4FD61F9D0318}" presName="hierChild4" presStyleCnt="0"/>
      <dgm:spPr/>
    </dgm:pt>
    <dgm:pt modelId="{928C6528-E635-4772-96F6-1CB5B21E007F}" type="pres">
      <dgm:prSet presAssocID="{B7C23AD2-4150-41B5-9292-4FD61F9D0318}" presName="hierChild5" presStyleCnt="0"/>
      <dgm:spPr/>
    </dgm:pt>
    <dgm:pt modelId="{3D7C9155-6817-4FE9-91AE-DC4570007618}" type="pres">
      <dgm:prSet presAssocID="{EE7C4641-4AAC-414E-9AD7-6F91C088DCE7}" presName="Name48" presStyleLbl="parChTrans1D4" presStyleIdx="7" presStyleCnt="11"/>
      <dgm:spPr/>
    </dgm:pt>
    <dgm:pt modelId="{F45880EB-4F50-404B-B1E0-3C40D6213086}" type="pres">
      <dgm:prSet presAssocID="{FFD91213-AC28-4271-A70D-28EB7BC3E5E2}" presName="hierRoot2" presStyleCnt="0">
        <dgm:presLayoutVars>
          <dgm:hierBranch val="init"/>
        </dgm:presLayoutVars>
      </dgm:prSet>
      <dgm:spPr/>
    </dgm:pt>
    <dgm:pt modelId="{7B091343-3B86-4EB7-AFF6-3BED448C0809}" type="pres">
      <dgm:prSet presAssocID="{FFD91213-AC28-4271-A70D-28EB7BC3E5E2}" presName="rootComposite" presStyleCnt="0"/>
      <dgm:spPr/>
    </dgm:pt>
    <dgm:pt modelId="{A42626C9-0E51-4C01-88EF-A42FEB5A1936}" type="pres">
      <dgm:prSet presAssocID="{FFD91213-AC28-4271-A70D-28EB7BC3E5E2}" presName="rootText" presStyleLbl="node4" presStyleIdx="7" presStyleCnt="11">
        <dgm:presLayoutVars>
          <dgm:chPref val="3"/>
        </dgm:presLayoutVars>
      </dgm:prSet>
      <dgm:spPr/>
    </dgm:pt>
    <dgm:pt modelId="{B34424D3-9FD2-46A2-9681-4635FD91942D}" type="pres">
      <dgm:prSet presAssocID="{FFD91213-AC28-4271-A70D-28EB7BC3E5E2}" presName="rootConnector" presStyleLbl="node4" presStyleIdx="7" presStyleCnt="11"/>
      <dgm:spPr/>
    </dgm:pt>
    <dgm:pt modelId="{9DE7DE65-C1FA-4900-BE62-8CCE11B22514}" type="pres">
      <dgm:prSet presAssocID="{FFD91213-AC28-4271-A70D-28EB7BC3E5E2}" presName="hierChild4" presStyleCnt="0"/>
      <dgm:spPr/>
    </dgm:pt>
    <dgm:pt modelId="{BFC1BB4C-21B8-48E5-8632-41A69AA13A21}" type="pres">
      <dgm:prSet presAssocID="{F8DC20AE-3728-4D24-8C01-A636337ED6EF}" presName="Name37" presStyleLbl="parChTrans1D4" presStyleIdx="8" presStyleCnt="11"/>
      <dgm:spPr/>
    </dgm:pt>
    <dgm:pt modelId="{DBE319C7-A68E-43D8-BF79-ED816EC75AEE}" type="pres">
      <dgm:prSet presAssocID="{8DA79994-E137-4EF8-9AA9-D87EFD8E3248}" presName="hierRoot2" presStyleCnt="0">
        <dgm:presLayoutVars>
          <dgm:hierBranch val="init"/>
        </dgm:presLayoutVars>
      </dgm:prSet>
      <dgm:spPr/>
    </dgm:pt>
    <dgm:pt modelId="{84A01B93-EC57-46B9-AAFD-7BF4A151BE30}" type="pres">
      <dgm:prSet presAssocID="{8DA79994-E137-4EF8-9AA9-D87EFD8E3248}" presName="rootComposite" presStyleCnt="0"/>
      <dgm:spPr/>
    </dgm:pt>
    <dgm:pt modelId="{45B07E4D-FE42-423E-AEB3-1D0003B93B5E}" type="pres">
      <dgm:prSet presAssocID="{8DA79994-E137-4EF8-9AA9-D87EFD8E3248}" presName="rootText" presStyleLbl="node4" presStyleIdx="8" presStyleCnt="11">
        <dgm:presLayoutVars>
          <dgm:chPref val="3"/>
        </dgm:presLayoutVars>
      </dgm:prSet>
      <dgm:spPr/>
    </dgm:pt>
    <dgm:pt modelId="{D4C2381E-AE8A-4BC0-8C2C-3E932D0CE223}" type="pres">
      <dgm:prSet presAssocID="{8DA79994-E137-4EF8-9AA9-D87EFD8E3248}" presName="rootConnector" presStyleLbl="node4" presStyleIdx="8" presStyleCnt="11"/>
      <dgm:spPr/>
    </dgm:pt>
    <dgm:pt modelId="{63973A8A-5790-4164-8B46-1E1BD0DB2241}" type="pres">
      <dgm:prSet presAssocID="{8DA79994-E137-4EF8-9AA9-D87EFD8E3248}" presName="hierChild4" presStyleCnt="0"/>
      <dgm:spPr/>
    </dgm:pt>
    <dgm:pt modelId="{8F96B65C-180E-4530-9730-1E077FC43BF5}" type="pres">
      <dgm:prSet presAssocID="{8DA79994-E137-4EF8-9AA9-D87EFD8E3248}" presName="hierChild5" presStyleCnt="0"/>
      <dgm:spPr/>
    </dgm:pt>
    <dgm:pt modelId="{3ABD62B3-24A1-49BE-A126-5F45C9FD8237}" type="pres">
      <dgm:prSet presAssocID="{FFD91213-AC28-4271-A70D-28EB7BC3E5E2}" presName="hierChild5" presStyleCnt="0"/>
      <dgm:spPr/>
    </dgm:pt>
    <dgm:pt modelId="{5BB75DD8-F6D3-49C9-ACD2-D3B3592A7488}" type="pres">
      <dgm:prSet presAssocID="{2048DE02-8E06-42E0-9CDF-9BA31575BCE1}" presName="hierChild5" presStyleCnt="0"/>
      <dgm:spPr/>
    </dgm:pt>
    <dgm:pt modelId="{0A518D7F-DFF7-489B-BD4C-DD240C6D7D15}" type="pres">
      <dgm:prSet presAssocID="{56919C5F-1750-4931-B73B-390CF3855749}" presName="Name37" presStyleLbl="parChTrans1D3" presStyleIdx="1" presStyleCnt="6"/>
      <dgm:spPr/>
    </dgm:pt>
    <dgm:pt modelId="{9590EE4C-D4F6-4067-83F8-F94CA3390BA3}" type="pres">
      <dgm:prSet presAssocID="{3352AE59-E5E7-412E-BC66-18D1CAB17937}" presName="hierRoot2" presStyleCnt="0">
        <dgm:presLayoutVars>
          <dgm:hierBranch val="init"/>
        </dgm:presLayoutVars>
      </dgm:prSet>
      <dgm:spPr/>
    </dgm:pt>
    <dgm:pt modelId="{A7010E31-8BF7-46CC-82B0-046EADC3280D}" type="pres">
      <dgm:prSet presAssocID="{3352AE59-E5E7-412E-BC66-18D1CAB17937}" presName="rootComposite" presStyleCnt="0"/>
      <dgm:spPr/>
    </dgm:pt>
    <dgm:pt modelId="{0BB9D395-E3EC-4812-A154-BCEDFE1AE05D}" type="pres">
      <dgm:prSet presAssocID="{3352AE59-E5E7-412E-BC66-18D1CAB17937}" presName="rootText" presStyleLbl="node3" presStyleIdx="1" presStyleCnt="5">
        <dgm:presLayoutVars>
          <dgm:chPref val="3"/>
        </dgm:presLayoutVars>
      </dgm:prSet>
      <dgm:spPr/>
    </dgm:pt>
    <dgm:pt modelId="{17F7B869-C52B-4FF2-BCC7-C79C9AD7C076}" type="pres">
      <dgm:prSet presAssocID="{3352AE59-E5E7-412E-BC66-18D1CAB17937}" presName="rootConnector" presStyleLbl="node3" presStyleIdx="1" presStyleCnt="5"/>
      <dgm:spPr/>
    </dgm:pt>
    <dgm:pt modelId="{8D0675D1-C5C7-4EF0-9A69-095BE3E67241}" type="pres">
      <dgm:prSet presAssocID="{3352AE59-E5E7-412E-BC66-18D1CAB17937}" presName="hierChild4" presStyleCnt="0"/>
      <dgm:spPr/>
    </dgm:pt>
    <dgm:pt modelId="{053B291B-2DC7-40A5-8112-5BA1C85C8371}" type="pres">
      <dgm:prSet presAssocID="{148C51CE-727E-47C8-B894-28E6ABE8FDB2}" presName="Name37" presStyleLbl="parChTrans1D4" presStyleIdx="9" presStyleCnt="11"/>
      <dgm:spPr/>
    </dgm:pt>
    <dgm:pt modelId="{ABD756ED-0596-4A78-A988-ABA57EC5CAB6}" type="pres">
      <dgm:prSet presAssocID="{4578CDDD-DA5C-47DE-BB7F-FC96E86CBDFF}" presName="hierRoot2" presStyleCnt="0">
        <dgm:presLayoutVars>
          <dgm:hierBranch val="init"/>
        </dgm:presLayoutVars>
      </dgm:prSet>
      <dgm:spPr/>
    </dgm:pt>
    <dgm:pt modelId="{697FD02F-73A8-4529-9F5B-B33476559611}" type="pres">
      <dgm:prSet presAssocID="{4578CDDD-DA5C-47DE-BB7F-FC96E86CBDFF}" presName="rootComposite" presStyleCnt="0"/>
      <dgm:spPr/>
    </dgm:pt>
    <dgm:pt modelId="{435602E6-C785-4056-8B00-7A0BB5FCF4C5}" type="pres">
      <dgm:prSet presAssocID="{4578CDDD-DA5C-47DE-BB7F-FC96E86CBDFF}" presName="rootText" presStyleLbl="node4" presStyleIdx="9" presStyleCnt="11">
        <dgm:presLayoutVars>
          <dgm:chPref val="3"/>
        </dgm:presLayoutVars>
      </dgm:prSet>
      <dgm:spPr/>
    </dgm:pt>
    <dgm:pt modelId="{2D3F9652-09DF-4067-9EF7-55F6673184E0}" type="pres">
      <dgm:prSet presAssocID="{4578CDDD-DA5C-47DE-BB7F-FC96E86CBDFF}" presName="rootConnector" presStyleLbl="node4" presStyleIdx="9" presStyleCnt="11"/>
      <dgm:spPr/>
    </dgm:pt>
    <dgm:pt modelId="{340F4396-2C5D-4F17-9DCE-520E378B4995}" type="pres">
      <dgm:prSet presAssocID="{4578CDDD-DA5C-47DE-BB7F-FC96E86CBDFF}" presName="hierChild4" presStyleCnt="0"/>
      <dgm:spPr/>
    </dgm:pt>
    <dgm:pt modelId="{CCECF44C-E856-4F18-BA1F-55626F4D6BA5}" type="pres">
      <dgm:prSet presAssocID="{4578CDDD-DA5C-47DE-BB7F-FC96E86CBDFF}" presName="hierChild5" presStyleCnt="0"/>
      <dgm:spPr/>
    </dgm:pt>
    <dgm:pt modelId="{8044E50F-3EB2-4DCE-9E4E-6F7BE836FB91}" type="pres">
      <dgm:prSet presAssocID="{3352AE59-E5E7-412E-BC66-18D1CAB17937}" presName="hierChild5" presStyleCnt="0"/>
      <dgm:spPr/>
    </dgm:pt>
    <dgm:pt modelId="{B7B55674-760E-470F-9052-378DEC735605}" type="pres">
      <dgm:prSet presAssocID="{DACF6DE4-D39D-4FB3-B4D9-D851905E5BFF}" presName="Name37" presStyleLbl="parChTrans1D3" presStyleIdx="2" presStyleCnt="6"/>
      <dgm:spPr/>
    </dgm:pt>
    <dgm:pt modelId="{A6A8DC7C-17B3-4377-B85F-C75A8D5E16F6}" type="pres">
      <dgm:prSet presAssocID="{6933DF71-ADE4-4D99-8C7D-031496AD7FD1}" presName="hierRoot2" presStyleCnt="0">
        <dgm:presLayoutVars>
          <dgm:hierBranch val="init"/>
        </dgm:presLayoutVars>
      </dgm:prSet>
      <dgm:spPr/>
    </dgm:pt>
    <dgm:pt modelId="{3BE7F1A2-56FA-43FE-9A4D-B9D39ABBCC18}" type="pres">
      <dgm:prSet presAssocID="{6933DF71-ADE4-4D99-8C7D-031496AD7FD1}" presName="rootComposite" presStyleCnt="0"/>
      <dgm:spPr/>
    </dgm:pt>
    <dgm:pt modelId="{81E133B7-3060-4DC2-ACDD-4FCB66A0B944}" type="pres">
      <dgm:prSet presAssocID="{6933DF71-ADE4-4D99-8C7D-031496AD7FD1}" presName="rootText" presStyleLbl="node3" presStyleIdx="2" presStyleCnt="5">
        <dgm:presLayoutVars>
          <dgm:chPref val="3"/>
        </dgm:presLayoutVars>
      </dgm:prSet>
      <dgm:spPr/>
    </dgm:pt>
    <dgm:pt modelId="{03947BC1-B082-4B2C-9735-8DD71C7972B0}" type="pres">
      <dgm:prSet presAssocID="{6933DF71-ADE4-4D99-8C7D-031496AD7FD1}" presName="rootConnector" presStyleLbl="node3" presStyleIdx="2" presStyleCnt="5"/>
      <dgm:spPr/>
    </dgm:pt>
    <dgm:pt modelId="{0908E689-84B1-437F-B8DC-49B499AC1AE1}" type="pres">
      <dgm:prSet presAssocID="{6933DF71-ADE4-4D99-8C7D-031496AD7FD1}" presName="hierChild4" presStyleCnt="0"/>
      <dgm:spPr/>
    </dgm:pt>
    <dgm:pt modelId="{610F70D9-B35C-41D7-ABF7-6ACA714F233D}" type="pres">
      <dgm:prSet presAssocID="{D21EF969-9E42-47BF-8B7C-AB167A58D84D}" presName="Name37" presStyleLbl="parChTrans1D4" presStyleIdx="10" presStyleCnt="11"/>
      <dgm:spPr/>
    </dgm:pt>
    <dgm:pt modelId="{4567A634-0329-49EC-AB26-AF7CBB62BBDE}" type="pres">
      <dgm:prSet presAssocID="{E3710AE9-CBBF-466F-8778-FDC10ABA7248}" presName="hierRoot2" presStyleCnt="0">
        <dgm:presLayoutVars>
          <dgm:hierBranch val="init"/>
        </dgm:presLayoutVars>
      </dgm:prSet>
      <dgm:spPr/>
    </dgm:pt>
    <dgm:pt modelId="{6F781370-DA6B-4BA2-9632-675B6959B379}" type="pres">
      <dgm:prSet presAssocID="{E3710AE9-CBBF-466F-8778-FDC10ABA7248}" presName="rootComposite" presStyleCnt="0"/>
      <dgm:spPr/>
    </dgm:pt>
    <dgm:pt modelId="{D8430D8D-7F0F-4532-81A2-25FD08B123E9}" type="pres">
      <dgm:prSet presAssocID="{E3710AE9-CBBF-466F-8778-FDC10ABA7248}" presName="rootText" presStyleLbl="node4" presStyleIdx="10" presStyleCnt="11">
        <dgm:presLayoutVars>
          <dgm:chPref val="3"/>
        </dgm:presLayoutVars>
      </dgm:prSet>
      <dgm:spPr/>
    </dgm:pt>
    <dgm:pt modelId="{2D45A693-597D-4E27-AFE2-00603831EBC0}" type="pres">
      <dgm:prSet presAssocID="{E3710AE9-CBBF-466F-8778-FDC10ABA7248}" presName="rootConnector" presStyleLbl="node4" presStyleIdx="10" presStyleCnt="11"/>
      <dgm:spPr/>
    </dgm:pt>
    <dgm:pt modelId="{2648112C-E5B1-45B1-A99D-05C692897849}" type="pres">
      <dgm:prSet presAssocID="{E3710AE9-CBBF-466F-8778-FDC10ABA7248}" presName="hierChild4" presStyleCnt="0"/>
      <dgm:spPr/>
    </dgm:pt>
    <dgm:pt modelId="{089D340D-AD38-4752-9406-6E47BF16DE4D}" type="pres">
      <dgm:prSet presAssocID="{E3710AE9-CBBF-466F-8778-FDC10ABA7248}" presName="hierChild5" presStyleCnt="0"/>
      <dgm:spPr/>
    </dgm:pt>
    <dgm:pt modelId="{1DE0D2CC-3A33-448E-9D6F-CF9512DE3227}" type="pres">
      <dgm:prSet presAssocID="{6933DF71-ADE4-4D99-8C7D-031496AD7FD1}" presName="hierChild5" presStyleCnt="0"/>
      <dgm:spPr/>
    </dgm:pt>
    <dgm:pt modelId="{1E341608-A947-4C69-8E0E-0F841AE63293}" type="pres">
      <dgm:prSet presAssocID="{3C38024F-13DF-403C-9B3C-8B47F1563AB5}" presName="Name37" presStyleLbl="parChTrans1D3" presStyleIdx="3" presStyleCnt="6"/>
      <dgm:spPr/>
    </dgm:pt>
    <dgm:pt modelId="{179B3128-7E64-4D77-99C1-D44682BCFF37}" type="pres">
      <dgm:prSet presAssocID="{9FF21A07-7BBB-46E2-9044-539A48B725DF}" presName="hierRoot2" presStyleCnt="0">
        <dgm:presLayoutVars>
          <dgm:hierBranch val="init"/>
        </dgm:presLayoutVars>
      </dgm:prSet>
      <dgm:spPr/>
    </dgm:pt>
    <dgm:pt modelId="{3C42F63A-2A03-48F5-B821-6DD21F9267AC}" type="pres">
      <dgm:prSet presAssocID="{9FF21A07-7BBB-46E2-9044-539A48B725DF}" presName="rootComposite" presStyleCnt="0"/>
      <dgm:spPr/>
    </dgm:pt>
    <dgm:pt modelId="{A7CB6F56-7FF9-46B7-AA86-CEF1DB965B9B}" type="pres">
      <dgm:prSet presAssocID="{9FF21A07-7BBB-46E2-9044-539A48B725DF}" presName="rootText" presStyleLbl="node3" presStyleIdx="3" presStyleCnt="5">
        <dgm:presLayoutVars>
          <dgm:chPref val="3"/>
        </dgm:presLayoutVars>
      </dgm:prSet>
      <dgm:spPr/>
    </dgm:pt>
    <dgm:pt modelId="{1436D866-720C-4E49-947A-866303786790}" type="pres">
      <dgm:prSet presAssocID="{9FF21A07-7BBB-46E2-9044-539A48B725DF}" presName="rootConnector" presStyleLbl="node3" presStyleIdx="3" presStyleCnt="5"/>
      <dgm:spPr/>
    </dgm:pt>
    <dgm:pt modelId="{A26B732D-4D5F-4F41-8219-E1324A1D260B}" type="pres">
      <dgm:prSet presAssocID="{9FF21A07-7BBB-46E2-9044-539A48B725DF}" presName="hierChild4" presStyleCnt="0"/>
      <dgm:spPr/>
    </dgm:pt>
    <dgm:pt modelId="{A646C570-2299-47BE-9420-9D01DB051712}" type="pres">
      <dgm:prSet presAssocID="{9FF21A07-7BBB-46E2-9044-539A48B725DF}" presName="hierChild5" presStyleCnt="0"/>
      <dgm:spPr/>
    </dgm:pt>
    <dgm:pt modelId="{D5E25C3F-A461-4B7C-9C2D-C90825D837A9}" type="pres">
      <dgm:prSet presAssocID="{FE7C0089-F813-450D-8C67-DD581830F715}" presName="Name37" presStyleLbl="parChTrans1D3" presStyleIdx="4" presStyleCnt="6"/>
      <dgm:spPr/>
    </dgm:pt>
    <dgm:pt modelId="{BD45E013-8549-4812-A01C-401CF2386017}" type="pres">
      <dgm:prSet presAssocID="{E19B92FB-212A-421A-8BD9-70B3DE815768}" presName="hierRoot2" presStyleCnt="0">
        <dgm:presLayoutVars>
          <dgm:hierBranch val="init"/>
        </dgm:presLayoutVars>
      </dgm:prSet>
      <dgm:spPr/>
    </dgm:pt>
    <dgm:pt modelId="{316B2B75-19A1-479E-B4F9-F5FEEF9E87FA}" type="pres">
      <dgm:prSet presAssocID="{E19B92FB-212A-421A-8BD9-70B3DE815768}" presName="rootComposite" presStyleCnt="0"/>
      <dgm:spPr/>
    </dgm:pt>
    <dgm:pt modelId="{57466816-0C09-41E1-9DB2-E2C938567EA5}" type="pres">
      <dgm:prSet presAssocID="{E19B92FB-212A-421A-8BD9-70B3DE815768}" presName="rootText" presStyleLbl="node3" presStyleIdx="4" presStyleCnt="5">
        <dgm:presLayoutVars>
          <dgm:chPref val="3"/>
        </dgm:presLayoutVars>
      </dgm:prSet>
      <dgm:spPr/>
    </dgm:pt>
    <dgm:pt modelId="{A3EE5214-F656-4D50-823F-9CBC284E6AA7}" type="pres">
      <dgm:prSet presAssocID="{E19B92FB-212A-421A-8BD9-70B3DE815768}" presName="rootConnector" presStyleLbl="node3" presStyleIdx="4" presStyleCnt="5"/>
      <dgm:spPr/>
    </dgm:pt>
    <dgm:pt modelId="{00588BA0-D71B-460E-A71F-613E57A4318A}" type="pres">
      <dgm:prSet presAssocID="{E19B92FB-212A-421A-8BD9-70B3DE815768}" presName="hierChild4" presStyleCnt="0"/>
      <dgm:spPr/>
    </dgm:pt>
    <dgm:pt modelId="{9438BB09-62F6-4969-BB2B-3DC3F528CE92}" type="pres">
      <dgm:prSet presAssocID="{E19B92FB-212A-421A-8BD9-70B3DE815768}" presName="hierChild5" presStyleCnt="0"/>
      <dgm:spPr/>
    </dgm:pt>
    <dgm:pt modelId="{C10D5712-305E-43B6-9E9C-9DEF9E4AF857}" type="pres">
      <dgm:prSet presAssocID="{9492CEF9-2420-4D0F-8043-27BC47A6F6D7}" presName="hierChild5" presStyleCnt="0"/>
      <dgm:spPr/>
    </dgm:pt>
    <dgm:pt modelId="{22744620-03C2-4914-AE11-C200A3700911}" type="pres">
      <dgm:prSet presAssocID="{EBB5ED3F-940B-4679-BEF6-17D9C5C3441B}" presName="Name111" presStyleLbl="parChTrans1D3" presStyleIdx="5" presStyleCnt="6"/>
      <dgm:spPr/>
    </dgm:pt>
    <dgm:pt modelId="{FC94A43E-F8C1-4D76-8EE0-BAF0109B5CE2}" type="pres">
      <dgm:prSet presAssocID="{5D191092-E4A1-468D-9D4E-E55D36C9113A}" presName="hierRoot3" presStyleCnt="0">
        <dgm:presLayoutVars>
          <dgm:hierBranch val="init"/>
        </dgm:presLayoutVars>
      </dgm:prSet>
      <dgm:spPr/>
    </dgm:pt>
    <dgm:pt modelId="{C9A2632E-8D7A-477D-A877-CD1971B5F1BA}" type="pres">
      <dgm:prSet presAssocID="{5D191092-E4A1-468D-9D4E-E55D36C9113A}" presName="rootComposite3" presStyleCnt="0"/>
      <dgm:spPr/>
    </dgm:pt>
    <dgm:pt modelId="{CEF0CE86-8F33-4D7D-BCAD-4DAD6BC9C515}" type="pres">
      <dgm:prSet presAssocID="{5D191092-E4A1-468D-9D4E-E55D36C9113A}" presName="rootText3" presStyleLbl="asst2" presStyleIdx="0" presStyleCnt="1" custLinFactNeighborX="-17753">
        <dgm:presLayoutVars>
          <dgm:chPref val="3"/>
        </dgm:presLayoutVars>
      </dgm:prSet>
      <dgm:spPr/>
    </dgm:pt>
    <dgm:pt modelId="{E0601B3A-4F9D-4376-9941-A87A824F40B7}" type="pres">
      <dgm:prSet presAssocID="{5D191092-E4A1-468D-9D4E-E55D36C9113A}" presName="rootConnector3" presStyleLbl="asst2" presStyleIdx="0" presStyleCnt="1"/>
      <dgm:spPr/>
    </dgm:pt>
    <dgm:pt modelId="{0A2E0DDC-399F-44F3-8F13-7CB26FFAB217}" type="pres">
      <dgm:prSet presAssocID="{5D191092-E4A1-468D-9D4E-E55D36C9113A}" presName="hierChild6" presStyleCnt="0"/>
      <dgm:spPr/>
    </dgm:pt>
    <dgm:pt modelId="{A04743BC-A610-4189-A54E-DBFEA0646E8F}" type="pres">
      <dgm:prSet presAssocID="{5D191092-E4A1-468D-9D4E-E55D36C9113A}" presName="hierChild7" presStyleCnt="0"/>
      <dgm:spPr/>
    </dgm:pt>
    <dgm:pt modelId="{853737B2-CAC2-4580-A2F9-86B85EC39A6A}" type="pres">
      <dgm:prSet presAssocID="{F2FD8416-A449-4B44-AA42-4D0A5758921D}" presName="hierChild3" presStyleCnt="0"/>
      <dgm:spPr/>
    </dgm:pt>
  </dgm:ptLst>
  <dgm:cxnLst>
    <dgm:cxn modelId="{FAE4C201-3ADE-4F75-947A-2610B91DFD44}" type="presOf" srcId="{E19B92FB-212A-421A-8BD9-70B3DE815768}" destId="{A3EE5214-F656-4D50-823F-9CBC284E6AA7}" srcOrd="1" destOrd="0" presId="urn:microsoft.com/office/officeart/2005/8/layout/orgChart1"/>
    <dgm:cxn modelId="{13BE0D0B-F90D-4728-95F9-8361E16333BC}" type="presOf" srcId="{9FF21A07-7BBB-46E2-9044-539A48B725DF}" destId="{1436D866-720C-4E49-947A-866303786790}" srcOrd="1" destOrd="0" presId="urn:microsoft.com/office/officeart/2005/8/layout/orgChart1"/>
    <dgm:cxn modelId="{5E45A20D-34D3-412C-9768-C7D47F4EBCBE}" type="presOf" srcId="{2048DE02-8E06-42E0-9CDF-9BA31575BCE1}" destId="{77152687-B998-49D9-BA70-0C94C63002B2}" srcOrd="0" destOrd="0" presId="urn:microsoft.com/office/officeart/2005/8/layout/orgChart1"/>
    <dgm:cxn modelId="{9AC5A111-2DA3-43DE-9AF3-C63515C436C8}" type="presOf" srcId="{EBB5ED3F-940B-4679-BEF6-17D9C5C3441B}" destId="{22744620-03C2-4914-AE11-C200A3700911}" srcOrd="0" destOrd="0" presId="urn:microsoft.com/office/officeart/2005/8/layout/orgChart1"/>
    <dgm:cxn modelId="{C63C3814-E2C7-4818-A525-BEB46409D191}" type="presOf" srcId="{E9F8656B-AC73-45B8-A251-88CFCAC065F5}" destId="{8F53AAC1-98DB-402F-BE38-AB95AEE7CFD2}" srcOrd="1" destOrd="0" presId="urn:microsoft.com/office/officeart/2005/8/layout/orgChart1"/>
    <dgm:cxn modelId="{93C6161A-8D69-4842-B66B-4951D3A3504C}" type="presOf" srcId="{470C89B1-9F72-4A0C-B7DE-8D6C7834FC1D}" destId="{59833F6C-AA5D-488E-97DD-6DA614FA4BCC}" srcOrd="0" destOrd="0" presId="urn:microsoft.com/office/officeart/2005/8/layout/orgChart1"/>
    <dgm:cxn modelId="{ADF6F11D-2820-4BD8-8A27-C26140DA803C}" type="presOf" srcId="{DACF6DE4-D39D-4FB3-B4D9-D851905E5BFF}" destId="{B7B55674-760E-470F-9052-378DEC735605}" srcOrd="0" destOrd="0" presId="urn:microsoft.com/office/officeart/2005/8/layout/orgChart1"/>
    <dgm:cxn modelId="{E256031E-8CDB-4929-98AF-857BFB938DF3}" type="presOf" srcId="{E3F460B0-5685-497B-9EAA-8E7C4A18589D}" destId="{28ECFD17-2835-4FCF-B9E4-ADCAB48844FC}" srcOrd="1" destOrd="0" presId="urn:microsoft.com/office/officeart/2005/8/layout/orgChart1"/>
    <dgm:cxn modelId="{3A586F1E-795D-478A-AD0A-5DE2FA4126DD}" srcId="{9492CEF9-2420-4D0F-8043-27BC47A6F6D7}" destId="{6933DF71-ADE4-4D99-8C7D-031496AD7FD1}" srcOrd="2" destOrd="0" parTransId="{DACF6DE4-D39D-4FB3-B4D9-D851905E5BFF}" sibTransId="{4793016C-00C6-4080-BE91-281179BFC527}"/>
    <dgm:cxn modelId="{D34F2421-E84E-4D8B-80BC-8480683E5649}" srcId="{9492CEF9-2420-4D0F-8043-27BC47A6F6D7}" destId="{5D191092-E4A1-468D-9D4E-E55D36C9113A}" srcOrd="5" destOrd="0" parTransId="{EBB5ED3F-940B-4679-BEF6-17D9C5C3441B}" sibTransId="{7CAE91CC-EF3B-4AEA-9FEA-B54876AD746A}"/>
    <dgm:cxn modelId="{B863EF21-4B32-43CB-95E5-5EFF2B028365}" type="presOf" srcId="{FFD91213-AC28-4271-A70D-28EB7BC3E5E2}" destId="{A42626C9-0E51-4C01-88EF-A42FEB5A1936}" srcOrd="0" destOrd="0" presId="urn:microsoft.com/office/officeart/2005/8/layout/orgChart1"/>
    <dgm:cxn modelId="{6B00AF22-F7C5-46DC-A097-F04034CD52CA}" type="presOf" srcId="{8DA79994-E137-4EF8-9AA9-D87EFD8E3248}" destId="{D4C2381E-AE8A-4BC0-8C2C-3E932D0CE223}" srcOrd="1" destOrd="0" presId="urn:microsoft.com/office/officeart/2005/8/layout/orgChart1"/>
    <dgm:cxn modelId="{4FFAE425-CB1C-413D-8E41-66BA85D5585A}" type="presOf" srcId="{C740FB78-BA8C-40F5-8F48-DFE9F141DFF3}" destId="{5422732A-089C-4E42-A421-F8069334DFEB}" srcOrd="0" destOrd="0" presId="urn:microsoft.com/office/officeart/2005/8/layout/orgChart1"/>
    <dgm:cxn modelId="{EA5D3D26-DF43-4912-8FA5-C4F5511A1B6F}" type="presOf" srcId="{E19B92FB-212A-421A-8BD9-70B3DE815768}" destId="{57466816-0C09-41E1-9DB2-E2C938567EA5}" srcOrd="0" destOrd="0" presId="urn:microsoft.com/office/officeart/2005/8/layout/orgChart1"/>
    <dgm:cxn modelId="{85735A27-6394-4662-BC1C-BD92D5C66DC4}" srcId="{2048DE02-8E06-42E0-9CDF-9BA31575BCE1}" destId="{E3F460B0-5685-497B-9EAA-8E7C4A18589D}" srcOrd="2" destOrd="0" parTransId="{1E513D25-8A1E-42E4-B787-28BD64622C65}" sibTransId="{7AF76D51-760C-4F5B-A611-8C4A2B74B046}"/>
    <dgm:cxn modelId="{90A9CB2C-3525-4A8D-8C58-A4E0072C96A7}" type="presOf" srcId="{6B475F58-6405-426B-8E58-2AEADBBA587D}" destId="{9D7D2299-A686-46F4-99F4-2B8ABA8E9A3F}" srcOrd="0" destOrd="0" presId="urn:microsoft.com/office/officeart/2005/8/layout/orgChart1"/>
    <dgm:cxn modelId="{95650A33-E955-4F70-AF80-3A9B25F69AFC}" srcId="{9492CEF9-2420-4D0F-8043-27BC47A6F6D7}" destId="{9FF21A07-7BBB-46E2-9044-539A48B725DF}" srcOrd="3" destOrd="0" parTransId="{3C38024F-13DF-403C-9B3C-8B47F1563AB5}" sibTransId="{08494F29-F8C7-4E38-8ACE-21E91BFA55BD}"/>
    <dgm:cxn modelId="{B4A3D736-85E1-4A6B-9E88-4539C97794B4}" type="presOf" srcId="{D04469F2-F624-4E52-9494-2925038E8BE8}" destId="{83E4853A-988F-43E0-9465-E458F1680817}" srcOrd="1" destOrd="0" presId="urn:microsoft.com/office/officeart/2005/8/layout/orgChart1"/>
    <dgm:cxn modelId="{2FA4B937-389F-4400-95C9-E3E546BEDD72}" srcId="{2048DE02-8E06-42E0-9CDF-9BA31575BCE1}" destId="{6B475F58-6405-426B-8E58-2AEADBBA587D}" srcOrd="1" destOrd="0" parTransId="{46C8C731-74DA-4F02-BCE5-4FBAFC1EF7DF}" sibTransId="{ADA2FBD2-3828-4F9A-82AE-1D918BBE2130}"/>
    <dgm:cxn modelId="{63DCA83C-3241-4493-964B-6667729B5320}" type="presOf" srcId="{51282FD9-C64A-459F-8B9B-AD61C50C7270}" destId="{0EF9ECFF-F781-4835-B963-8234B8A2FE2F}" srcOrd="0" destOrd="0" presId="urn:microsoft.com/office/officeart/2005/8/layout/orgChart1"/>
    <dgm:cxn modelId="{E0485B3F-69D6-4053-91B4-2B0439C6EA5F}" type="presOf" srcId="{8DA79994-E137-4EF8-9AA9-D87EFD8E3248}" destId="{45B07E4D-FE42-423E-AEB3-1D0003B93B5E}" srcOrd="0" destOrd="0" presId="urn:microsoft.com/office/officeart/2005/8/layout/orgChart1"/>
    <dgm:cxn modelId="{AB59895D-F0B1-443F-A9A0-6DC062E2FB97}" type="presOf" srcId="{3C38024F-13DF-403C-9B3C-8B47F1563AB5}" destId="{1E341608-A947-4C69-8E0E-0F841AE63293}" srcOrd="0" destOrd="0" presId="urn:microsoft.com/office/officeart/2005/8/layout/orgChart1"/>
    <dgm:cxn modelId="{096C0661-7FB3-4794-87A1-98EB57EC9034}" srcId="{7CE759DE-5AC2-4254-84D1-C608E730D611}" destId="{F2FD8416-A449-4B44-AA42-4D0A5758921D}" srcOrd="0" destOrd="0" parTransId="{0684D755-6778-4107-AE23-77A197C4582E}" sibTransId="{BA001A31-52FB-4ED1-9839-94FCD0D48379}"/>
    <dgm:cxn modelId="{EF434A61-EE13-47DC-83CC-EE0C5C109E16}" type="presOf" srcId="{E3F460B0-5685-497B-9EAA-8E7C4A18589D}" destId="{FA4EF593-F7DC-4D34-8C65-0EA2A7004C27}" srcOrd="0" destOrd="0" presId="urn:microsoft.com/office/officeart/2005/8/layout/orgChart1"/>
    <dgm:cxn modelId="{C307F941-3982-4289-8516-F0559AB4EDE1}" type="presOf" srcId="{9F7F7A72-ABDE-4C64-AC94-7755BB6F45C8}" destId="{47E8E4CD-9A78-42DD-BD17-FF04443D971A}" srcOrd="1" destOrd="0" presId="urn:microsoft.com/office/officeart/2005/8/layout/orgChart1"/>
    <dgm:cxn modelId="{7BC31342-57D7-46F0-A00C-19B9A793351B}" type="presOf" srcId="{FE7C0089-F813-450D-8C67-DD581830F715}" destId="{D5E25C3F-A461-4B7C-9C2D-C90825D837A9}" srcOrd="0" destOrd="0" presId="urn:microsoft.com/office/officeart/2005/8/layout/orgChart1"/>
    <dgm:cxn modelId="{58E4E962-7B8E-4EAD-A84D-31ACFC228935}" type="presOf" srcId="{6933DF71-ADE4-4D99-8C7D-031496AD7FD1}" destId="{81E133B7-3060-4DC2-ACDD-4FCB66A0B944}" srcOrd="0" destOrd="0" presId="urn:microsoft.com/office/officeart/2005/8/layout/orgChart1"/>
    <dgm:cxn modelId="{9A8E3B44-75EF-4C24-A990-2300A4C914F5}" type="presOf" srcId="{9492CEF9-2420-4D0F-8043-27BC47A6F6D7}" destId="{4FBE5E71-CAF7-4AFF-9763-61CE973859F0}" srcOrd="1" destOrd="0" presId="urn:microsoft.com/office/officeart/2005/8/layout/orgChart1"/>
    <dgm:cxn modelId="{2E121348-1192-492C-8D72-7485A0446410}" type="presOf" srcId="{148C51CE-727E-47C8-B894-28E6ABE8FDB2}" destId="{053B291B-2DC7-40A5-8112-5BA1C85C8371}" srcOrd="0" destOrd="0" presId="urn:microsoft.com/office/officeart/2005/8/layout/orgChart1"/>
    <dgm:cxn modelId="{67458A48-F353-42FF-912C-46069E47751D}" type="presOf" srcId="{33A08FE5-1CE5-4DE0-88E3-2613CE1A7D6F}" destId="{BF324297-6FE1-4B40-805D-5818955F111F}" srcOrd="0" destOrd="0" presId="urn:microsoft.com/office/officeart/2005/8/layout/orgChart1"/>
    <dgm:cxn modelId="{1561A368-60C2-460F-B9AE-70550FE60E78}" type="presOf" srcId="{73B2C400-7CFD-4D8E-9827-38261F48648C}" destId="{FB2340BF-2158-48B9-B91D-FE0B255D315A}" srcOrd="0" destOrd="0" presId="urn:microsoft.com/office/officeart/2005/8/layout/orgChart1"/>
    <dgm:cxn modelId="{8348A348-AFD1-4D93-9561-255B3783D719}" type="presOf" srcId="{D04469F2-F624-4E52-9494-2925038E8BE8}" destId="{D3439CB9-D3F2-4FF9-9D8E-1F134B32C5B3}" srcOrd="0" destOrd="0" presId="urn:microsoft.com/office/officeart/2005/8/layout/orgChart1"/>
    <dgm:cxn modelId="{B302576A-71E7-45FE-BAAD-2763E3F3EAC6}" type="presOf" srcId="{EE7C4641-4AAC-414E-9AD7-6F91C088DCE7}" destId="{3D7C9155-6817-4FE9-91AE-DC4570007618}" srcOrd="0" destOrd="0" presId="urn:microsoft.com/office/officeart/2005/8/layout/orgChart1"/>
    <dgm:cxn modelId="{5E36EE6A-4B86-409D-A597-4FEEC261285D}" type="presOf" srcId="{FCA8FBAD-7459-4276-B877-2424E90A1CCC}" destId="{FBB88C9A-911F-4DFA-A07C-BAD5E7D05680}" srcOrd="0" destOrd="0" presId="urn:microsoft.com/office/officeart/2005/8/layout/orgChart1"/>
    <dgm:cxn modelId="{08B34D6B-30D8-43AF-BB9C-4BFFEB7A25CD}" type="presOf" srcId="{B7C23AD2-4150-41B5-9292-4FD61F9D0318}" destId="{1B6C7087-54FD-4205-95F2-4718D97B32BE}" srcOrd="1" destOrd="0" presId="urn:microsoft.com/office/officeart/2005/8/layout/orgChart1"/>
    <dgm:cxn modelId="{CCFDC76D-109E-48CC-803B-0E07DC76A9FE}" type="presOf" srcId="{6B475F58-6405-426B-8E58-2AEADBBA587D}" destId="{B6CB487A-7D76-4635-9D80-6EFA3FC5F476}" srcOrd="1" destOrd="0" presId="urn:microsoft.com/office/officeart/2005/8/layout/orgChart1"/>
    <dgm:cxn modelId="{A2E1746E-0E8B-4FFB-AABF-E59E79FFE2D6}" type="presOf" srcId="{FFD91213-AC28-4271-A70D-28EB7BC3E5E2}" destId="{B34424D3-9FD2-46A2-9681-4635FD91942D}" srcOrd="1" destOrd="0" presId="urn:microsoft.com/office/officeart/2005/8/layout/orgChart1"/>
    <dgm:cxn modelId="{D04C1651-F5A2-40A9-B085-A65BBE8B80C1}" type="presOf" srcId="{5D191092-E4A1-468D-9D4E-E55D36C9113A}" destId="{E0601B3A-4F9D-4376-9941-A87A824F40B7}" srcOrd="1" destOrd="0" presId="urn:microsoft.com/office/officeart/2005/8/layout/orgChart1"/>
    <dgm:cxn modelId="{50C09051-EE9D-414A-81EC-8E0EDDEFC959}" type="presOf" srcId="{9FF21A07-7BBB-46E2-9044-539A48B725DF}" destId="{A7CB6F56-7FF9-46B7-AA86-CEF1DB965B9B}" srcOrd="0" destOrd="0" presId="urn:microsoft.com/office/officeart/2005/8/layout/orgChart1"/>
    <dgm:cxn modelId="{88289153-A77B-4EBC-A146-718054516059}" srcId="{2048DE02-8E06-42E0-9CDF-9BA31575BCE1}" destId="{FFD91213-AC28-4271-A70D-28EB7BC3E5E2}" srcOrd="6" destOrd="0" parTransId="{EE7C4641-4AAC-414E-9AD7-6F91C088DCE7}" sibTransId="{20281347-B478-4A55-9897-9889525E6D9C}"/>
    <dgm:cxn modelId="{56988F57-0EE4-4CE0-B664-632CA2B2F748}" srcId="{9492CEF9-2420-4D0F-8043-27BC47A6F6D7}" destId="{2048DE02-8E06-42E0-9CDF-9BA31575BCE1}" srcOrd="0" destOrd="0" parTransId="{470C89B1-9F72-4A0C-B7DE-8D6C7834FC1D}" sibTransId="{DAF4F95B-AD8A-4973-8D70-16030385D2EF}"/>
    <dgm:cxn modelId="{6CB63558-0FBF-4142-B77D-DBAF790A1FF9}" type="presOf" srcId="{E9F8656B-AC73-45B8-A251-88CFCAC065F5}" destId="{CA076C80-B8E3-4C81-AE8E-49EAC43E6D34}" srcOrd="0" destOrd="0" presId="urn:microsoft.com/office/officeart/2005/8/layout/orgChart1"/>
    <dgm:cxn modelId="{7C3C507B-5DFB-454D-9622-DEE2724F2F48}" type="presOf" srcId="{F2FD8416-A449-4B44-AA42-4D0A5758921D}" destId="{A108962A-8CCB-465D-8103-40C456FBE2CD}" srcOrd="0" destOrd="0" presId="urn:microsoft.com/office/officeart/2005/8/layout/orgChart1"/>
    <dgm:cxn modelId="{FD864385-95C2-44DF-98B1-4770927E9D23}" type="presOf" srcId="{5D191092-E4A1-468D-9D4E-E55D36C9113A}" destId="{CEF0CE86-8F33-4D7D-BCAD-4DAD6BC9C515}" srcOrd="0" destOrd="0" presId="urn:microsoft.com/office/officeart/2005/8/layout/orgChart1"/>
    <dgm:cxn modelId="{80B4C390-CDC3-41A5-87DB-361339529050}" type="presOf" srcId="{56919C5F-1750-4931-B73B-390CF3855749}" destId="{0A518D7F-DFF7-489B-BD4C-DD240C6D7D15}" srcOrd="0" destOrd="0" presId="urn:microsoft.com/office/officeart/2005/8/layout/orgChart1"/>
    <dgm:cxn modelId="{6DE48C92-7FC5-4B97-A242-A4B231B78309}" type="presOf" srcId="{F2FD8416-A449-4B44-AA42-4D0A5758921D}" destId="{F7107EFF-4061-4C55-BC3B-70F37D8CC44D}" srcOrd="1" destOrd="0" presId="urn:microsoft.com/office/officeart/2005/8/layout/orgChart1"/>
    <dgm:cxn modelId="{539AFC93-B59A-4BAE-8A79-FB1E1182AE55}" srcId="{3352AE59-E5E7-412E-BC66-18D1CAB17937}" destId="{4578CDDD-DA5C-47DE-BB7F-FC96E86CBDFF}" srcOrd="0" destOrd="0" parTransId="{148C51CE-727E-47C8-B894-28E6ABE8FDB2}" sibTransId="{594DCFB0-9CCE-455E-87E7-B6B1A7E4B13E}"/>
    <dgm:cxn modelId="{4D600195-B97C-46F0-ABC7-F3042CD81C30}" type="presOf" srcId="{2048DE02-8E06-42E0-9CDF-9BA31575BCE1}" destId="{DA9BBB62-B8A0-4C9B-BFCE-C5874E12DDA0}" srcOrd="1" destOrd="0" presId="urn:microsoft.com/office/officeart/2005/8/layout/orgChart1"/>
    <dgm:cxn modelId="{2AD9C896-5949-44E8-B5C9-9B1B5ED4CE03}" type="presOf" srcId="{1E513D25-8A1E-42E4-B787-28BD64622C65}" destId="{0F27FC2C-4160-4B90-8405-5DC822E81736}" srcOrd="0" destOrd="0" presId="urn:microsoft.com/office/officeart/2005/8/layout/orgChart1"/>
    <dgm:cxn modelId="{F691F597-8307-4C1E-94A2-F6D02A254630}" type="presOf" srcId="{F8DC20AE-3728-4D24-8C01-A636337ED6EF}" destId="{BFC1BB4C-21B8-48E5-8632-41A69AA13A21}" srcOrd="0" destOrd="0" presId="urn:microsoft.com/office/officeart/2005/8/layout/orgChart1"/>
    <dgm:cxn modelId="{A2DB1198-E792-4C9A-A1F3-997BA6F6EA65}" srcId="{9492CEF9-2420-4D0F-8043-27BC47A6F6D7}" destId="{E19B92FB-212A-421A-8BD9-70B3DE815768}" srcOrd="4" destOrd="0" parTransId="{FE7C0089-F813-450D-8C67-DD581830F715}" sibTransId="{30388DF1-7E72-4B89-96B7-FC040D50E652}"/>
    <dgm:cxn modelId="{BBFF6B9D-6801-4ACC-AA1F-D8D8F2AA6415}" type="presOf" srcId="{3352AE59-E5E7-412E-BC66-18D1CAB17937}" destId="{17F7B869-C52B-4FF2-BCC7-C79C9AD7C076}" srcOrd="1" destOrd="0" presId="urn:microsoft.com/office/officeart/2005/8/layout/orgChart1"/>
    <dgm:cxn modelId="{EF19D8A0-7440-4EC0-B1AD-A1E285BD863E}" type="presOf" srcId="{E3710AE9-CBBF-466F-8778-FDC10ABA7248}" destId="{D8430D8D-7F0F-4532-81A2-25FD08B123E9}" srcOrd="0" destOrd="0" presId="urn:microsoft.com/office/officeart/2005/8/layout/orgChart1"/>
    <dgm:cxn modelId="{DB32A0A2-8B5F-4DE5-8FB5-BEDED8141E11}" srcId="{9492CEF9-2420-4D0F-8043-27BC47A6F6D7}" destId="{3352AE59-E5E7-412E-BC66-18D1CAB17937}" srcOrd="1" destOrd="0" parTransId="{56919C5F-1750-4931-B73B-390CF3855749}" sibTransId="{59D8CE3B-D478-4841-830D-C2E0A4540720}"/>
    <dgm:cxn modelId="{8DC623AA-9555-4903-8971-8205EB722960}" srcId="{2048DE02-8E06-42E0-9CDF-9BA31575BCE1}" destId="{33A08FE5-1CE5-4DE0-88E3-2613CE1A7D6F}" srcOrd="3" destOrd="0" parTransId="{C740FB78-BA8C-40F5-8F48-DFE9F141DFF3}" sibTransId="{BBEEF0DD-8B40-404E-AE18-7B93A33EFED2}"/>
    <dgm:cxn modelId="{3CFF43B0-726B-48EC-896F-1CD8A1F3ED73}" type="presOf" srcId="{9F7F7A72-ABDE-4C64-AC94-7755BB6F45C8}" destId="{16537FE5-995A-47AC-A738-D2271634254E}" srcOrd="0" destOrd="0" presId="urn:microsoft.com/office/officeart/2005/8/layout/orgChart1"/>
    <dgm:cxn modelId="{F4FCE2B1-AC03-41D1-9A44-0E5C01CB6C6E}" srcId="{FFD91213-AC28-4271-A70D-28EB7BC3E5E2}" destId="{8DA79994-E137-4EF8-9AA9-D87EFD8E3248}" srcOrd="0" destOrd="0" parTransId="{F8DC20AE-3728-4D24-8C01-A636337ED6EF}" sibTransId="{78E6886D-22D1-4C2E-A118-BC5003B9A17D}"/>
    <dgm:cxn modelId="{4913E0B5-E876-46FF-8E7B-EF6909D860B2}" type="presOf" srcId="{B7C23AD2-4150-41B5-9292-4FD61F9D0318}" destId="{149C563F-0B64-4FF1-A481-19774EF861DE}" srcOrd="0" destOrd="0" presId="urn:microsoft.com/office/officeart/2005/8/layout/orgChart1"/>
    <dgm:cxn modelId="{565CCFBB-34C1-4BAB-BE77-EF3EC850171A}" srcId="{6933DF71-ADE4-4D99-8C7D-031496AD7FD1}" destId="{E3710AE9-CBBF-466F-8778-FDC10ABA7248}" srcOrd="0" destOrd="0" parTransId="{D21EF969-9E42-47BF-8B7C-AB167A58D84D}" sibTransId="{2E4D2D4F-58CE-4CA5-B00A-D10D677AF9CB}"/>
    <dgm:cxn modelId="{AB4D3EC0-ABD7-47FC-8744-773188121702}" type="presOf" srcId="{4578CDDD-DA5C-47DE-BB7F-FC96E86CBDFF}" destId="{435602E6-C785-4056-8B00-7A0BB5FCF4C5}" srcOrd="0" destOrd="0" presId="urn:microsoft.com/office/officeart/2005/8/layout/orgChart1"/>
    <dgm:cxn modelId="{C6F0AEC6-7A7E-4992-9525-443F48AC875B}" type="presOf" srcId="{E3710AE9-CBBF-466F-8778-FDC10ABA7248}" destId="{2D45A693-597D-4E27-AFE2-00603831EBC0}" srcOrd="1" destOrd="0" presId="urn:microsoft.com/office/officeart/2005/8/layout/orgChart1"/>
    <dgm:cxn modelId="{5CDAD1C8-6FD5-4A07-89A6-67F8750ACB3E}" type="presOf" srcId="{D59170B1-71E6-437D-AA16-B006AF43BF9F}" destId="{625EF837-3655-4DB4-8568-56F07A5149BA}" srcOrd="0" destOrd="0" presId="urn:microsoft.com/office/officeart/2005/8/layout/orgChart1"/>
    <dgm:cxn modelId="{82319ACB-8CC4-4BC6-83F9-0081016C118D}" type="presOf" srcId="{9492CEF9-2420-4D0F-8043-27BC47A6F6D7}" destId="{B8382A08-86CF-48FF-855C-F287030B1D70}" srcOrd="0" destOrd="0" presId="urn:microsoft.com/office/officeart/2005/8/layout/orgChart1"/>
    <dgm:cxn modelId="{2B999AD1-E1B3-4225-B82E-14DF700399C8}" srcId="{9F7F7A72-ABDE-4C64-AC94-7755BB6F45C8}" destId="{E9F8656B-AC73-45B8-A251-88CFCAC065F5}" srcOrd="0" destOrd="0" parTransId="{73B2C400-7CFD-4D8E-9827-38261F48648C}" sibTransId="{928BBFC4-8375-4F36-ADBE-F921404C8BAB}"/>
    <dgm:cxn modelId="{49D674D5-4D02-44B5-85C5-1B133616965D}" type="presOf" srcId="{3352AE59-E5E7-412E-BC66-18D1CAB17937}" destId="{0BB9D395-E3EC-4812-A154-BCEDFE1AE05D}" srcOrd="0" destOrd="0" presId="urn:microsoft.com/office/officeart/2005/8/layout/orgChart1"/>
    <dgm:cxn modelId="{48C914D7-778A-4A30-9853-87102AA6E5A2}" type="presOf" srcId="{4578CDDD-DA5C-47DE-BB7F-FC96E86CBDFF}" destId="{2D3F9652-09DF-4067-9EF7-55F6673184E0}" srcOrd="1" destOrd="0" presId="urn:microsoft.com/office/officeart/2005/8/layout/orgChart1"/>
    <dgm:cxn modelId="{BD7629DD-90D3-466E-ADA0-EE068EE38E77}" srcId="{2048DE02-8E06-42E0-9CDF-9BA31575BCE1}" destId="{D04469F2-F624-4E52-9494-2925038E8BE8}" srcOrd="0" destOrd="0" parTransId="{FCA8FBAD-7459-4276-B877-2424E90A1CCC}" sibTransId="{CA85707B-FC03-4100-9611-601952628F79}"/>
    <dgm:cxn modelId="{E74969E2-C7B2-4B87-8CE2-DF829C2C105D}" type="presOf" srcId="{33A08FE5-1CE5-4DE0-88E3-2613CE1A7D6F}" destId="{2A4FBE88-8646-4083-BD00-34F43CB55B85}" srcOrd="1" destOrd="0" presId="urn:microsoft.com/office/officeart/2005/8/layout/orgChart1"/>
    <dgm:cxn modelId="{A5032EE4-4286-437E-BF5D-43D2433FDA03}" type="presOf" srcId="{46C8C731-74DA-4F02-BCE5-4FBAFC1EF7DF}" destId="{3DC82B83-808D-40A6-AF4B-91535579A409}" srcOrd="0" destOrd="0" presId="urn:microsoft.com/office/officeart/2005/8/layout/orgChart1"/>
    <dgm:cxn modelId="{E4F90CE6-1502-452B-8D64-E3804F6920EC}" type="presOf" srcId="{D21EF969-9E42-47BF-8B7C-AB167A58D84D}" destId="{610F70D9-B35C-41D7-ABF7-6ACA714F233D}" srcOrd="0" destOrd="0" presId="urn:microsoft.com/office/officeart/2005/8/layout/orgChart1"/>
    <dgm:cxn modelId="{E2E007E7-10B9-4CA7-BB6E-E4FEDEFEA0AE}" type="presOf" srcId="{437A9B10-AA4D-440A-94E7-D4359439DE9F}" destId="{7489B510-F847-4C49-B69D-D15F9FF27528}" srcOrd="0" destOrd="0" presId="urn:microsoft.com/office/officeart/2005/8/layout/orgChart1"/>
    <dgm:cxn modelId="{3CBDA2F0-8EE6-4FA9-939C-F5C12B286AE1}" srcId="{2048DE02-8E06-42E0-9CDF-9BA31575BCE1}" destId="{B7C23AD2-4150-41B5-9292-4FD61F9D0318}" srcOrd="5" destOrd="0" parTransId="{D59170B1-71E6-437D-AA16-B006AF43BF9F}" sibTransId="{318BCB45-C2EF-461D-8ADF-D6BDD9A443D0}"/>
    <dgm:cxn modelId="{89C7ADF7-4AD7-4F82-BAAA-31A77060BC76}" srcId="{2048DE02-8E06-42E0-9CDF-9BA31575BCE1}" destId="{9F7F7A72-ABDE-4C64-AC94-7755BB6F45C8}" srcOrd="4" destOrd="0" parTransId="{437A9B10-AA4D-440A-94E7-D4359439DE9F}" sibTransId="{92D83E23-F35B-4BC3-8730-478F99B490AD}"/>
    <dgm:cxn modelId="{9E8CB2F8-22F1-4F9B-B5FD-D55C3E95D54C}" srcId="{F2FD8416-A449-4B44-AA42-4D0A5758921D}" destId="{9492CEF9-2420-4D0F-8043-27BC47A6F6D7}" srcOrd="0" destOrd="0" parTransId="{51282FD9-C64A-459F-8B9B-AD61C50C7270}" sibTransId="{8371C879-FB03-4AAD-B2EA-D520BB956425}"/>
    <dgm:cxn modelId="{435B60F9-540F-4777-9D79-1492C4D94110}" type="presOf" srcId="{6933DF71-ADE4-4D99-8C7D-031496AD7FD1}" destId="{03947BC1-B082-4B2C-9735-8DD71C7972B0}" srcOrd="1" destOrd="0" presId="urn:microsoft.com/office/officeart/2005/8/layout/orgChart1"/>
    <dgm:cxn modelId="{72A98FFC-DFC0-41ED-8C1D-AB3257F8DFD7}" type="presOf" srcId="{7CE759DE-5AC2-4254-84D1-C608E730D611}" destId="{4F4BFC72-BA8E-48AA-B7B8-5EE463A6DFFF}" srcOrd="0" destOrd="0" presId="urn:microsoft.com/office/officeart/2005/8/layout/orgChart1"/>
    <dgm:cxn modelId="{48789853-AF41-4295-919E-B7EA72C0BBFD}" type="presParOf" srcId="{4F4BFC72-BA8E-48AA-B7B8-5EE463A6DFFF}" destId="{8B7438DD-055F-40F0-A923-A4C33A0A4458}" srcOrd="0" destOrd="0" presId="urn:microsoft.com/office/officeart/2005/8/layout/orgChart1"/>
    <dgm:cxn modelId="{247E49DB-3318-46A8-8614-67AEA3E28933}" type="presParOf" srcId="{8B7438DD-055F-40F0-A923-A4C33A0A4458}" destId="{635C6B6E-4644-4681-BC42-1C0862680718}" srcOrd="0" destOrd="0" presId="urn:microsoft.com/office/officeart/2005/8/layout/orgChart1"/>
    <dgm:cxn modelId="{9A04875E-BF42-4CFC-B11D-BC98D5686CE2}" type="presParOf" srcId="{635C6B6E-4644-4681-BC42-1C0862680718}" destId="{A108962A-8CCB-465D-8103-40C456FBE2CD}" srcOrd="0" destOrd="0" presId="urn:microsoft.com/office/officeart/2005/8/layout/orgChart1"/>
    <dgm:cxn modelId="{F9491E84-04AC-47FB-ADB3-20F521F7020D}" type="presParOf" srcId="{635C6B6E-4644-4681-BC42-1C0862680718}" destId="{F7107EFF-4061-4C55-BC3B-70F37D8CC44D}" srcOrd="1" destOrd="0" presId="urn:microsoft.com/office/officeart/2005/8/layout/orgChart1"/>
    <dgm:cxn modelId="{89401A36-7E39-47D2-8920-3C21ED1AA1D4}" type="presParOf" srcId="{8B7438DD-055F-40F0-A923-A4C33A0A4458}" destId="{5705FBAF-4D1B-46E2-8EBB-59CC1747F96D}" srcOrd="1" destOrd="0" presId="urn:microsoft.com/office/officeart/2005/8/layout/orgChart1"/>
    <dgm:cxn modelId="{DF46DF9C-92A0-4105-8529-AC735B7DB516}" type="presParOf" srcId="{5705FBAF-4D1B-46E2-8EBB-59CC1747F96D}" destId="{0EF9ECFF-F781-4835-B963-8234B8A2FE2F}" srcOrd="0" destOrd="0" presId="urn:microsoft.com/office/officeart/2005/8/layout/orgChart1"/>
    <dgm:cxn modelId="{591B1E1E-89A2-4D17-8EE0-E30E4D446820}" type="presParOf" srcId="{5705FBAF-4D1B-46E2-8EBB-59CC1747F96D}" destId="{CA1AC08E-C9A7-4BEA-8A7F-96CF63A7FFE0}" srcOrd="1" destOrd="0" presId="urn:microsoft.com/office/officeart/2005/8/layout/orgChart1"/>
    <dgm:cxn modelId="{BD9EFDE4-109F-40C8-8BA0-7C8FB5A99A6D}" type="presParOf" srcId="{CA1AC08E-C9A7-4BEA-8A7F-96CF63A7FFE0}" destId="{2A7C8377-608A-4E69-9238-5E7863F360F2}" srcOrd="0" destOrd="0" presId="urn:microsoft.com/office/officeart/2005/8/layout/orgChart1"/>
    <dgm:cxn modelId="{A6741863-47FD-4972-9098-53C1C7E7DC16}" type="presParOf" srcId="{2A7C8377-608A-4E69-9238-5E7863F360F2}" destId="{B8382A08-86CF-48FF-855C-F287030B1D70}" srcOrd="0" destOrd="0" presId="urn:microsoft.com/office/officeart/2005/8/layout/orgChart1"/>
    <dgm:cxn modelId="{1853A665-CD30-47F3-9C9D-027968644A85}" type="presParOf" srcId="{2A7C8377-608A-4E69-9238-5E7863F360F2}" destId="{4FBE5E71-CAF7-4AFF-9763-61CE973859F0}" srcOrd="1" destOrd="0" presId="urn:microsoft.com/office/officeart/2005/8/layout/orgChart1"/>
    <dgm:cxn modelId="{717F4A87-17A1-4C42-A046-8FD5B72BE1EE}" type="presParOf" srcId="{CA1AC08E-C9A7-4BEA-8A7F-96CF63A7FFE0}" destId="{68DF02F4-2BF0-40EF-987E-84ACF5D8EC67}" srcOrd="1" destOrd="0" presId="urn:microsoft.com/office/officeart/2005/8/layout/orgChart1"/>
    <dgm:cxn modelId="{6816609B-FF8E-4392-81E3-B9AEAACAC57A}" type="presParOf" srcId="{68DF02F4-2BF0-40EF-987E-84ACF5D8EC67}" destId="{59833F6C-AA5D-488E-97DD-6DA614FA4BCC}" srcOrd="0" destOrd="0" presId="urn:microsoft.com/office/officeart/2005/8/layout/orgChart1"/>
    <dgm:cxn modelId="{BFE2C26E-56B0-4B7F-8796-35BF64028E76}" type="presParOf" srcId="{68DF02F4-2BF0-40EF-987E-84ACF5D8EC67}" destId="{ED668ACA-42F2-4E04-ABC5-FB052796204F}" srcOrd="1" destOrd="0" presId="urn:microsoft.com/office/officeart/2005/8/layout/orgChart1"/>
    <dgm:cxn modelId="{9BF24C97-0B4C-42C4-A7CA-4F74DBE5A9D2}" type="presParOf" srcId="{ED668ACA-42F2-4E04-ABC5-FB052796204F}" destId="{D594E151-7FCC-47FC-B987-27DD47A49AA3}" srcOrd="0" destOrd="0" presId="urn:microsoft.com/office/officeart/2005/8/layout/orgChart1"/>
    <dgm:cxn modelId="{2AF83E80-AA8A-407B-BAF0-AE2051A0AD8C}" type="presParOf" srcId="{D594E151-7FCC-47FC-B987-27DD47A49AA3}" destId="{77152687-B998-49D9-BA70-0C94C63002B2}" srcOrd="0" destOrd="0" presId="urn:microsoft.com/office/officeart/2005/8/layout/orgChart1"/>
    <dgm:cxn modelId="{0C6D7365-1397-45B6-B100-28FABF7F78F1}" type="presParOf" srcId="{D594E151-7FCC-47FC-B987-27DD47A49AA3}" destId="{DA9BBB62-B8A0-4C9B-BFCE-C5874E12DDA0}" srcOrd="1" destOrd="0" presId="urn:microsoft.com/office/officeart/2005/8/layout/orgChart1"/>
    <dgm:cxn modelId="{16926E53-021A-4CB3-96F4-0C629D6F4448}" type="presParOf" srcId="{ED668ACA-42F2-4E04-ABC5-FB052796204F}" destId="{C8018FB8-59DD-4C9A-95F7-45A554070A7C}" srcOrd="1" destOrd="0" presId="urn:microsoft.com/office/officeart/2005/8/layout/orgChart1"/>
    <dgm:cxn modelId="{DB889EA9-E0C3-46E3-8588-34A80C71CB55}" type="presParOf" srcId="{C8018FB8-59DD-4C9A-95F7-45A554070A7C}" destId="{FBB88C9A-911F-4DFA-A07C-BAD5E7D05680}" srcOrd="0" destOrd="0" presId="urn:microsoft.com/office/officeart/2005/8/layout/orgChart1"/>
    <dgm:cxn modelId="{6B1D2A6B-6060-48C7-9D60-6DE1323C365B}" type="presParOf" srcId="{C8018FB8-59DD-4C9A-95F7-45A554070A7C}" destId="{A753CD92-A87C-4DC5-BE50-E322162E2674}" srcOrd="1" destOrd="0" presId="urn:microsoft.com/office/officeart/2005/8/layout/orgChart1"/>
    <dgm:cxn modelId="{2C0163ED-2CAB-443C-A32E-CADF41C65CA5}" type="presParOf" srcId="{A753CD92-A87C-4DC5-BE50-E322162E2674}" destId="{9E508212-8B6C-446C-AF44-7E68DD5638FD}" srcOrd="0" destOrd="0" presId="urn:microsoft.com/office/officeart/2005/8/layout/orgChart1"/>
    <dgm:cxn modelId="{0818FCC2-C0F3-44FB-B8A3-C36193D922D0}" type="presParOf" srcId="{9E508212-8B6C-446C-AF44-7E68DD5638FD}" destId="{D3439CB9-D3F2-4FF9-9D8E-1F134B32C5B3}" srcOrd="0" destOrd="0" presId="urn:microsoft.com/office/officeart/2005/8/layout/orgChart1"/>
    <dgm:cxn modelId="{BFBB065D-14C8-4D4B-A7A7-FC4611674DAA}" type="presParOf" srcId="{9E508212-8B6C-446C-AF44-7E68DD5638FD}" destId="{83E4853A-988F-43E0-9465-E458F1680817}" srcOrd="1" destOrd="0" presId="urn:microsoft.com/office/officeart/2005/8/layout/orgChart1"/>
    <dgm:cxn modelId="{96EB6455-D5CF-44AC-86AA-22A9547144D4}" type="presParOf" srcId="{A753CD92-A87C-4DC5-BE50-E322162E2674}" destId="{074E2C10-4DC3-4038-9A49-5718AE7DE840}" srcOrd="1" destOrd="0" presId="urn:microsoft.com/office/officeart/2005/8/layout/orgChart1"/>
    <dgm:cxn modelId="{D22E712F-E349-4DD7-BE97-1EA823440637}" type="presParOf" srcId="{A753CD92-A87C-4DC5-BE50-E322162E2674}" destId="{6DD8D575-CDA7-40E4-A082-94AB199F1C8B}" srcOrd="2" destOrd="0" presId="urn:microsoft.com/office/officeart/2005/8/layout/orgChart1"/>
    <dgm:cxn modelId="{66054094-E59C-4379-85C1-6CBE0200FD5E}" type="presParOf" srcId="{C8018FB8-59DD-4C9A-95F7-45A554070A7C}" destId="{3DC82B83-808D-40A6-AF4B-91535579A409}" srcOrd="2" destOrd="0" presId="urn:microsoft.com/office/officeart/2005/8/layout/orgChart1"/>
    <dgm:cxn modelId="{7B820584-F65C-4BFF-8F4E-03BE7DAE74C2}" type="presParOf" srcId="{C8018FB8-59DD-4C9A-95F7-45A554070A7C}" destId="{3848D900-5E86-4C19-851E-3CCCDCA32B70}" srcOrd="3" destOrd="0" presId="urn:microsoft.com/office/officeart/2005/8/layout/orgChart1"/>
    <dgm:cxn modelId="{8124AF38-569B-4A2A-8E96-44FA281FEFB6}" type="presParOf" srcId="{3848D900-5E86-4C19-851E-3CCCDCA32B70}" destId="{6BAF6838-A7A0-4FCD-8EA5-EA0E80A93B36}" srcOrd="0" destOrd="0" presId="urn:microsoft.com/office/officeart/2005/8/layout/orgChart1"/>
    <dgm:cxn modelId="{53F91777-0361-4E7D-A572-93256B8629E8}" type="presParOf" srcId="{6BAF6838-A7A0-4FCD-8EA5-EA0E80A93B36}" destId="{9D7D2299-A686-46F4-99F4-2B8ABA8E9A3F}" srcOrd="0" destOrd="0" presId="urn:microsoft.com/office/officeart/2005/8/layout/orgChart1"/>
    <dgm:cxn modelId="{0D2C4BE0-96F6-4215-A3E2-C05CF53CEDB9}" type="presParOf" srcId="{6BAF6838-A7A0-4FCD-8EA5-EA0E80A93B36}" destId="{B6CB487A-7D76-4635-9D80-6EFA3FC5F476}" srcOrd="1" destOrd="0" presId="urn:microsoft.com/office/officeart/2005/8/layout/orgChart1"/>
    <dgm:cxn modelId="{1667E37D-2E78-44D1-A53C-1091FA60AA0A}" type="presParOf" srcId="{3848D900-5E86-4C19-851E-3CCCDCA32B70}" destId="{D9C5B702-6519-4517-948E-A3DB4359C984}" srcOrd="1" destOrd="0" presId="urn:microsoft.com/office/officeart/2005/8/layout/orgChart1"/>
    <dgm:cxn modelId="{58BC3AD0-DA33-47E7-B4E5-0819B960E115}" type="presParOf" srcId="{3848D900-5E86-4C19-851E-3CCCDCA32B70}" destId="{8E5B3280-D768-4C60-8ED1-9246EF1D8ECE}" srcOrd="2" destOrd="0" presId="urn:microsoft.com/office/officeart/2005/8/layout/orgChart1"/>
    <dgm:cxn modelId="{E3BC2D7A-D2A5-43F5-9A57-847018712621}" type="presParOf" srcId="{C8018FB8-59DD-4C9A-95F7-45A554070A7C}" destId="{0F27FC2C-4160-4B90-8405-5DC822E81736}" srcOrd="4" destOrd="0" presId="urn:microsoft.com/office/officeart/2005/8/layout/orgChart1"/>
    <dgm:cxn modelId="{DAAB35D7-B514-47D1-9E0E-3B8889B509C8}" type="presParOf" srcId="{C8018FB8-59DD-4C9A-95F7-45A554070A7C}" destId="{3A96CC73-2E0E-4834-A7ED-B50148927139}" srcOrd="5" destOrd="0" presId="urn:microsoft.com/office/officeart/2005/8/layout/orgChart1"/>
    <dgm:cxn modelId="{34B47978-999D-4986-93AA-C55B405D08EB}" type="presParOf" srcId="{3A96CC73-2E0E-4834-A7ED-B50148927139}" destId="{5DE52A24-C496-471C-A425-99BD8E433E80}" srcOrd="0" destOrd="0" presId="urn:microsoft.com/office/officeart/2005/8/layout/orgChart1"/>
    <dgm:cxn modelId="{746709E3-803D-4EBC-9F4A-F6D1AA9E1144}" type="presParOf" srcId="{5DE52A24-C496-471C-A425-99BD8E433E80}" destId="{FA4EF593-F7DC-4D34-8C65-0EA2A7004C27}" srcOrd="0" destOrd="0" presId="urn:microsoft.com/office/officeart/2005/8/layout/orgChart1"/>
    <dgm:cxn modelId="{EC3B64D1-D404-4A90-9782-E235CFE96347}" type="presParOf" srcId="{5DE52A24-C496-471C-A425-99BD8E433E80}" destId="{28ECFD17-2835-4FCF-B9E4-ADCAB48844FC}" srcOrd="1" destOrd="0" presId="urn:microsoft.com/office/officeart/2005/8/layout/orgChart1"/>
    <dgm:cxn modelId="{4EB5E664-33FE-4DBD-90D5-734E41E4EA82}" type="presParOf" srcId="{3A96CC73-2E0E-4834-A7ED-B50148927139}" destId="{D7063063-3134-4C4B-910D-1B3C756DAB7F}" srcOrd="1" destOrd="0" presId="urn:microsoft.com/office/officeart/2005/8/layout/orgChart1"/>
    <dgm:cxn modelId="{D7B9ABBF-A920-47D0-9CFC-838D77FB16AF}" type="presParOf" srcId="{3A96CC73-2E0E-4834-A7ED-B50148927139}" destId="{03A23737-0618-478B-9A05-417FA5F9CE40}" srcOrd="2" destOrd="0" presId="urn:microsoft.com/office/officeart/2005/8/layout/orgChart1"/>
    <dgm:cxn modelId="{437354FC-BCCF-4D90-A74C-03696F31CECA}" type="presParOf" srcId="{C8018FB8-59DD-4C9A-95F7-45A554070A7C}" destId="{5422732A-089C-4E42-A421-F8069334DFEB}" srcOrd="6" destOrd="0" presId="urn:microsoft.com/office/officeart/2005/8/layout/orgChart1"/>
    <dgm:cxn modelId="{C8486907-0719-4E01-BFC7-14AB3E5E2246}" type="presParOf" srcId="{C8018FB8-59DD-4C9A-95F7-45A554070A7C}" destId="{B84B71F6-91E5-409E-AA32-5FF05C5E24D6}" srcOrd="7" destOrd="0" presId="urn:microsoft.com/office/officeart/2005/8/layout/orgChart1"/>
    <dgm:cxn modelId="{C1252A53-5DD2-4BD0-BB37-BD7170BDE8BF}" type="presParOf" srcId="{B84B71F6-91E5-409E-AA32-5FF05C5E24D6}" destId="{008CB905-81BE-4B00-B249-8EDF57679124}" srcOrd="0" destOrd="0" presId="urn:microsoft.com/office/officeart/2005/8/layout/orgChart1"/>
    <dgm:cxn modelId="{1F995300-32F5-45DA-A44F-B717637255DA}" type="presParOf" srcId="{008CB905-81BE-4B00-B249-8EDF57679124}" destId="{BF324297-6FE1-4B40-805D-5818955F111F}" srcOrd="0" destOrd="0" presId="urn:microsoft.com/office/officeart/2005/8/layout/orgChart1"/>
    <dgm:cxn modelId="{4CB59F2B-CF4B-4651-AE21-527EDEA0E439}" type="presParOf" srcId="{008CB905-81BE-4B00-B249-8EDF57679124}" destId="{2A4FBE88-8646-4083-BD00-34F43CB55B85}" srcOrd="1" destOrd="0" presId="urn:microsoft.com/office/officeart/2005/8/layout/orgChart1"/>
    <dgm:cxn modelId="{1A8E7A18-5A53-4984-8B8D-57FFCBB19828}" type="presParOf" srcId="{B84B71F6-91E5-409E-AA32-5FF05C5E24D6}" destId="{1257E9EA-8779-443E-BBE0-0AF27C62C489}" srcOrd="1" destOrd="0" presId="urn:microsoft.com/office/officeart/2005/8/layout/orgChart1"/>
    <dgm:cxn modelId="{A65CFC56-31BE-4AB8-B490-13E09DEA4CA3}" type="presParOf" srcId="{B84B71F6-91E5-409E-AA32-5FF05C5E24D6}" destId="{FEA967AB-6034-4187-8B56-7F834F54EF18}" srcOrd="2" destOrd="0" presId="urn:microsoft.com/office/officeart/2005/8/layout/orgChart1"/>
    <dgm:cxn modelId="{ED7FEF6E-BB0E-4B79-8C07-FB99ABD55A3E}" type="presParOf" srcId="{C8018FB8-59DD-4C9A-95F7-45A554070A7C}" destId="{7489B510-F847-4C49-B69D-D15F9FF27528}" srcOrd="8" destOrd="0" presId="urn:microsoft.com/office/officeart/2005/8/layout/orgChart1"/>
    <dgm:cxn modelId="{178F4EA9-08AF-49F9-8BE2-FE5693CFA094}" type="presParOf" srcId="{C8018FB8-59DD-4C9A-95F7-45A554070A7C}" destId="{E804EAEF-1774-4BE6-94F4-A323471C95C3}" srcOrd="9" destOrd="0" presId="urn:microsoft.com/office/officeart/2005/8/layout/orgChart1"/>
    <dgm:cxn modelId="{72DDBEFE-3530-45D9-B58D-125A58D16835}" type="presParOf" srcId="{E804EAEF-1774-4BE6-94F4-A323471C95C3}" destId="{FAA5DF0D-EEC1-4A9A-A84D-CFD9438B6BBA}" srcOrd="0" destOrd="0" presId="urn:microsoft.com/office/officeart/2005/8/layout/orgChart1"/>
    <dgm:cxn modelId="{13281FCC-E431-44E6-8C65-5011A90C7878}" type="presParOf" srcId="{FAA5DF0D-EEC1-4A9A-A84D-CFD9438B6BBA}" destId="{16537FE5-995A-47AC-A738-D2271634254E}" srcOrd="0" destOrd="0" presId="urn:microsoft.com/office/officeart/2005/8/layout/orgChart1"/>
    <dgm:cxn modelId="{23B1A8C6-4302-4056-AAD6-A61B3718B4A4}" type="presParOf" srcId="{FAA5DF0D-EEC1-4A9A-A84D-CFD9438B6BBA}" destId="{47E8E4CD-9A78-42DD-BD17-FF04443D971A}" srcOrd="1" destOrd="0" presId="urn:microsoft.com/office/officeart/2005/8/layout/orgChart1"/>
    <dgm:cxn modelId="{E16BF45B-A4FB-4964-9291-9E4388B5CF3C}" type="presParOf" srcId="{E804EAEF-1774-4BE6-94F4-A323471C95C3}" destId="{FEF32419-F713-4845-BCD7-AC9094D885DD}" srcOrd="1" destOrd="0" presId="urn:microsoft.com/office/officeart/2005/8/layout/orgChart1"/>
    <dgm:cxn modelId="{22C33351-66AB-4DAF-92D1-88A112E8CBCC}" type="presParOf" srcId="{FEF32419-F713-4845-BCD7-AC9094D885DD}" destId="{FB2340BF-2158-48B9-B91D-FE0B255D315A}" srcOrd="0" destOrd="0" presId="urn:microsoft.com/office/officeart/2005/8/layout/orgChart1"/>
    <dgm:cxn modelId="{BD694F2D-B9A7-4622-BC5C-0089BE1720F6}" type="presParOf" srcId="{FEF32419-F713-4845-BCD7-AC9094D885DD}" destId="{17CFCCBD-ACD3-4A50-BCFD-FC1B9BD680C3}" srcOrd="1" destOrd="0" presId="urn:microsoft.com/office/officeart/2005/8/layout/orgChart1"/>
    <dgm:cxn modelId="{46408CDD-CF47-47CE-883D-833739B1BFEE}" type="presParOf" srcId="{17CFCCBD-ACD3-4A50-BCFD-FC1B9BD680C3}" destId="{899A6CA2-D710-4D3D-A2BA-D1465FD7C4B7}" srcOrd="0" destOrd="0" presId="urn:microsoft.com/office/officeart/2005/8/layout/orgChart1"/>
    <dgm:cxn modelId="{CF67CA29-9F02-4D2D-8041-17E2710F2928}" type="presParOf" srcId="{899A6CA2-D710-4D3D-A2BA-D1465FD7C4B7}" destId="{CA076C80-B8E3-4C81-AE8E-49EAC43E6D34}" srcOrd="0" destOrd="0" presId="urn:microsoft.com/office/officeart/2005/8/layout/orgChart1"/>
    <dgm:cxn modelId="{24AA47DF-4276-4B6C-8850-77FF4F6DCAF3}" type="presParOf" srcId="{899A6CA2-D710-4D3D-A2BA-D1465FD7C4B7}" destId="{8F53AAC1-98DB-402F-BE38-AB95AEE7CFD2}" srcOrd="1" destOrd="0" presId="urn:microsoft.com/office/officeart/2005/8/layout/orgChart1"/>
    <dgm:cxn modelId="{EAEF7629-6AF5-44DB-9E90-D550C77AA8B9}" type="presParOf" srcId="{17CFCCBD-ACD3-4A50-BCFD-FC1B9BD680C3}" destId="{46DE0AC0-4351-40C3-AFA0-421B48D98A75}" srcOrd="1" destOrd="0" presId="urn:microsoft.com/office/officeart/2005/8/layout/orgChart1"/>
    <dgm:cxn modelId="{57966DBF-83BC-4BBA-8A5F-FDFBA343C3D9}" type="presParOf" srcId="{17CFCCBD-ACD3-4A50-BCFD-FC1B9BD680C3}" destId="{5C4FFEB5-0B3C-42EB-A857-38CC0F729E65}" srcOrd="2" destOrd="0" presId="urn:microsoft.com/office/officeart/2005/8/layout/orgChart1"/>
    <dgm:cxn modelId="{620B18B8-AEA7-48C2-BBCB-2EF6B516FB23}" type="presParOf" srcId="{E804EAEF-1774-4BE6-94F4-A323471C95C3}" destId="{3718FE8F-5369-4421-B77A-8F77003E9B1B}" srcOrd="2" destOrd="0" presId="urn:microsoft.com/office/officeart/2005/8/layout/orgChart1"/>
    <dgm:cxn modelId="{176874BB-8210-45FC-8D77-8DAD6F9E466A}" type="presParOf" srcId="{C8018FB8-59DD-4C9A-95F7-45A554070A7C}" destId="{625EF837-3655-4DB4-8568-56F07A5149BA}" srcOrd="10" destOrd="0" presId="urn:microsoft.com/office/officeart/2005/8/layout/orgChart1"/>
    <dgm:cxn modelId="{A8B944D9-42AC-468F-80EA-D6740D800984}" type="presParOf" srcId="{C8018FB8-59DD-4C9A-95F7-45A554070A7C}" destId="{1ED9E6BC-0B7B-402F-BD5F-12EBDEAE208B}" srcOrd="11" destOrd="0" presId="urn:microsoft.com/office/officeart/2005/8/layout/orgChart1"/>
    <dgm:cxn modelId="{B753F224-9590-41C7-93AD-AF5854537E09}" type="presParOf" srcId="{1ED9E6BC-0B7B-402F-BD5F-12EBDEAE208B}" destId="{C18460A0-ED53-4079-93C1-FE13F151BF33}" srcOrd="0" destOrd="0" presId="urn:microsoft.com/office/officeart/2005/8/layout/orgChart1"/>
    <dgm:cxn modelId="{E3684F8C-294D-401E-8E02-8F94A6B27EC8}" type="presParOf" srcId="{C18460A0-ED53-4079-93C1-FE13F151BF33}" destId="{149C563F-0B64-4FF1-A481-19774EF861DE}" srcOrd="0" destOrd="0" presId="urn:microsoft.com/office/officeart/2005/8/layout/orgChart1"/>
    <dgm:cxn modelId="{35B25E0A-F9D3-42F6-A945-1DD03FF7A948}" type="presParOf" srcId="{C18460A0-ED53-4079-93C1-FE13F151BF33}" destId="{1B6C7087-54FD-4205-95F2-4718D97B32BE}" srcOrd="1" destOrd="0" presId="urn:microsoft.com/office/officeart/2005/8/layout/orgChart1"/>
    <dgm:cxn modelId="{2288131C-0A42-4F35-926E-11F95CA1DD7E}" type="presParOf" srcId="{1ED9E6BC-0B7B-402F-BD5F-12EBDEAE208B}" destId="{00D12BE9-EF52-4B3A-A109-B6FC66F262D2}" srcOrd="1" destOrd="0" presId="urn:microsoft.com/office/officeart/2005/8/layout/orgChart1"/>
    <dgm:cxn modelId="{4D1CE85C-5BE9-4CF8-8081-3BAB2324EABE}" type="presParOf" srcId="{1ED9E6BC-0B7B-402F-BD5F-12EBDEAE208B}" destId="{928C6528-E635-4772-96F6-1CB5B21E007F}" srcOrd="2" destOrd="0" presId="urn:microsoft.com/office/officeart/2005/8/layout/orgChart1"/>
    <dgm:cxn modelId="{71CCCB2E-DBF5-4CC7-9757-7C98C8BB9A34}" type="presParOf" srcId="{C8018FB8-59DD-4C9A-95F7-45A554070A7C}" destId="{3D7C9155-6817-4FE9-91AE-DC4570007618}" srcOrd="12" destOrd="0" presId="urn:microsoft.com/office/officeart/2005/8/layout/orgChart1"/>
    <dgm:cxn modelId="{605336F3-5599-4AC7-9A13-4505E3071B96}" type="presParOf" srcId="{C8018FB8-59DD-4C9A-95F7-45A554070A7C}" destId="{F45880EB-4F50-404B-B1E0-3C40D6213086}" srcOrd="13" destOrd="0" presId="urn:microsoft.com/office/officeart/2005/8/layout/orgChart1"/>
    <dgm:cxn modelId="{FBA6EB6F-2984-437E-86C9-AB4BBD78442E}" type="presParOf" srcId="{F45880EB-4F50-404B-B1E0-3C40D6213086}" destId="{7B091343-3B86-4EB7-AFF6-3BED448C0809}" srcOrd="0" destOrd="0" presId="urn:microsoft.com/office/officeart/2005/8/layout/orgChart1"/>
    <dgm:cxn modelId="{C2B69D6E-7B4F-45C2-A546-237C6723534A}" type="presParOf" srcId="{7B091343-3B86-4EB7-AFF6-3BED448C0809}" destId="{A42626C9-0E51-4C01-88EF-A42FEB5A1936}" srcOrd="0" destOrd="0" presId="urn:microsoft.com/office/officeart/2005/8/layout/orgChart1"/>
    <dgm:cxn modelId="{D4727C4A-9966-4701-A976-5E0B86FC8638}" type="presParOf" srcId="{7B091343-3B86-4EB7-AFF6-3BED448C0809}" destId="{B34424D3-9FD2-46A2-9681-4635FD91942D}" srcOrd="1" destOrd="0" presId="urn:microsoft.com/office/officeart/2005/8/layout/orgChart1"/>
    <dgm:cxn modelId="{EAF23036-CF39-4F76-BA6A-85BBEE88D7EF}" type="presParOf" srcId="{F45880EB-4F50-404B-B1E0-3C40D6213086}" destId="{9DE7DE65-C1FA-4900-BE62-8CCE11B22514}" srcOrd="1" destOrd="0" presId="urn:microsoft.com/office/officeart/2005/8/layout/orgChart1"/>
    <dgm:cxn modelId="{56328842-9026-4ED9-963F-4D3476F4B3DA}" type="presParOf" srcId="{9DE7DE65-C1FA-4900-BE62-8CCE11B22514}" destId="{BFC1BB4C-21B8-48E5-8632-41A69AA13A21}" srcOrd="0" destOrd="0" presId="urn:microsoft.com/office/officeart/2005/8/layout/orgChart1"/>
    <dgm:cxn modelId="{2312F629-A420-465E-AD19-8AE9E48A11D8}" type="presParOf" srcId="{9DE7DE65-C1FA-4900-BE62-8CCE11B22514}" destId="{DBE319C7-A68E-43D8-BF79-ED816EC75AEE}" srcOrd="1" destOrd="0" presId="urn:microsoft.com/office/officeart/2005/8/layout/orgChart1"/>
    <dgm:cxn modelId="{78D9DA8F-6040-459A-9A69-79F4A44E4E1D}" type="presParOf" srcId="{DBE319C7-A68E-43D8-BF79-ED816EC75AEE}" destId="{84A01B93-EC57-46B9-AAFD-7BF4A151BE30}" srcOrd="0" destOrd="0" presId="urn:microsoft.com/office/officeart/2005/8/layout/orgChart1"/>
    <dgm:cxn modelId="{3312F425-F82B-45F9-A992-A04F083F8DB1}" type="presParOf" srcId="{84A01B93-EC57-46B9-AAFD-7BF4A151BE30}" destId="{45B07E4D-FE42-423E-AEB3-1D0003B93B5E}" srcOrd="0" destOrd="0" presId="urn:microsoft.com/office/officeart/2005/8/layout/orgChart1"/>
    <dgm:cxn modelId="{CF9AE60C-EFC9-42CD-AE93-767CA6FFC04D}" type="presParOf" srcId="{84A01B93-EC57-46B9-AAFD-7BF4A151BE30}" destId="{D4C2381E-AE8A-4BC0-8C2C-3E932D0CE223}" srcOrd="1" destOrd="0" presId="urn:microsoft.com/office/officeart/2005/8/layout/orgChart1"/>
    <dgm:cxn modelId="{AA46773F-E4F0-422D-85E4-DBA437B88A05}" type="presParOf" srcId="{DBE319C7-A68E-43D8-BF79-ED816EC75AEE}" destId="{63973A8A-5790-4164-8B46-1E1BD0DB2241}" srcOrd="1" destOrd="0" presId="urn:microsoft.com/office/officeart/2005/8/layout/orgChart1"/>
    <dgm:cxn modelId="{AFB75FF3-C150-48A0-9D91-1824E30A0583}" type="presParOf" srcId="{DBE319C7-A68E-43D8-BF79-ED816EC75AEE}" destId="{8F96B65C-180E-4530-9730-1E077FC43BF5}" srcOrd="2" destOrd="0" presId="urn:microsoft.com/office/officeart/2005/8/layout/orgChart1"/>
    <dgm:cxn modelId="{25CFA3BF-46F0-42D6-B3E8-09A793C3972E}" type="presParOf" srcId="{F45880EB-4F50-404B-B1E0-3C40D6213086}" destId="{3ABD62B3-24A1-49BE-A126-5F45C9FD8237}" srcOrd="2" destOrd="0" presId="urn:microsoft.com/office/officeart/2005/8/layout/orgChart1"/>
    <dgm:cxn modelId="{54C87DD6-9582-43E0-B955-B39EEC7F0DE2}" type="presParOf" srcId="{ED668ACA-42F2-4E04-ABC5-FB052796204F}" destId="{5BB75DD8-F6D3-49C9-ACD2-D3B3592A7488}" srcOrd="2" destOrd="0" presId="urn:microsoft.com/office/officeart/2005/8/layout/orgChart1"/>
    <dgm:cxn modelId="{23398818-18CF-4954-A45E-51D473A35CFF}" type="presParOf" srcId="{68DF02F4-2BF0-40EF-987E-84ACF5D8EC67}" destId="{0A518D7F-DFF7-489B-BD4C-DD240C6D7D15}" srcOrd="2" destOrd="0" presId="urn:microsoft.com/office/officeart/2005/8/layout/orgChart1"/>
    <dgm:cxn modelId="{C075BDF2-E9C8-47E1-97F0-B055C126FBFB}" type="presParOf" srcId="{68DF02F4-2BF0-40EF-987E-84ACF5D8EC67}" destId="{9590EE4C-D4F6-4067-83F8-F94CA3390BA3}" srcOrd="3" destOrd="0" presId="urn:microsoft.com/office/officeart/2005/8/layout/orgChart1"/>
    <dgm:cxn modelId="{56391923-6040-434F-99DA-548160A6EFF4}" type="presParOf" srcId="{9590EE4C-D4F6-4067-83F8-F94CA3390BA3}" destId="{A7010E31-8BF7-46CC-82B0-046EADC3280D}" srcOrd="0" destOrd="0" presId="urn:microsoft.com/office/officeart/2005/8/layout/orgChart1"/>
    <dgm:cxn modelId="{224B7E28-0C25-4B69-9D70-FB182A96C252}" type="presParOf" srcId="{A7010E31-8BF7-46CC-82B0-046EADC3280D}" destId="{0BB9D395-E3EC-4812-A154-BCEDFE1AE05D}" srcOrd="0" destOrd="0" presId="urn:microsoft.com/office/officeart/2005/8/layout/orgChart1"/>
    <dgm:cxn modelId="{3E3F22D6-4776-41BC-975D-BACF73FFE23C}" type="presParOf" srcId="{A7010E31-8BF7-46CC-82B0-046EADC3280D}" destId="{17F7B869-C52B-4FF2-BCC7-C79C9AD7C076}" srcOrd="1" destOrd="0" presId="urn:microsoft.com/office/officeart/2005/8/layout/orgChart1"/>
    <dgm:cxn modelId="{DA330FB1-4F03-4E09-A591-F6D300424612}" type="presParOf" srcId="{9590EE4C-D4F6-4067-83F8-F94CA3390BA3}" destId="{8D0675D1-C5C7-4EF0-9A69-095BE3E67241}" srcOrd="1" destOrd="0" presId="urn:microsoft.com/office/officeart/2005/8/layout/orgChart1"/>
    <dgm:cxn modelId="{430C964D-8C7B-46DD-AD1A-7D0AC69AAEB6}" type="presParOf" srcId="{8D0675D1-C5C7-4EF0-9A69-095BE3E67241}" destId="{053B291B-2DC7-40A5-8112-5BA1C85C8371}" srcOrd="0" destOrd="0" presId="urn:microsoft.com/office/officeart/2005/8/layout/orgChart1"/>
    <dgm:cxn modelId="{3C93E4B5-550A-4F2C-B73F-D9F81A2396B9}" type="presParOf" srcId="{8D0675D1-C5C7-4EF0-9A69-095BE3E67241}" destId="{ABD756ED-0596-4A78-A988-ABA57EC5CAB6}" srcOrd="1" destOrd="0" presId="urn:microsoft.com/office/officeart/2005/8/layout/orgChart1"/>
    <dgm:cxn modelId="{DEA96244-E20F-47BE-9504-897B5A76EB2A}" type="presParOf" srcId="{ABD756ED-0596-4A78-A988-ABA57EC5CAB6}" destId="{697FD02F-73A8-4529-9F5B-B33476559611}" srcOrd="0" destOrd="0" presId="urn:microsoft.com/office/officeart/2005/8/layout/orgChart1"/>
    <dgm:cxn modelId="{51B1104D-E54E-4790-A691-815042822468}" type="presParOf" srcId="{697FD02F-73A8-4529-9F5B-B33476559611}" destId="{435602E6-C785-4056-8B00-7A0BB5FCF4C5}" srcOrd="0" destOrd="0" presId="urn:microsoft.com/office/officeart/2005/8/layout/orgChart1"/>
    <dgm:cxn modelId="{205BC8B9-05C5-4561-AC6F-B57D3F9BD3B0}" type="presParOf" srcId="{697FD02F-73A8-4529-9F5B-B33476559611}" destId="{2D3F9652-09DF-4067-9EF7-55F6673184E0}" srcOrd="1" destOrd="0" presId="urn:microsoft.com/office/officeart/2005/8/layout/orgChart1"/>
    <dgm:cxn modelId="{31708099-A76B-4EAB-A587-A11A8F77B9CE}" type="presParOf" srcId="{ABD756ED-0596-4A78-A988-ABA57EC5CAB6}" destId="{340F4396-2C5D-4F17-9DCE-520E378B4995}" srcOrd="1" destOrd="0" presId="urn:microsoft.com/office/officeart/2005/8/layout/orgChart1"/>
    <dgm:cxn modelId="{A67CB98D-3433-45C3-B866-76A8957A1DA6}" type="presParOf" srcId="{ABD756ED-0596-4A78-A988-ABA57EC5CAB6}" destId="{CCECF44C-E856-4F18-BA1F-55626F4D6BA5}" srcOrd="2" destOrd="0" presId="urn:microsoft.com/office/officeart/2005/8/layout/orgChart1"/>
    <dgm:cxn modelId="{F49EF73E-948F-48BD-A43B-FD6009132E06}" type="presParOf" srcId="{9590EE4C-D4F6-4067-83F8-F94CA3390BA3}" destId="{8044E50F-3EB2-4DCE-9E4E-6F7BE836FB91}" srcOrd="2" destOrd="0" presId="urn:microsoft.com/office/officeart/2005/8/layout/orgChart1"/>
    <dgm:cxn modelId="{FFEF25F4-CA62-4AF8-AFC2-984DE392DEBF}" type="presParOf" srcId="{68DF02F4-2BF0-40EF-987E-84ACF5D8EC67}" destId="{B7B55674-760E-470F-9052-378DEC735605}" srcOrd="4" destOrd="0" presId="urn:microsoft.com/office/officeart/2005/8/layout/orgChart1"/>
    <dgm:cxn modelId="{4323BB2E-B150-4231-948E-214E7B873663}" type="presParOf" srcId="{68DF02F4-2BF0-40EF-987E-84ACF5D8EC67}" destId="{A6A8DC7C-17B3-4377-B85F-C75A8D5E16F6}" srcOrd="5" destOrd="0" presId="urn:microsoft.com/office/officeart/2005/8/layout/orgChart1"/>
    <dgm:cxn modelId="{8D0C4DA0-C578-4FEF-BBE7-3A17AD1D4227}" type="presParOf" srcId="{A6A8DC7C-17B3-4377-B85F-C75A8D5E16F6}" destId="{3BE7F1A2-56FA-43FE-9A4D-B9D39ABBCC18}" srcOrd="0" destOrd="0" presId="urn:microsoft.com/office/officeart/2005/8/layout/orgChart1"/>
    <dgm:cxn modelId="{F3D3CA65-BE50-4BCD-8E1C-FB72DDBBFC66}" type="presParOf" srcId="{3BE7F1A2-56FA-43FE-9A4D-B9D39ABBCC18}" destId="{81E133B7-3060-4DC2-ACDD-4FCB66A0B944}" srcOrd="0" destOrd="0" presId="urn:microsoft.com/office/officeart/2005/8/layout/orgChart1"/>
    <dgm:cxn modelId="{DDF815F1-80DA-4F4A-81E5-25CE39CE2F6A}" type="presParOf" srcId="{3BE7F1A2-56FA-43FE-9A4D-B9D39ABBCC18}" destId="{03947BC1-B082-4B2C-9735-8DD71C7972B0}" srcOrd="1" destOrd="0" presId="urn:microsoft.com/office/officeart/2005/8/layout/orgChart1"/>
    <dgm:cxn modelId="{550F438E-9B09-4B85-BE57-60533284A52B}" type="presParOf" srcId="{A6A8DC7C-17B3-4377-B85F-C75A8D5E16F6}" destId="{0908E689-84B1-437F-B8DC-49B499AC1AE1}" srcOrd="1" destOrd="0" presId="urn:microsoft.com/office/officeart/2005/8/layout/orgChart1"/>
    <dgm:cxn modelId="{579B23DF-293E-4F14-83D3-3883416B6977}" type="presParOf" srcId="{0908E689-84B1-437F-B8DC-49B499AC1AE1}" destId="{610F70D9-B35C-41D7-ABF7-6ACA714F233D}" srcOrd="0" destOrd="0" presId="urn:microsoft.com/office/officeart/2005/8/layout/orgChart1"/>
    <dgm:cxn modelId="{594CB126-F00E-48A5-A676-FE882E732AEF}" type="presParOf" srcId="{0908E689-84B1-437F-B8DC-49B499AC1AE1}" destId="{4567A634-0329-49EC-AB26-AF7CBB62BBDE}" srcOrd="1" destOrd="0" presId="urn:microsoft.com/office/officeart/2005/8/layout/orgChart1"/>
    <dgm:cxn modelId="{05A42034-FE65-445B-AF40-5E657D513B22}" type="presParOf" srcId="{4567A634-0329-49EC-AB26-AF7CBB62BBDE}" destId="{6F781370-DA6B-4BA2-9632-675B6959B379}" srcOrd="0" destOrd="0" presId="urn:microsoft.com/office/officeart/2005/8/layout/orgChart1"/>
    <dgm:cxn modelId="{1D8FC276-93CD-42BC-A0EB-225764FEA768}" type="presParOf" srcId="{6F781370-DA6B-4BA2-9632-675B6959B379}" destId="{D8430D8D-7F0F-4532-81A2-25FD08B123E9}" srcOrd="0" destOrd="0" presId="urn:microsoft.com/office/officeart/2005/8/layout/orgChart1"/>
    <dgm:cxn modelId="{1BBF47B0-E3E7-4142-8896-0D814DFC23C8}" type="presParOf" srcId="{6F781370-DA6B-4BA2-9632-675B6959B379}" destId="{2D45A693-597D-4E27-AFE2-00603831EBC0}" srcOrd="1" destOrd="0" presId="urn:microsoft.com/office/officeart/2005/8/layout/orgChart1"/>
    <dgm:cxn modelId="{08EF421B-3F67-4201-9538-1C18E7611813}" type="presParOf" srcId="{4567A634-0329-49EC-AB26-AF7CBB62BBDE}" destId="{2648112C-E5B1-45B1-A99D-05C692897849}" srcOrd="1" destOrd="0" presId="urn:microsoft.com/office/officeart/2005/8/layout/orgChart1"/>
    <dgm:cxn modelId="{B189FDF0-8D0B-4B09-8531-B78E28435663}" type="presParOf" srcId="{4567A634-0329-49EC-AB26-AF7CBB62BBDE}" destId="{089D340D-AD38-4752-9406-6E47BF16DE4D}" srcOrd="2" destOrd="0" presId="urn:microsoft.com/office/officeart/2005/8/layout/orgChart1"/>
    <dgm:cxn modelId="{98F0338C-59CE-45BD-B5F1-82EEEEDFB4FD}" type="presParOf" srcId="{A6A8DC7C-17B3-4377-B85F-C75A8D5E16F6}" destId="{1DE0D2CC-3A33-448E-9D6F-CF9512DE3227}" srcOrd="2" destOrd="0" presId="urn:microsoft.com/office/officeart/2005/8/layout/orgChart1"/>
    <dgm:cxn modelId="{094C89F6-76C6-46FA-AAB9-96C45BD62000}" type="presParOf" srcId="{68DF02F4-2BF0-40EF-987E-84ACF5D8EC67}" destId="{1E341608-A947-4C69-8E0E-0F841AE63293}" srcOrd="6" destOrd="0" presId="urn:microsoft.com/office/officeart/2005/8/layout/orgChart1"/>
    <dgm:cxn modelId="{6C215ED1-29D5-45AB-BB2C-114F4FF8ABBD}" type="presParOf" srcId="{68DF02F4-2BF0-40EF-987E-84ACF5D8EC67}" destId="{179B3128-7E64-4D77-99C1-D44682BCFF37}" srcOrd="7" destOrd="0" presId="urn:microsoft.com/office/officeart/2005/8/layout/orgChart1"/>
    <dgm:cxn modelId="{C06CFD4E-39AB-41D9-809B-F23BF41A0774}" type="presParOf" srcId="{179B3128-7E64-4D77-99C1-D44682BCFF37}" destId="{3C42F63A-2A03-48F5-B821-6DD21F9267AC}" srcOrd="0" destOrd="0" presId="urn:microsoft.com/office/officeart/2005/8/layout/orgChart1"/>
    <dgm:cxn modelId="{F29EDC5C-F040-4FF6-8F60-3EC3765AEB12}" type="presParOf" srcId="{3C42F63A-2A03-48F5-B821-6DD21F9267AC}" destId="{A7CB6F56-7FF9-46B7-AA86-CEF1DB965B9B}" srcOrd="0" destOrd="0" presId="urn:microsoft.com/office/officeart/2005/8/layout/orgChart1"/>
    <dgm:cxn modelId="{A9944CAA-1F78-4316-8146-47C391DD22A4}" type="presParOf" srcId="{3C42F63A-2A03-48F5-B821-6DD21F9267AC}" destId="{1436D866-720C-4E49-947A-866303786790}" srcOrd="1" destOrd="0" presId="urn:microsoft.com/office/officeart/2005/8/layout/orgChart1"/>
    <dgm:cxn modelId="{8B5DF9F8-29FE-4B6A-B4C3-55D9F7AFDA69}" type="presParOf" srcId="{179B3128-7E64-4D77-99C1-D44682BCFF37}" destId="{A26B732D-4D5F-4F41-8219-E1324A1D260B}" srcOrd="1" destOrd="0" presId="urn:microsoft.com/office/officeart/2005/8/layout/orgChart1"/>
    <dgm:cxn modelId="{6F0D1F9D-5316-4410-A076-388A71EB3CA4}" type="presParOf" srcId="{179B3128-7E64-4D77-99C1-D44682BCFF37}" destId="{A646C570-2299-47BE-9420-9D01DB051712}" srcOrd="2" destOrd="0" presId="urn:microsoft.com/office/officeart/2005/8/layout/orgChart1"/>
    <dgm:cxn modelId="{88148D14-8610-431E-804F-8635B84E9514}" type="presParOf" srcId="{68DF02F4-2BF0-40EF-987E-84ACF5D8EC67}" destId="{D5E25C3F-A461-4B7C-9C2D-C90825D837A9}" srcOrd="8" destOrd="0" presId="urn:microsoft.com/office/officeart/2005/8/layout/orgChart1"/>
    <dgm:cxn modelId="{8981E4DB-2E17-476E-8122-3F345C2B6DB8}" type="presParOf" srcId="{68DF02F4-2BF0-40EF-987E-84ACF5D8EC67}" destId="{BD45E013-8549-4812-A01C-401CF2386017}" srcOrd="9" destOrd="0" presId="urn:microsoft.com/office/officeart/2005/8/layout/orgChart1"/>
    <dgm:cxn modelId="{7A0FEA6E-70E0-4C28-AD06-9F2E6CB73923}" type="presParOf" srcId="{BD45E013-8549-4812-A01C-401CF2386017}" destId="{316B2B75-19A1-479E-B4F9-F5FEEF9E87FA}" srcOrd="0" destOrd="0" presId="urn:microsoft.com/office/officeart/2005/8/layout/orgChart1"/>
    <dgm:cxn modelId="{8AE30A44-C694-4272-BC97-31F0CBF0BBFD}" type="presParOf" srcId="{316B2B75-19A1-479E-B4F9-F5FEEF9E87FA}" destId="{57466816-0C09-41E1-9DB2-E2C938567EA5}" srcOrd="0" destOrd="0" presId="urn:microsoft.com/office/officeart/2005/8/layout/orgChart1"/>
    <dgm:cxn modelId="{3210216E-E6FA-4E06-A6B6-BED3D1ECBE90}" type="presParOf" srcId="{316B2B75-19A1-479E-B4F9-F5FEEF9E87FA}" destId="{A3EE5214-F656-4D50-823F-9CBC284E6AA7}" srcOrd="1" destOrd="0" presId="urn:microsoft.com/office/officeart/2005/8/layout/orgChart1"/>
    <dgm:cxn modelId="{F7C6C09C-C979-4C31-B939-238AFE6F6A0B}" type="presParOf" srcId="{BD45E013-8549-4812-A01C-401CF2386017}" destId="{00588BA0-D71B-460E-A71F-613E57A4318A}" srcOrd="1" destOrd="0" presId="urn:microsoft.com/office/officeart/2005/8/layout/orgChart1"/>
    <dgm:cxn modelId="{B8D9E449-36D2-4DA9-BB87-7A07237C0500}" type="presParOf" srcId="{BD45E013-8549-4812-A01C-401CF2386017}" destId="{9438BB09-62F6-4969-BB2B-3DC3F528CE92}" srcOrd="2" destOrd="0" presId="urn:microsoft.com/office/officeart/2005/8/layout/orgChart1"/>
    <dgm:cxn modelId="{1E4F9240-B686-4909-96B1-A693B87C3076}" type="presParOf" srcId="{CA1AC08E-C9A7-4BEA-8A7F-96CF63A7FFE0}" destId="{C10D5712-305E-43B6-9E9C-9DEF9E4AF857}" srcOrd="2" destOrd="0" presId="urn:microsoft.com/office/officeart/2005/8/layout/orgChart1"/>
    <dgm:cxn modelId="{0762F8E3-94FA-497E-924A-7614E26142B3}" type="presParOf" srcId="{C10D5712-305E-43B6-9E9C-9DEF9E4AF857}" destId="{22744620-03C2-4914-AE11-C200A3700911}" srcOrd="0" destOrd="0" presId="urn:microsoft.com/office/officeart/2005/8/layout/orgChart1"/>
    <dgm:cxn modelId="{4A7FFB08-A4A9-4BF0-8ACF-1336271F953B}" type="presParOf" srcId="{C10D5712-305E-43B6-9E9C-9DEF9E4AF857}" destId="{FC94A43E-F8C1-4D76-8EE0-BAF0109B5CE2}" srcOrd="1" destOrd="0" presId="urn:microsoft.com/office/officeart/2005/8/layout/orgChart1"/>
    <dgm:cxn modelId="{5622F303-DC9E-437A-B8AC-EBFECB190DC5}" type="presParOf" srcId="{FC94A43E-F8C1-4D76-8EE0-BAF0109B5CE2}" destId="{C9A2632E-8D7A-477D-A877-CD1971B5F1BA}" srcOrd="0" destOrd="0" presId="urn:microsoft.com/office/officeart/2005/8/layout/orgChart1"/>
    <dgm:cxn modelId="{52C67C96-B382-4A32-ABD9-92140D0D4964}" type="presParOf" srcId="{C9A2632E-8D7A-477D-A877-CD1971B5F1BA}" destId="{CEF0CE86-8F33-4D7D-BCAD-4DAD6BC9C515}" srcOrd="0" destOrd="0" presId="urn:microsoft.com/office/officeart/2005/8/layout/orgChart1"/>
    <dgm:cxn modelId="{B0284E75-8FD1-4A08-A8B0-44BEFEBAAB0F}" type="presParOf" srcId="{C9A2632E-8D7A-477D-A877-CD1971B5F1BA}" destId="{E0601B3A-4F9D-4376-9941-A87A824F40B7}" srcOrd="1" destOrd="0" presId="urn:microsoft.com/office/officeart/2005/8/layout/orgChart1"/>
    <dgm:cxn modelId="{F8B27DD1-6B2D-44B3-845A-6F0DD11DF189}" type="presParOf" srcId="{FC94A43E-F8C1-4D76-8EE0-BAF0109B5CE2}" destId="{0A2E0DDC-399F-44F3-8F13-7CB26FFAB217}" srcOrd="1" destOrd="0" presId="urn:microsoft.com/office/officeart/2005/8/layout/orgChart1"/>
    <dgm:cxn modelId="{33E945C0-9F4B-4CE4-BA92-3E0E1D74B380}" type="presParOf" srcId="{FC94A43E-F8C1-4D76-8EE0-BAF0109B5CE2}" destId="{A04743BC-A610-4189-A54E-DBFEA0646E8F}" srcOrd="2" destOrd="0" presId="urn:microsoft.com/office/officeart/2005/8/layout/orgChart1"/>
    <dgm:cxn modelId="{3383EEA1-E245-4F25-92F9-F2F819451331}" type="presParOf" srcId="{8B7438DD-055F-40F0-A923-A4C33A0A4458}" destId="{853737B2-CAC2-4580-A2F9-86B85EC39A6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44620-03C2-4914-AE11-C200A3700911}">
      <dsp:nvSpPr>
        <dsp:cNvPr id="0" name=""/>
        <dsp:cNvSpPr/>
      </dsp:nvSpPr>
      <dsp:spPr>
        <a:xfrm>
          <a:off x="5830621" y="952758"/>
          <a:ext cx="222051" cy="361532"/>
        </a:xfrm>
        <a:custGeom>
          <a:avLst/>
          <a:gdLst/>
          <a:ahLst/>
          <a:cxnLst/>
          <a:rect l="0" t="0" r="0" b="0"/>
          <a:pathLst>
            <a:path>
              <a:moveTo>
                <a:pt x="222051" y="0"/>
              </a:moveTo>
              <a:lnTo>
                <a:pt x="222051" y="361532"/>
              </a:lnTo>
              <a:lnTo>
                <a:pt x="0" y="361532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E25C3F-A461-4B7C-9C2D-C90825D837A9}">
      <dsp:nvSpPr>
        <dsp:cNvPr id="0" name=""/>
        <dsp:cNvSpPr/>
      </dsp:nvSpPr>
      <dsp:spPr>
        <a:xfrm>
          <a:off x="6052673" y="952758"/>
          <a:ext cx="2041477" cy="723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540"/>
              </a:lnTo>
              <a:lnTo>
                <a:pt x="2041477" y="640540"/>
              </a:lnTo>
              <a:lnTo>
                <a:pt x="2041477" y="72306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341608-A947-4C69-8E0E-0F841AE63293}">
      <dsp:nvSpPr>
        <dsp:cNvPr id="0" name=""/>
        <dsp:cNvSpPr/>
      </dsp:nvSpPr>
      <dsp:spPr>
        <a:xfrm>
          <a:off x="6052673" y="952758"/>
          <a:ext cx="1090490" cy="723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540"/>
              </a:lnTo>
              <a:lnTo>
                <a:pt x="1090490" y="640540"/>
              </a:lnTo>
              <a:lnTo>
                <a:pt x="1090490" y="72306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0F70D9-B35C-41D7-ABF7-6ACA714F233D}">
      <dsp:nvSpPr>
        <dsp:cNvPr id="0" name=""/>
        <dsp:cNvSpPr/>
      </dsp:nvSpPr>
      <dsp:spPr>
        <a:xfrm>
          <a:off x="5877801" y="2068792"/>
          <a:ext cx="117890" cy="361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532"/>
              </a:lnTo>
              <a:lnTo>
                <a:pt x="117890" y="36153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55674-760E-470F-9052-378DEC735605}">
      <dsp:nvSpPr>
        <dsp:cNvPr id="0" name=""/>
        <dsp:cNvSpPr/>
      </dsp:nvSpPr>
      <dsp:spPr>
        <a:xfrm>
          <a:off x="6052673" y="952758"/>
          <a:ext cx="139504" cy="723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540"/>
              </a:lnTo>
              <a:lnTo>
                <a:pt x="139504" y="640540"/>
              </a:lnTo>
              <a:lnTo>
                <a:pt x="139504" y="72306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3B291B-2DC7-40A5-8112-5BA1C85C8371}">
      <dsp:nvSpPr>
        <dsp:cNvPr id="0" name=""/>
        <dsp:cNvSpPr/>
      </dsp:nvSpPr>
      <dsp:spPr>
        <a:xfrm>
          <a:off x="4926814" y="2068792"/>
          <a:ext cx="117890" cy="361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532"/>
              </a:lnTo>
              <a:lnTo>
                <a:pt x="117890" y="36153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518D7F-DFF7-489B-BD4C-DD240C6D7D15}">
      <dsp:nvSpPr>
        <dsp:cNvPr id="0" name=""/>
        <dsp:cNvSpPr/>
      </dsp:nvSpPr>
      <dsp:spPr>
        <a:xfrm>
          <a:off x="5241190" y="952758"/>
          <a:ext cx="811482" cy="723064"/>
        </a:xfrm>
        <a:custGeom>
          <a:avLst/>
          <a:gdLst/>
          <a:ahLst/>
          <a:cxnLst/>
          <a:rect l="0" t="0" r="0" b="0"/>
          <a:pathLst>
            <a:path>
              <a:moveTo>
                <a:pt x="811482" y="0"/>
              </a:moveTo>
              <a:lnTo>
                <a:pt x="811482" y="640540"/>
              </a:lnTo>
              <a:lnTo>
                <a:pt x="0" y="640540"/>
              </a:lnTo>
              <a:lnTo>
                <a:pt x="0" y="72306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C1BB4C-21B8-48E5-8632-41A69AA13A21}">
      <dsp:nvSpPr>
        <dsp:cNvPr id="0" name=""/>
        <dsp:cNvSpPr/>
      </dsp:nvSpPr>
      <dsp:spPr>
        <a:xfrm>
          <a:off x="3024841" y="4858877"/>
          <a:ext cx="117890" cy="361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532"/>
              </a:lnTo>
              <a:lnTo>
                <a:pt x="117890" y="36153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7C9155-6817-4FE9-91AE-DC4570007618}">
      <dsp:nvSpPr>
        <dsp:cNvPr id="0" name=""/>
        <dsp:cNvSpPr/>
      </dsp:nvSpPr>
      <dsp:spPr>
        <a:xfrm>
          <a:off x="3732187" y="2068792"/>
          <a:ext cx="279008" cy="2593599"/>
        </a:xfrm>
        <a:custGeom>
          <a:avLst/>
          <a:gdLst/>
          <a:ahLst/>
          <a:cxnLst/>
          <a:rect l="0" t="0" r="0" b="0"/>
          <a:pathLst>
            <a:path>
              <a:moveTo>
                <a:pt x="279008" y="0"/>
              </a:moveTo>
              <a:lnTo>
                <a:pt x="279008" y="2593599"/>
              </a:lnTo>
              <a:lnTo>
                <a:pt x="0" y="259359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5EF837-3655-4DB4-8568-56F07A5149BA}">
      <dsp:nvSpPr>
        <dsp:cNvPr id="0" name=""/>
        <dsp:cNvSpPr/>
      </dsp:nvSpPr>
      <dsp:spPr>
        <a:xfrm>
          <a:off x="3965475" y="2068792"/>
          <a:ext cx="91440" cy="14775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77566"/>
              </a:lnTo>
              <a:lnTo>
                <a:pt x="128243" y="147756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2340BF-2158-48B9-B91D-FE0B255D315A}">
      <dsp:nvSpPr>
        <dsp:cNvPr id="0" name=""/>
        <dsp:cNvSpPr/>
      </dsp:nvSpPr>
      <dsp:spPr>
        <a:xfrm>
          <a:off x="3024841" y="3742843"/>
          <a:ext cx="117890" cy="361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532"/>
              </a:lnTo>
              <a:lnTo>
                <a:pt x="117890" y="36153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89B510-F847-4C49-B69D-D15F9FF27528}">
      <dsp:nvSpPr>
        <dsp:cNvPr id="0" name=""/>
        <dsp:cNvSpPr/>
      </dsp:nvSpPr>
      <dsp:spPr>
        <a:xfrm>
          <a:off x="3732187" y="2068792"/>
          <a:ext cx="279008" cy="1477566"/>
        </a:xfrm>
        <a:custGeom>
          <a:avLst/>
          <a:gdLst/>
          <a:ahLst/>
          <a:cxnLst/>
          <a:rect l="0" t="0" r="0" b="0"/>
          <a:pathLst>
            <a:path>
              <a:moveTo>
                <a:pt x="279008" y="0"/>
              </a:moveTo>
              <a:lnTo>
                <a:pt x="279008" y="1477566"/>
              </a:lnTo>
              <a:lnTo>
                <a:pt x="0" y="147756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22732A-089C-4E42-A421-F8069334DFEB}">
      <dsp:nvSpPr>
        <dsp:cNvPr id="0" name=""/>
        <dsp:cNvSpPr/>
      </dsp:nvSpPr>
      <dsp:spPr>
        <a:xfrm>
          <a:off x="3965475" y="2068792"/>
          <a:ext cx="91440" cy="9195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19549"/>
              </a:lnTo>
              <a:lnTo>
                <a:pt x="128243" y="91954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27FC2C-4160-4B90-8405-5DC822E81736}">
      <dsp:nvSpPr>
        <dsp:cNvPr id="0" name=""/>
        <dsp:cNvSpPr/>
      </dsp:nvSpPr>
      <dsp:spPr>
        <a:xfrm>
          <a:off x="3732187" y="2068792"/>
          <a:ext cx="279008" cy="919549"/>
        </a:xfrm>
        <a:custGeom>
          <a:avLst/>
          <a:gdLst/>
          <a:ahLst/>
          <a:cxnLst/>
          <a:rect l="0" t="0" r="0" b="0"/>
          <a:pathLst>
            <a:path>
              <a:moveTo>
                <a:pt x="279008" y="0"/>
              </a:moveTo>
              <a:lnTo>
                <a:pt x="279008" y="919549"/>
              </a:lnTo>
              <a:lnTo>
                <a:pt x="0" y="91954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82B83-808D-40A6-AF4B-91535579A409}">
      <dsp:nvSpPr>
        <dsp:cNvPr id="0" name=""/>
        <dsp:cNvSpPr/>
      </dsp:nvSpPr>
      <dsp:spPr>
        <a:xfrm>
          <a:off x="3965475" y="2068792"/>
          <a:ext cx="91440" cy="3615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1532"/>
              </a:lnTo>
              <a:lnTo>
                <a:pt x="128243" y="36153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B88C9A-911F-4DFA-A07C-BAD5E7D05680}">
      <dsp:nvSpPr>
        <dsp:cNvPr id="0" name=""/>
        <dsp:cNvSpPr/>
      </dsp:nvSpPr>
      <dsp:spPr>
        <a:xfrm>
          <a:off x="3732187" y="2068792"/>
          <a:ext cx="279008" cy="361532"/>
        </a:xfrm>
        <a:custGeom>
          <a:avLst/>
          <a:gdLst/>
          <a:ahLst/>
          <a:cxnLst/>
          <a:rect l="0" t="0" r="0" b="0"/>
          <a:pathLst>
            <a:path>
              <a:moveTo>
                <a:pt x="279008" y="0"/>
              </a:moveTo>
              <a:lnTo>
                <a:pt x="279008" y="361532"/>
              </a:lnTo>
              <a:lnTo>
                <a:pt x="0" y="36153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33F6C-AA5D-488E-97DD-6DA614FA4BCC}">
      <dsp:nvSpPr>
        <dsp:cNvPr id="0" name=""/>
        <dsp:cNvSpPr/>
      </dsp:nvSpPr>
      <dsp:spPr>
        <a:xfrm>
          <a:off x="4011195" y="952758"/>
          <a:ext cx="2041477" cy="723064"/>
        </a:xfrm>
        <a:custGeom>
          <a:avLst/>
          <a:gdLst/>
          <a:ahLst/>
          <a:cxnLst/>
          <a:rect l="0" t="0" r="0" b="0"/>
          <a:pathLst>
            <a:path>
              <a:moveTo>
                <a:pt x="2041477" y="0"/>
              </a:moveTo>
              <a:lnTo>
                <a:pt x="2041477" y="640540"/>
              </a:lnTo>
              <a:lnTo>
                <a:pt x="0" y="640540"/>
              </a:lnTo>
              <a:lnTo>
                <a:pt x="0" y="72306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F9ECFF-F781-4835-B963-8234B8A2FE2F}">
      <dsp:nvSpPr>
        <dsp:cNvPr id="0" name=""/>
        <dsp:cNvSpPr/>
      </dsp:nvSpPr>
      <dsp:spPr>
        <a:xfrm>
          <a:off x="6006953" y="394742"/>
          <a:ext cx="91440" cy="1650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5047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08962A-8CCB-465D-8103-40C456FBE2CD}">
      <dsp:nvSpPr>
        <dsp:cNvPr id="0" name=""/>
        <dsp:cNvSpPr/>
      </dsp:nvSpPr>
      <dsp:spPr>
        <a:xfrm>
          <a:off x="5659703" y="1772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Dr. Angela King Taylor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Vice Chancellor of Student Affairs</a:t>
          </a:r>
        </a:p>
      </dsp:txBody>
      <dsp:txXfrm>
        <a:off x="5659703" y="1772"/>
        <a:ext cx="785939" cy="392969"/>
      </dsp:txXfrm>
    </dsp:sp>
    <dsp:sp modelId="{B8382A08-86CF-48FF-855C-F287030B1D70}">
      <dsp:nvSpPr>
        <dsp:cNvPr id="0" name=""/>
        <dsp:cNvSpPr/>
      </dsp:nvSpPr>
      <dsp:spPr>
        <a:xfrm>
          <a:off x="5659703" y="559789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Heather Bridgeford Director</a:t>
          </a:r>
        </a:p>
      </dsp:txBody>
      <dsp:txXfrm>
        <a:off x="5659703" y="559789"/>
        <a:ext cx="785939" cy="392969"/>
      </dsp:txXfrm>
    </dsp:sp>
    <dsp:sp modelId="{77152687-B998-49D9-BA70-0C94C63002B2}">
      <dsp:nvSpPr>
        <dsp:cNvPr id="0" name=""/>
        <dsp:cNvSpPr/>
      </dsp:nvSpPr>
      <dsp:spPr>
        <a:xfrm>
          <a:off x="3618225" y="1675823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Brooke Maher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Assistant Director</a:t>
          </a:r>
        </a:p>
      </dsp:txBody>
      <dsp:txXfrm>
        <a:off x="3618225" y="1675823"/>
        <a:ext cx="785939" cy="392969"/>
      </dsp:txXfrm>
    </dsp:sp>
    <dsp:sp modelId="{D3439CB9-D3F2-4FF9-9D8E-1F134B32C5B3}">
      <dsp:nvSpPr>
        <dsp:cNvPr id="0" name=""/>
        <dsp:cNvSpPr/>
      </dsp:nvSpPr>
      <dsp:spPr>
        <a:xfrm>
          <a:off x="2946247" y="2233840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Macaulay Keevins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Senior Graphic Designer</a:t>
          </a:r>
        </a:p>
      </dsp:txBody>
      <dsp:txXfrm>
        <a:off x="2946247" y="2233840"/>
        <a:ext cx="785939" cy="392969"/>
      </dsp:txXfrm>
    </dsp:sp>
    <dsp:sp modelId="{9D7D2299-A686-46F4-99F4-2B8ABA8E9A3F}">
      <dsp:nvSpPr>
        <dsp:cNvPr id="0" name=""/>
        <dsp:cNvSpPr/>
      </dsp:nvSpPr>
      <dsp:spPr>
        <a:xfrm>
          <a:off x="4093719" y="2233840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Olivia Cordray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Senior Graphic Designer</a:t>
          </a:r>
        </a:p>
      </dsp:txBody>
      <dsp:txXfrm>
        <a:off x="4093719" y="2233840"/>
        <a:ext cx="785939" cy="392969"/>
      </dsp:txXfrm>
    </dsp:sp>
    <dsp:sp modelId="{FA4EF593-F7DC-4D34-8C65-0EA2A7004C27}">
      <dsp:nvSpPr>
        <dsp:cNvPr id="0" name=""/>
        <dsp:cNvSpPr/>
      </dsp:nvSpPr>
      <dsp:spPr>
        <a:xfrm>
          <a:off x="2946247" y="2791857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>
              <a:latin typeface="Satoshi" pitchFamily="50" charset="0"/>
            </a:rPr>
            <a:t>Gretta Cohoon Photographer</a:t>
          </a:r>
          <a:endParaRPr lang="en-US" sz="600" kern="1200" dirty="0">
            <a:latin typeface="Satoshi" pitchFamily="50" charset="0"/>
          </a:endParaRPr>
        </a:p>
      </dsp:txBody>
      <dsp:txXfrm>
        <a:off x="2946247" y="2791857"/>
        <a:ext cx="785939" cy="392969"/>
      </dsp:txXfrm>
    </dsp:sp>
    <dsp:sp modelId="{BF324297-6FE1-4B40-805D-5818955F111F}">
      <dsp:nvSpPr>
        <dsp:cNvPr id="0" name=""/>
        <dsp:cNvSpPr/>
      </dsp:nvSpPr>
      <dsp:spPr>
        <a:xfrm>
          <a:off x="4093719" y="2791857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>
              <a:latin typeface="Satoshi" pitchFamily="50" charset="0"/>
            </a:rPr>
            <a:t>Cathy Maschmeyer Website Content Strategist</a:t>
          </a:r>
          <a:endParaRPr lang="en-US" sz="600" kern="1200" dirty="0">
            <a:latin typeface="Satoshi" pitchFamily="50" charset="0"/>
          </a:endParaRPr>
        </a:p>
      </dsp:txBody>
      <dsp:txXfrm>
        <a:off x="4093719" y="2791857"/>
        <a:ext cx="785939" cy="392969"/>
      </dsp:txXfrm>
    </dsp:sp>
    <dsp:sp modelId="{16537FE5-995A-47AC-A738-D2271634254E}">
      <dsp:nvSpPr>
        <dsp:cNvPr id="0" name=""/>
        <dsp:cNvSpPr/>
      </dsp:nvSpPr>
      <dsp:spPr>
        <a:xfrm>
          <a:off x="2946247" y="3349874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VACANT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Senior Digital Strategist</a:t>
          </a:r>
        </a:p>
      </dsp:txBody>
      <dsp:txXfrm>
        <a:off x="2946247" y="3349874"/>
        <a:ext cx="785939" cy="392969"/>
      </dsp:txXfrm>
    </dsp:sp>
    <dsp:sp modelId="{CA076C80-B8E3-4C81-AE8E-49EAC43E6D34}">
      <dsp:nvSpPr>
        <dsp:cNvPr id="0" name=""/>
        <dsp:cNvSpPr/>
      </dsp:nvSpPr>
      <dsp:spPr>
        <a:xfrm>
          <a:off x="3142732" y="3907891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Student Marketing Positions</a:t>
          </a:r>
        </a:p>
      </dsp:txBody>
      <dsp:txXfrm>
        <a:off x="3142732" y="3907891"/>
        <a:ext cx="785939" cy="392969"/>
      </dsp:txXfrm>
    </dsp:sp>
    <dsp:sp modelId="{149C563F-0B64-4FF1-A481-19774EF861DE}">
      <dsp:nvSpPr>
        <dsp:cNvPr id="0" name=""/>
        <dsp:cNvSpPr/>
      </dsp:nvSpPr>
      <dsp:spPr>
        <a:xfrm>
          <a:off x="4093719" y="3349874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VACANT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Email Content Strategist</a:t>
          </a:r>
        </a:p>
      </dsp:txBody>
      <dsp:txXfrm>
        <a:off x="4093719" y="3349874"/>
        <a:ext cx="785939" cy="392969"/>
      </dsp:txXfrm>
    </dsp:sp>
    <dsp:sp modelId="{A42626C9-0E51-4C01-88EF-A42FEB5A1936}">
      <dsp:nvSpPr>
        <dsp:cNvPr id="0" name=""/>
        <dsp:cNvSpPr/>
      </dsp:nvSpPr>
      <dsp:spPr>
        <a:xfrm>
          <a:off x="2946247" y="4465908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Stasha Simone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Marketing &amp; Communication Strategist</a:t>
          </a:r>
        </a:p>
      </dsp:txBody>
      <dsp:txXfrm>
        <a:off x="2946247" y="4465908"/>
        <a:ext cx="785939" cy="392969"/>
      </dsp:txXfrm>
    </dsp:sp>
    <dsp:sp modelId="{45B07E4D-FE42-423E-AEB3-1D0003B93B5E}">
      <dsp:nvSpPr>
        <dsp:cNvPr id="0" name=""/>
        <dsp:cNvSpPr/>
      </dsp:nvSpPr>
      <dsp:spPr>
        <a:xfrm>
          <a:off x="3142732" y="5023924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>
              <a:latin typeface="Satoshi" pitchFamily="50" charset="0"/>
            </a:rPr>
            <a:t>Social Media Students</a:t>
          </a:r>
          <a:endParaRPr lang="en-US" sz="600" kern="1200" dirty="0">
            <a:latin typeface="Satoshi" pitchFamily="50" charset="0"/>
          </a:endParaRPr>
        </a:p>
      </dsp:txBody>
      <dsp:txXfrm>
        <a:off x="3142732" y="5023924"/>
        <a:ext cx="785939" cy="392969"/>
      </dsp:txXfrm>
    </dsp:sp>
    <dsp:sp modelId="{0BB9D395-E3EC-4812-A154-BCEDFE1AE05D}">
      <dsp:nvSpPr>
        <dsp:cNvPr id="0" name=""/>
        <dsp:cNvSpPr/>
      </dsp:nvSpPr>
      <dsp:spPr>
        <a:xfrm>
          <a:off x="4848220" y="1675823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Sadie Collins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Marketing &amp; Communication Strategist</a:t>
          </a:r>
        </a:p>
      </dsp:txBody>
      <dsp:txXfrm>
        <a:off x="4848220" y="1675823"/>
        <a:ext cx="785939" cy="392969"/>
      </dsp:txXfrm>
    </dsp:sp>
    <dsp:sp modelId="{435602E6-C785-4056-8B00-7A0BB5FCF4C5}">
      <dsp:nvSpPr>
        <dsp:cNvPr id="0" name=""/>
        <dsp:cNvSpPr/>
      </dsp:nvSpPr>
      <dsp:spPr>
        <a:xfrm>
          <a:off x="5044705" y="2233840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>
              <a:latin typeface="Satoshi" pitchFamily="50" charset="0"/>
            </a:rPr>
            <a:t>Student Designer</a:t>
          </a:r>
          <a:endParaRPr lang="en-US" sz="600" kern="1200" dirty="0">
            <a:latin typeface="Satoshi" pitchFamily="50" charset="0"/>
          </a:endParaRPr>
        </a:p>
      </dsp:txBody>
      <dsp:txXfrm>
        <a:off x="5044705" y="2233840"/>
        <a:ext cx="785939" cy="392969"/>
      </dsp:txXfrm>
    </dsp:sp>
    <dsp:sp modelId="{81E133B7-3060-4DC2-ACDD-4FCB66A0B944}">
      <dsp:nvSpPr>
        <dsp:cNvPr id="0" name=""/>
        <dsp:cNvSpPr/>
      </dsp:nvSpPr>
      <dsp:spPr>
        <a:xfrm>
          <a:off x="5799207" y="1675823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Callie Cox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Marketing and Communication Strategist</a:t>
          </a:r>
        </a:p>
      </dsp:txBody>
      <dsp:txXfrm>
        <a:off x="5799207" y="1675823"/>
        <a:ext cx="785939" cy="392969"/>
      </dsp:txXfrm>
    </dsp:sp>
    <dsp:sp modelId="{D8430D8D-7F0F-4532-81A2-25FD08B123E9}">
      <dsp:nvSpPr>
        <dsp:cNvPr id="0" name=""/>
        <dsp:cNvSpPr/>
      </dsp:nvSpPr>
      <dsp:spPr>
        <a:xfrm>
          <a:off x="5995692" y="2233840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>
              <a:latin typeface="Satoshi" pitchFamily="50" charset="0"/>
            </a:rPr>
            <a:t>Social Media Students</a:t>
          </a:r>
          <a:endParaRPr lang="en-US" sz="600" kern="1200" dirty="0">
            <a:latin typeface="Satoshi" pitchFamily="50" charset="0"/>
          </a:endParaRPr>
        </a:p>
      </dsp:txBody>
      <dsp:txXfrm>
        <a:off x="5995692" y="2233840"/>
        <a:ext cx="785939" cy="392969"/>
      </dsp:txXfrm>
    </dsp:sp>
    <dsp:sp modelId="{A7CB6F56-7FF9-46B7-AA86-CEF1DB965B9B}">
      <dsp:nvSpPr>
        <dsp:cNvPr id="0" name=""/>
        <dsp:cNvSpPr/>
      </dsp:nvSpPr>
      <dsp:spPr>
        <a:xfrm>
          <a:off x="6750194" y="1675823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VACANT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Marketing and Communication Strategist</a:t>
          </a:r>
        </a:p>
      </dsp:txBody>
      <dsp:txXfrm>
        <a:off x="6750194" y="1675823"/>
        <a:ext cx="785939" cy="392969"/>
      </dsp:txXfrm>
    </dsp:sp>
    <dsp:sp modelId="{57466816-0C09-41E1-9DB2-E2C938567EA5}">
      <dsp:nvSpPr>
        <dsp:cNvPr id="0" name=""/>
        <dsp:cNvSpPr/>
      </dsp:nvSpPr>
      <dsp:spPr>
        <a:xfrm>
          <a:off x="7701180" y="1675823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VACANT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Project Manager</a:t>
          </a:r>
        </a:p>
      </dsp:txBody>
      <dsp:txXfrm>
        <a:off x="7701180" y="1675823"/>
        <a:ext cx="785939" cy="392969"/>
      </dsp:txXfrm>
    </dsp:sp>
    <dsp:sp modelId="{CEF0CE86-8F33-4D7D-BCAD-4DAD6BC9C515}">
      <dsp:nvSpPr>
        <dsp:cNvPr id="0" name=""/>
        <dsp:cNvSpPr/>
      </dsp:nvSpPr>
      <dsp:spPr>
        <a:xfrm>
          <a:off x="5044682" y="1117806"/>
          <a:ext cx="785939" cy="3929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VACANT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Executive Assistant</a:t>
          </a:r>
        </a:p>
      </dsp:txBody>
      <dsp:txXfrm>
        <a:off x="5044682" y="1117806"/>
        <a:ext cx="785939" cy="392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095506"/>
          </a:xfrm>
        </p:spPr>
        <p:txBody>
          <a:bodyPr>
            <a:normAutofit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Marketing &amp; Communications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4/21/2026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2474FDB-994E-9787-7981-3D6FD8EB42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7818318"/>
              </p:ext>
            </p:extLst>
          </p:nvPr>
        </p:nvGraphicFramePr>
        <p:xfrm>
          <a:off x="429769" y="1084857"/>
          <a:ext cx="1143336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3010</TotalTime>
  <Words>92</Words>
  <Application>Microsoft Office PowerPoint</Application>
  <PresentationFormat>Widescreen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Manuka Medium</vt:lpstr>
      <vt:lpstr>Satoshi</vt:lpstr>
      <vt:lpstr>Office Theme</vt:lpstr>
      <vt:lpstr>Marketing &amp; Communications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2026-04-21T18:12:01Z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