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337"/>
    <a:srgbClr val="D89E2E"/>
    <a:srgbClr val="F3B1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F8731C-F7A7-4E59-82D6-D420C76016C6}" v="18" dt="2026-04-20T20:53:09.0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441" autoAdjust="0"/>
    <p:restoredTop sz="94748"/>
  </p:normalViewPr>
  <p:slideViewPr>
    <p:cSldViewPr snapToGrid="0">
      <p:cViewPr varScale="1">
        <p:scale>
          <a:sx n="105" d="100"/>
          <a:sy n="105" d="100"/>
        </p:scale>
        <p:origin x="144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sley, Amber" userId="d0b77f84-a8e2-4313-be5e-5c289572de67" providerId="ADAL" clId="{EA20C026-E48D-4AB3-AEE6-D3F2BE07984E}"/>
    <pc:docChg chg="custSel modSld">
      <pc:chgData name="Hensley, Amber" userId="d0b77f84-a8e2-4313-be5e-5c289572de67" providerId="ADAL" clId="{EA20C026-E48D-4AB3-AEE6-D3F2BE07984E}" dt="2026-04-20T20:53:09.014" v="1392" actId="122"/>
      <pc:docMkLst>
        <pc:docMk/>
      </pc:docMkLst>
      <pc:sldChg chg="addSp delSp modSp mod">
        <pc:chgData name="Hensley, Amber" userId="d0b77f84-a8e2-4313-be5e-5c289572de67" providerId="ADAL" clId="{EA20C026-E48D-4AB3-AEE6-D3F2BE07984E}" dt="2026-04-20T20:53:09.014" v="1392" actId="122"/>
        <pc:sldMkLst>
          <pc:docMk/>
          <pc:sldMk cId="1278542029" sldId="257"/>
        </pc:sldMkLst>
        <pc:spChg chg="mod">
          <ac:chgData name="Hensley, Amber" userId="d0b77f84-a8e2-4313-be5e-5c289572de67" providerId="ADAL" clId="{EA20C026-E48D-4AB3-AEE6-D3F2BE07984E}" dt="2026-04-20T20:46:03.695" v="1342" actId="1076"/>
          <ac:spMkLst>
            <pc:docMk/>
            <pc:sldMk cId="1278542029" sldId="257"/>
            <ac:spMk id="2" creationId="{46459924-C671-9D75-59D8-57646D8A6A95}"/>
          </ac:spMkLst>
        </pc:spChg>
        <pc:graphicFrameChg chg="add mod modGraphic">
          <ac:chgData name="Hensley, Amber" userId="d0b77f84-a8e2-4313-be5e-5c289572de67" providerId="ADAL" clId="{EA20C026-E48D-4AB3-AEE6-D3F2BE07984E}" dt="2026-04-20T20:53:09.014" v="1392" actId="122"/>
          <ac:graphicFrameMkLst>
            <pc:docMk/>
            <pc:sldMk cId="1278542029" sldId="257"/>
            <ac:graphicFrameMk id="3" creationId="{F1537E6E-F1FB-CA50-A7E6-21A736E1D0CC}"/>
          </ac:graphicFrameMkLst>
        </pc:graphicFrameChg>
        <pc:graphicFrameChg chg="del">
          <ac:chgData name="Hensley, Amber" userId="d0b77f84-a8e2-4313-be5e-5c289572de67" providerId="ADAL" clId="{EA20C026-E48D-4AB3-AEE6-D3F2BE07984E}" dt="2026-04-20T20:34:15.956" v="10" actId="478"/>
          <ac:graphicFrameMkLst>
            <pc:docMk/>
            <pc:sldMk cId="1278542029" sldId="257"/>
            <ac:graphicFrameMk id="8" creationId="{7E65578E-E68F-FCA6-148B-78C76249FE5A}"/>
          </ac:graphicFrameMkLst>
        </pc:graphicFrameChg>
        <pc:cxnChg chg="del">
          <ac:chgData name="Hensley, Amber" userId="d0b77f84-a8e2-4313-be5e-5c289572de67" providerId="ADAL" clId="{EA20C026-E48D-4AB3-AEE6-D3F2BE07984E}" dt="2026-04-20T20:34:18.288" v="11" actId="478"/>
          <ac:cxnSpMkLst>
            <pc:docMk/>
            <pc:sldMk cId="1278542029" sldId="257"/>
            <ac:cxnSpMk id="14" creationId="{3EB31801-0BDB-EF6C-EB26-2F8DC9D961EC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DC05BE-EC0D-45FC-830F-1E0FA8ACAF36}" type="doc">
      <dgm:prSet loTypeId="urn:microsoft.com/office/officeart/2005/8/layout/orgChart1" loCatId="hierarchy" qsTypeId="urn:microsoft.com/office/officeart/2005/8/quickstyle/simple3" qsCatId="simple" csTypeId="urn:microsoft.com/office/officeart/2005/8/colors/accent4_1" csCatId="accent4" phldr="1"/>
      <dgm:spPr/>
      <dgm:t>
        <a:bodyPr/>
        <a:lstStyle/>
        <a:p>
          <a:endParaRPr lang="en-US"/>
        </a:p>
      </dgm:t>
    </dgm:pt>
    <dgm:pt modelId="{F9603A9B-85DB-472C-AC3A-C04502AB3669}">
      <dgm:prSet phldrT="[Text]" phldr="0"/>
      <dgm:spPr/>
      <dgm:t>
        <a:bodyPr/>
        <a:lstStyle/>
        <a:p>
          <a:pPr algn="ctr"/>
          <a:r>
            <a:rPr lang="en-US" b="1" dirty="0">
              <a:latin typeface="Satoshi" pitchFamily="50" charset="0"/>
            </a:rPr>
            <a:t>Senior Director for Student Affairs </a:t>
          </a:r>
        </a:p>
        <a:p>
          <a:pPr algn="ctr"/>
          <a:r>
            <a:rPr lang="en-US" dirty="0">
              <a:latin typeface="Satoshi" pitchFamily="50" charset="0"/>
            </a:rPr>
            <a:t>Tyler Page</a:t>
          </a:r>
        </a:p>
      </dgm:t>
    </dgm:pt>
    <dgm:pt modelId="{66B6E37E-4522-4D1D-9677-1CE31AF06C86}" type="parTrans" cxnId="{1ADA5DC7-A3B0-423D-8C0A-DE144F9A256D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03C9C7F5-3414-413C-B5B6-2C566738F82A}" type="sibTrans" cxnId="{1ADA5DC7-A3B0-423D-8C0A-DE144F9A256D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4673195F-635E-4E00-9602-46B3670E672B}">
      <dgm:prSet phldrT="[Text]" phldr="0"/>
      <dgm:spPr/>
      <dgm:t>
        <a:bodyPr/>
        <a:lstStyle/>
        <a:p>
          <a:pPr algn="ctr"/>
          <a:r>
            <a:rPr lang="en-US" b="1" dirty="0">
              <a:latin typeface="Satoshi" pitchFamily="50" charset="0"/>
            </a:rPr>
            <a:t>Director </a:t>
          </a:r>
        </a:p>
        <a:p>
          <a:pPr algn="ctr"/>
          <a:r>
            <a:rPr lang="en-US" dirty="0">
              <a:latin typeface="Satoshi" pitchFamily="50" charset="0"/>
            </a:rPr>
            <a:t>Jerrod Jackson</a:t>
          </a:r>
        </a:p>
      </dgm:t>
    </dgm:pt>
    <dgm:pt modelId="{1EADA927-3E3B-486E-B0CE-7251DBCFD8D5}" type="parTrans" cxnId="{EF9696F9-0015-4581-ABB7-EA2C4E0F74D1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789AA526-DBCA-4E98-9B14-C1FDA78A81F1}" type="sibTrans" cxnId="{EF9696F9-0015-4581-ABB7-EA2C4E0F74D1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2931DE18-96D5-4CFC-B9E4-F0468FCFE9A7}">
      <dgm:prSet phldrT="[Text]" phldr="0"/>
      <dgm:spPr/>
      <dgm:t>
        <a:bodyPr/>
        <a:lstStyle/>
        <a:p>
          <a:pPr algn="ctr"/>
          <a:r>
            <a:rPr lang="en-US" b="1" dirty="0">
              <a:latin typeface="Satoshi" pitchFamily="50" charset="0"/>
            </a:rPr>
            <a:t>Programs </a:t>
          </a:r>
        </a:p>
        <a:p>
          <a:pPr algn="ctr"/>
          <a:r>
            <a:rPr lang="en-US" b="1" dirty="0">
              <a:latin typeface="Satoshi" pitchFamily="50" charset="0"/>
            </a:rPr>
            <a:t>Associate Director </a:t>
          </a:r>
        </a:p>
        <a:p>
          <a:pPr algn="ctr"/>
          <a:r>
            <a:rPr lang="en-US" dirty="0">
              <a:latin typeface="Satoshi" pitchFamily="50" charset="0"/>
            </a:rPr>
            <a:t>Pangku Cardona</a:t>
          </a:r>
        </a:p>
      </dgm:t>
    </dgm:pt>
    <dgm:pt modelId="{03810A60-3B7D-44FD-8A36-8340B8B86979}" type="parTrans" cxnId="{769286D5-3772-4DD7-BCDF-CB9762CD8ABB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65E7E198-0C1B-40A7-A4AC-7067620951F0}" type="sibTrans" cxnId="{769286D5-3772-4DD7-BCDF-CB9762CD8ABB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3E093DAE-34F9-4517-BD50-607C0ABA7E35}">
      <dgm:prSet phldrT="[Text]" phldr="0"/>
      <dgm:spPr/>
      <dgm:t>
        <a:bodyPr/>
        <a:lstStyle/>
        <a:p>
          <a:pPr algn="ctr"/>
          <a:r>
            <a:rPr lang="en-US" b="1" dirty="0">
              <a:latin typeface="Satoshi" pitchFamily="50" charset="0"/>
            </a:rPr>
            <a:t>Aquatics </a:t>
          </a:r>
        </a:p>
        <a:p>
          <a:pPr algn="ctr"/>
          <a:r>
            <a:rPr lang="en-US" b="1" dirty="0">
              <a:latin typeface="Satoshi" pitchFamily="50" charset="0"/>
            </a:rPr>
            <a:t>Assistant Director </a:t>
          </a:r>
        </a:p>
        <a:p>
          <a:pPr algn="ctr"/>
          <a:r>
            <a:rPr lang="en-US" dirty="0">
              <a:latin typeface="Satoshi" pitchFamily="50" charset="0"/>
            </a:rPr>
            <a:t>Suzanne </a:t>
          </a:r>
          <a:r>
            <a:rPr lang="en-US" dirty="0" err="1">
              <a:latin typeface="Satoshi" pitchFamily="50" charset="0"/>
            </a:rPr>
            <a:t>McBee</a:t>
          </a:r>
          <a:endParaRPr lang="en-US" dirty="0">
            <a:latin typeface="Satoshi" pitchFamily="50" charset="0"/>
          </a:endParaRPr>
        </a:p>
      </dgm:t>
    </dgm:pt>
    <dgm:pt modelId="{4533FC34-1F66-4FAB-AB09-31D74F264CC9}" type="parTrans" cxnId="{E8EB113A-D649-4E1B-BEE8-63CBE3717C9C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A15F3B53-E21D-4C52-B2F9-0BDE21B4A68C}" type="sibTrans" cxnId="{E8EB113A-D649-4E1B-BEE8-63CBE3717C9C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0F1AD879-DA22-4692-B990-57437A7941BF}">
      <dgm:prSet phldrT="[Text]" phldr="0"/>
      <dgm:spPr/>
      <dgm:t>
        <a:bodyPr/>
        <a:lstStyle/>
        <a:p>
          <a:pPr algn="ctr"/>
          <a:r>
            <a:rPr lang="en-US" b="1" dirty="0">
              <a:latin typeface="Satoshi" pitchFamily="50" charset="0"/>
            </a:rPr>
            <a:t>Associate Director </a:t>
          </a:r>
        </a:p>
        <a:p>
          <a:pPr algn="ctr"/>
          <a:r>
            <a:rPr lang="en-US" dirty="0">
              <a:latin typeface="Satoshi" pitchFamily="50" charset="0"/>
            </a:rPr>
            <a:t>Kate Nail</a:t>
          </a:r>
        </a:p>
      </dgm:t>
    </dgm:pt>
    <dgm:pt modelId="{7CCDB09A-7BF9-4903-85A2-AFDECA6EE4E9}" type="parTrans" cxnId="{D0D4B5A4-D708-4402-A3E4-239054DDD6A5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1C1BD922-987C-4359-87A6-1CC0FB98F710}" type="sibTrans" cxnId="{D0D4B5A4-D708-4402-A3E4-239054DDD6A5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F7B30EAC-E2C5-4007-A2BF-8F6F03259356}">
      <dgm:prSet phldrT="[Text]" phldr="0"/>
      <dgm:spPr/>
      <dgm:t>
        <a:bodyPr/>
        <a:lstStyle/>
        <a:p>
          <a:pPr algn="ctr"/>
          <a:r>
            <a:rPr lang="en-US" b="1" dirty="0">
              <a:latin typeface="Satoshi" pitchFamily="50" charset="0"/>
            </a:rPr>
            <a:t>Business Support Specialist </a:t>
          </a:r>
        </a:p>
        <a:p>
          <a:pPr algn="ctr"/>
          <a:r>
            <a:rPr lang="en-US" dirty="0">
              <a:latin typeface="Satoshi" pitchFamily="50" charset="0"/>
            </a:rPr>
            <a:t>VACANT</a:t>
          </a:r>
        </a:p>
      </dgm:t>
    </dgm:pt>
    <dgm:pt modelId="{163C5A7C-8F87-44F0-8EE6-FE9E2532A08D}" type="parTrans" cxnId="{EA42AC08-D62E-476F-B330-38AAEDC6BE04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C0E2657E-7503-442C-AB58-12C2EA000653}" type="sibTrans" cxnId="{EA42AC08-D62E-476F-B330-38AAEDC6BE04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8C87D787-D365-4BB5-98EC-8F183AE212F3}">
      <dgm:prSet phldrT="[Text]" phldr="0"/>
      <dgm:spPr/>
      <dgm:t>
        <a:bodyPr/>
        <a:lstStyle/>
        <a:p>
          <a:pPr algn="ctr"/>
          <a:r>
            <a:rPr lang="en-US" b="1" dirty="0">
              <a:latin typeface="Satoshi" pitchFamily="50" charset="0"/>
            </a:rPr>
            <a:t>Sports and Competition Assistant Director </a:t>
          </a:r>
        </a:p>
        <a:p>
          <a:pPr algn="ctr"/>
          <a:r>
            <a:rPr lang="en-US" dirty="0">
              <a:latin typeface="Satoshi" pitchFamily="50" charset="0"/>
            </a:rPr>
            <a:t>Ethan Cobb</a:t>
          </a:r>
        </a:p>
      </dgm:t>
    </dgm:pt>
    <dgm:pt modelId="{A4755858-143E-4C41-981B-F3B07CF67015}" type="parTrans" cxnId="{90926256-4085-4215-8426-4BC583AEC6D6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BC8FA6D8-CCC3-4730-98EB-B72FF8F143FA}" type="sibTrans" cxnId="{90926256-4085-4215-8426-4BC583AEC6D6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4D8B20A7-DBB1-4BD6-A901-67CD4C8FB641}">
      <dgm:prSet phldrT="[Text]" phldr="0"/>
      <dgm:spPr/>
      <dgm:t>
        <a:bodyPr/>
        <a:lstStyle/>
        <a:p>
          <a:pPr algn="ctr"/>
          <a:r>
            <a:rPr lang="en-US" b="1" dirty="0">
              <a:latin typeface="Satoshi" pitchFamily="50" charset="0"/>
            </a:rPr>
            <a:t>Fitness and Wellness Assistant Director </a:t>
          </a:r>
        </a:p>
        <a:p>
          <a:pPr algn="ctr"/>
          <a:r>
            <a:rPr lang="en-US" dirty="0">
              <a:latin typeface="Satoshi" pitchFamily="50" charset="0"/>
            </a:rPr>
            <a:t>Jacob Tatta</a:t>
          </a:r>
        </a:p>
      </dgm:t>
    </dgm:pt>
    <dgm:pt modelId="{4C34AE6E-8C08-45C8-9F33-A94ABD3FBECE}" type="parTrans" cxnId="{06085422-6C6A-4CF3-8958-58E2B33E032D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7DF822C6-C8C1-47B2-AF5E-4AFB83580079}" type="sibTrans" cxnId="{06085422-6C6A-4CF3-8958-58E2B33E032D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6E0F76DC-CB7B-45F0-9F22-42E8DA25FD06}">
      <dgm:prSet phldrT="[Text]" phldr="0"/>
      <dgm:spPr/>
      <dgm:t>
        <a:bodyPr/>
        <a:lstStyle/>
        <a:p>
          <a:pPr algn="ctr"/>
          <a:r>
            <a:rPr lang="en-US" b="1" dirty="0">
              <a:latin typeface="Satoshi" pitchFamily="50" charset="0"/>
            </a:rPr>
            <a:t>Wheelchair Basketball Head Coach </a:t>
          </a:r>
        </a:p>
        <a:p>
          <a:pPr algn="ctr"/>
          <a:r>
            <a:rPr lang="en-US" dirty="0">
              <a:latin typeface="Satoshi" pitchFamily="50" charset="0"/>
            </a:rPr>
            <a:t>Ron Lykins</a:t>
          </a:r>
        </a:p>
      </dgm:t>
    </dgm:pt>
    <dgm:pt modelId="{5272C477-61BD-49BD-9643-F65DEE788954}" type="parTrans" cxnId="{FC47D546-9340-40C1-8240-CC4004D94473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A543A3B8-7D0B-48B4-9110-CB84D3D0CFD5}" type="sibTrans" cxnId="{FC47D546-9340-40C1-8240-CC4004D94473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0DDA43BD-BEFE-4DA5-85E5-78439A880E78}">
      <dgm:prSet phldrT="[Text]" phldr="0"/>
      <dgm:spPr/>
      <dgm:t>
        <a:bodyPr/>
        <a:lstStyle/>
        <a:p>
          <a:pPr algn="ctr"/>
          <a:r>
            <a:rPr lang="en-US" b="1" dirty="0">
              <a:latin typeface="Satoshi" pitchFamily="50" charset="0"/>
            </a:rPr>
            <a:t>Sports Coordinator </a:t>
          </a:r>
          <a:r>
            <a:rPr lang="en-US" dirty="0">
              <a:latin typeface="Satoshi" pitchFamily="50" charset="0"/>
            </a:rPr>
            <a:t>Connor </a:t>
          </a:r>
          <a:r>
            <a:rPr lang="en-US" dirty="0" err="1">
              <a:latin typeface="Satoshi" pitchFamily="50" charset="0"/>
            </a:rPr>
            <a:t>VanOverberghe</a:t>
          </a:r>
          <a:endParaRPr lang="en-US" dirty="0">
            <a:latin typeface="Satoshi" pitchFamily="50" charset="0"/>
          </a:endParaRPr>
        </a:p>
      </dgm:t>
    </dgm:pt>
    <dgm:pt modelId="{FA0D9658-8343-41B4-9EBB-4DE7F3E83EBA}" type="parTrans" cxnId="{D6141EC1-8815-4043-9A2C-0A88BC20632E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85D55FDD-DA5A-4D85-8646-83DECD161AE6}" type="sibTrans" cxnId="{D6141EC1-8815-4043-9A2C-0A88BC20632E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812BAE7E-A39D-4C2A-AF82-B0E11A22314E}">
      <dgm:prSet phldrT="[Text]" phldr="0"/>
      <dgm:spPr/>
      <dgm:t>
        <a:bodyPr/>
        <a:lstStyle/>
        <a:p>
          <a:pPr algn="ctr"/>
          <a:r>
            <a:rPr lang="en-US" b="1" dirty="0">
              <a:latin typeface="Satoshi" pitchFamily="50" charset="0"/>
            </a:rPr>
            <a:t>eSports Coordinator </a:t>
          </a:r>
          <a:r>
            <a:rPr lang="en-US" dirty="0">
              <a:latin typeface="Satoshi" pitchFamily="50" charset="0"/>
            </a:rPr>
            <a:t>Colin Graham</a:t>
          </a:r>
        </a:p>
      </dgm:t>
    </dgm:pt>
    <dgm:pt modelId="{5D9B29D3-1D0D-43F6-967F-1E42B42BE399}" type="parTrans" cxnId="{BAA8EB43-D75C-41B5-AF33-7670E9C0DE1D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0F856DC6-27EF-4346-8424-46A5FC49A380}" type="sibTrans" cxnId="{BAA8EB43-D75C-41B5-AF33-7670E9C0DE1D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4A511D19-4CBD-4896-9975-74F83CEFC806}">
      <dgm:prSet phldrT="[Text]" phldr="0"/>
      <dgm:spPr/>
      <dgm:t>
        <a:bodyPr/>
        <a:lstStyle/>
        <a:p>
          <a:pPr algn="ctr"/>
          <a:r>
            <a:rPr lang="en-US" b="1" dirty="0">
              <a:latin typeface="Satoshi" pitchFamily="50" charset="0"/>
            </a:rPr>
            <a:t>Athletic Trainer </a:t>
          </a:r>
        </a:p>
        <a:p>
          <a:pPr algn="ctr"/>
          <a:r>
            <a:rPr lang="en-US" dirty="0">
              <a:latin typeface="Satoshi" pitchFamily="50" charset="0"/>
            </a:rPr>
            <a:t>Katherine Reeves</a:t>
          </a:r>
        </a:p>
      </dgm:t>
    </dgm:pt>
    <dgm:pt modelId="{F4732C78-48D3-49C3-AFE0-8255A1EDA6B0}" type="parTrans" cxnId="{81DC1A0A-A7DA-4E8D-909D-CE06E1B5DAC8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6DA942FC-1C33-4A8F-A98B-6B90777175FE}" type="sibTrans" cxnId="{81DC1A0A-A7DA-4E8D-909D-CE06E1B5DAC8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E6A49F11-145F-4283-96BC-6CF1C27A7B13}">
      <dgm:prSet phldrT="[Text]" phldr="0"/>
      <dgm:spPr/>
      <dgm:t>
        <a:bodyPr/>
        <a:lstStyle/>
        <a:p>
          <a:pPr algn="ctr"/>
          <a:r>
            <a:rPr lang="en-US" b="1" dirty="0">
              <a:latin typeface="Satoshi" pitchFamily="50" charset="0"/>
            </a:rPr>
            <a:t>Fitness Coordinator </a:t>
          </a:r>
          <a:r>
            <a:rPr lang="en-US" dirty="0">
              <a:latin typeface="Satoshi" pitchFamily="50" charset="0"/>
            </a:rPr>
            <a:t>Adam Brown</a:t>
          </a:r>
        </a:p>
      </dgm:t>
    </dgm:pt>
    <dgm:pt modelId="{3348D7E6-13B8-4623-99A8-5B619D31422D}" type="parTrans" cxnId="{0A37B7D3-77DD-4113-BD5B-DE857B6F78DB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59A0BB28-BCC6-4A34-A682-3D07F813A0AE}" type="sibTrans" cxnId="{0A37B7D3-77DD-4113-BD5B-DE857B6F78DB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7D3A623D-FB39-4E15-BACE-E6614DBEF293}">
      <dgm:prSet phldrT="[Text]" phldr="0"/>
      <dgm:spPr/>
      <dgm:t>
        <a:bodyPr/>
        <a:lstStyle/>
        <a:p>
          <a:pPr algn="ctr"/>
          <a:r>
            <a:rPr lang="en-US" b="1" dirty="0">
              <a:latin typeface="Satoshi" pitchFamily="50" charset="0"/>
            </a:rPr>
            <a:t>Strength &amp; Conditioning Coordinator </a:t>
          </a:r>
        </a:p>
        <a:p>
          <a:pPr algn="ctr"/>
          <a:r>
            <a:rPr lang="en-US" dirty="0">
              <a:latin typeface="Satoshi" pitchFamily="50" charset="0"/>
            </a:rPr>
            <a:t>VACANT</a:t>
          </a:r>
        </a:p>
      </dgm:t>
    </dgm:pt>
    <dgm:pt modelId="{6FC673BB-468F-418F-9029-D0085AA0818F}" type="parTrans" cxnId="{DAC84A1C-96FD-4316-91D4-F5EB50659064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860629BB-5D6D-4F7F-AA81-108AC253BFE0}" type="sibTrans" cxnId="{DAC84A1C-96FD-4316-91D4-F5EB50659064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FD75F4CE-C5F5-4E60-ABAB-2A96A4DBCF65}">
      <dgm:prSet phldrT="[Text]" phldr="0"/>
      <dgm:spPr/>
      <dgm:t>
        <a:bodyPr/>
        <a:lstStyle/>
        <a:p>
          <a:pPr algn="ctr"/>
          <a:r>
            <a:rPr lang="en-US" b="1" dirty="0">
              <a:latin typeface="Satoshi" pitchFamily="50" charset="0"/>
            </a:rPr>
            <a:t>Aquatic Operations Coordinator </a:t>
          </a:r>
        </a:p>
        <a:p>
          <a:pPr algn="ctr"/>
          <a:r>
            <a:rPr lang="en-US" dirty="0">
              <a:latin typeface="Satoshi" pitchFamily="50" charset="0"/>
            </a:rPr>
            <a:t>Zoe Bahl</a:t>
          </a:r>
        </a:p>
      </dgm:t>
    </dgm:pt>
    <dgm:pt modelId="{7E0385D0-7DBD-4FFE-B008-3A2780AE7FB0}" type="parTrans" cxnId="{59D75034-8DBD-416E-ADDA-C0F99344910E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79CAED1E-6023-4F50-92AF-C1F439AD6A54}" type="sibTrans" cxnId="{59D75034-8DBD-416E-ADDA-C0F99344910E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96BD3EF3-A405-45AC-8D79-4E2C75D2A0F2}">
      <dgm:prSet phldrT="[Text]" phldr="0"/>
      <dgm:spPr/>
      <dgm:t>
        <a:bodyPr/>
        <a:lstStyle/>
        <a:p>
          <a:pPr algn="ctr"/>
          <a:r>
            <a:rPr lang="en-US" b="1" dirty="0">
              <a:latin typeface="Satoshi" pitchFamily="50" charset="0"/>
            </a:rPr>
            <a:t>Aquatic Programs Coordinator </a:t>
          </a:r>
        </a:p>
        <a:p>
          <a:pPr algn="ctr"/>
          <a:r>
            <a:rPr lang="en-US" dirty="0">
              <a:latin typeface="Satoshi" pitchFamily="50" charset="0"/>
            </a:rPr>
            <a:t>Lawrence Johnson, Jr.</a:t>
          </a:r>
        </a:p>
      </dgm:t>
    </dgm:pt>
    <dgm:pt modelId="{4D08E0E8-6D21-458E-9E58-108051DD0C73}" type="parTrans" cxnId="{CCF046AE-5655-4922-85F2-CE3F3D22B782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D000896A-38D2-42B3-A5CB-F02C362AFB44}" type="sibTrans" cxnId="{CCF046AE-5655-4922-85F2-CE3F3D22B782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CB4C13D2-3971-4279-A783-A76C57DBB8AE}">
      <dgm:prSet phldrT="[Text]" phldr="0"/>
      <dgm:spPr/>
      <dgm:t>
        <a:bodyPr/>
        <a:lstStyle/>
        <a:p>
          <a:pPr algn="ctr"/>
          <a:r>
            <a:rPr lang="en-US" b="1" dirty="0">
              <a:latin typeface="Satoshi" pitchFamily="50" charset="0"/>
            </a:rPr>
            <a:t>Facility Operations Assistant Director </a:t>
          </a:r>
        </a:p>
        <a:p>
          <a:pPr algn="ctr"/>
          <a:r>
            <a:rPr lang="en-US" dirty="0">
              <a:latin typeface="Satoshi" pitchFamily="50" charset="0"/>
            </a:rPr>
            <a:t>Connie Hassell</a:t>
          </a:r>
        </a:p>
      </dgm:t>
    </dgm:pt>
    <dgm:pt modelId="{3D4F041A-5D98-418E-9491-00BE73058B5D}" type="parTrans" cxnId="{DD2F51CC-028C-4A7C-9E33-6223508EF288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F7B81B9C-40CE-403C-ADE9-FF629531BB5E}" type="sibTrans" cxnId="{DD2F51CC-028C-4A7C-9E33-6223508EF288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896CB2A9-0A9F-4681-9335-3CF88B6407C0}">
      <dgm:prSet phldrT="[Text]" phldr="0"/>
      <dgm:spPr/>
      <dgm:t>
        <a:bodyPr/>
        <a:lstStyle/>
        <a:p>
          <a:pPr algn="ctr"/>
          <a:r>
            <a:rPr lang="en-US" b="1" dirty="0">
              <a:latin typeface="Satoshi" pitchFamily="50" charset="0"/>
            </a:rPr>
            <a:t>Student and Member Experience </a:t>
          </a:r>
        </a:p>
        <a:p>
          <a:pPr algn="ctr"/>
          <a:r>
            <a:rPr lang="en-US" b="1" dirty="0">
              <a:latin typeface="Satoshi" pitchFamily="50" charset="0"/>
            </a:rPr>
            <a:t>Assistant Director </a:t>
          </a:r>
        </a:p>
        <a:p>
          <a:pPr algn="ctr"/>
          <a:r>
            <a:rPr lang="en-US" dirty="0">
              <a:latin typeface="Satoshi" pitchFamily="50" charset="0"/>
            </a:rPr>
            <a:t>Aarica Stephenson</a:t>
          </a:r>
        </a:p>
      </dgm:t>
    </dgm:pt>
    <dgm:pt modelId="{21936B0B-E660-42A2-ADE8-2209F890D641}" type="parTrans" cxnId="{21FDC87D-93AB-4582-B40D-8E8C57FD3F43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E629AF12-9102-48F1-9850-A60FB7131F84}" type="sibTrans" cxnId="{21FDC87D-93AB-4582-B40D-8E8C57FD3F43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57185620-C5C9-43D5-B82C-23DBE767EE47}">
      <dgm:prSet phldrT="[Text]" phldr="0"/>
      <dgm:spPr/>
      <dgm:t>
        <a:bodyPr/>
        <a:lstStyle/>
        <a:p>
          <a:pPr algn="ctr"/>
          <a:r>
            <a:rPr lang="en-US" b="1" dirty="0">
              <a:latin typeface="Satoshi" pitchFamily="50" charset="0"/>
            </a:rPr>
            <a:t>Venture Out and Youth Programs </a:t>
          </a:r>
        </a:p>
        <a:p>
          <a:pPr algn="ctr"/>
          <a:r>
            <a:rPr lang="en-US" b="1" dirty="0">
              <a:latin typeface="Satoshi" pitchFamily="50" charset="0"/>
            </a:rPr>
            <a:t>Assistant Director </a:t>
          </a:r>
        </a:p>
        <a:p>
          <a:pPr algn="ctr"/>
          <a:r>
            <a:rPr lang="en-US" dirty="0">
              <a:latin typeface="Satoshi" pitchFamily="50" charset="0"/>
            </a:rPr>
            <a:t>Matty Long</a:t>
          </a:r>
        </a:p>
      </dgm:t>
    </dgm:pt>
    <dgm:pt modelId="{1ABA51E5-50B0-4D50-A904-86A0136A405C}" type="parTrans" cxnId="{19F1CF53-6130-44CF-9E70-B661A4D1AB71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C5A0F97A-C559-4AF3-A3F1-F245288BCAAD}" type="sibTrans" cxnId="{19F1CF53-6130-44CF-9E70-B661A4D1AB71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3F1EBA82-1BFB-46F8-BAF4-C6003CEBC5A3}">
      <dgm:prSet phldrT="[Text]" phldr="0"/>
      <dgm:spPr/>
      <dgm:t>
        <a:bodyPr/>
        <a:lstStyle/>
        <a:p>
          <a:pPr algn="ctr"/>
          <a:r>
            <a:rPr lang="en-US" b="1" dirty="0">
              <a:latin typeface="Satoshi" pitchFamily="50" charset="0"/>
            </a:rPr>
            <a:t>Events Coordinator </a:t>
          </a:r>
          <a:r>
            <a:rPr lang="en-US" dirty="0">
              <a:latin typeface="Satoshi" pitchFamily="50" charset="0"/>
            </a:rPr>
            <a:t>Sophia Leftwich</a:t>
          </a:r>
        </a:p>
      </dgm:t>
    </dgm:pt>
    <dgm:pt modelId="{A8BFE35B-DB91-47CB-A60A-D75002A70E04}" type="parTrans" cxnId="{34FF621B-EAF4-4B38-BC0C-FD6EA3D38F8E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8A990B7B-6075-4EA5-97C1-66FB501E8651}" type="sibTrans" cxnId="{34FF621B-EAF4-4B38-BC0C-FD6EA3D38F8E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2FAF0B00-5A75-41DC-9D24-913D85EC8FB2}">
      <dgm:prSet phldrT="[Text]" phldr="0"/>
      <dgm:spPr/>
      <dgm:t>
        <a:bodyPr/>
        <a:lstStyle/>
        <a:p>
          <a:pPr algn="ctr"/>
          <a:r>
            <a:rPr lang="en-US" b="1" dirty="0">
              <a:latin typeface="Satoshi" pitchFamily="50" charset="0"/>
            </a:rPr>
            <a:t>Facility Operations Coordinator </a:t>
          </a:r>
        </a:p>
        <a:p>
          <a:pPr algn="ctr"/>
          <a:r>
            <a:rPr lang="en-US" dirty="0">
              <a:latin typeface="Satoshi" pitchFamily="50" charset="0"/>
            </a:rPr>
            <a:t>Aubry Boulware</a:t>
          </a:r>
        </a:p>
      </dgm:t>
    </dgm:pt>
    <dgm:pt modelId="{7B80C6B1-0EF6-454A-9449-AE13E7E03EF2}" type="parTrans" cxnId="{5C29ADA5-A0D0-4EDB-B6B6-C07B7A687713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F68EF522-6C61-49E6-AF66-9D8EB058B13A}" type="sibTrans" cxnId="{5C29ADA5-A0D0-4EDB-B6B6-C07B7A687713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6AF93BA9-8C6B-4FD6-855A-C5A81B561619}">
      <dgm:prSet phldrT="[Text]" phldr="0"/>
      <dgm:spPr/>
      <dgm:t>
        <a:bodyPr/>
        <a:lstStyle/>
        <a:p>
          <a:pPr algn="ctr"/>
          <a:r>
            <a:rPr lang="en-US" b="1" dirty="0">
              <a:latin typeface="Satoshi" pitchFamily="50" charset="0"/>
            </a:rPr>
            <a:t>Facility Operations Coordinator </a:t>
          </a:r>
        </a:p>
        <a:p>
          <a:pPr algn="ctr"/>
          <a:r>
            <a:rPr lang="en-US" dirty="0">
              <a:latin typeface="Satoshi" pitchFamily="50" charset="0"/>
            </a:rPr>
            <a:t>Jamie Shirk</a:t>
          </a:r>
        </a:p>
      </dgm:t>
    </dgm:pt>
    <dgm:pt modelId="{04E75AF7-60E4-4682-BEB2-C868BCF8A954}" type="parTrans" cxnId="{000758F1-40F1-45B3-BFFF-563F1C9E01AF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93A51156-76E5-4EB5-8E78-7857AAF5E720}" type="sibTrans" cxnId="{000758F1-40F1-45B3-BFFF-563F1C9E01AF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E93B0F23-7319-4705-B94D-8ED7CEBC8898}">
      <dgm:prSet phldrT="[Text]" phldr="0"/>
      <dgm:spPr/>
      <dgm:t>
        <a:bodyPr/>
        <a:lstStyle/>
        <a:p>
          <a:pPr algn="ctr"/>
          <a:r>
            <a:rPr lang="en-US" b="1" dirty="0">
              <a:latin typeface="Satoshi" pitchFamily="50" charset="0"/>
            </a:rPr>
            <a:t>Maintenance Equipment Mechanic </a:t>
          </a:r>
        </a:p>
        <a:p>
          <a:pPr algn="ctr"/>
          <a:r>
            <a:rPr lang="en-US" dirty="0">
              <a:latin typeface="Satoshi" pitchFamily="50" charset="0"/>
            </a:rPr>
            <a:t>Mitch Workman</a:t>
          </a:r>
        </a:p>
      </dgm:t>
    </dgm:pt>
    <dgm:pt modelId="{CF13F595-A7E7-4842-AB14-73BABEB79AFF}" type="parTrans" cxnId="{3C2AC099-E60F-449F-B472-CC7C99ACD975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67AB1998-E541-4176-8733-DFD00BC94F67}" type="sibTrans" cxnId="{3C2AC099-E60F-449F-B472-CC7C99ACD975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28D92B66-D663-40BE-9F82-2ABCBF4EDFB4}">
      <dgm:prSet phldrT="[Text]" phldr="0"/>
      <dgm:spPr/>
      <dgm:t>
        <a:bodyPr/>
        <a:lstStyle/>
        <a:p>
          <a:pPr algn="ctr"/>
          <a:r>
            <a:rPr lang="en-US" b="1" dirty="0">
              <a:latin typeface="Satoshi" pitchFamily="50" charset="0"/>
            </a:rPr>
            <a:t>Member and Guest Services Coordinator </a:t>
          </a:r>
          <a:r>
            <a:rPr lang="en-US" dirty="0">
              <a:latin typeface="Satoshi" pitchFamily="50" charset="0"/>
            </a:rPr>
            <a:t>Patricia Cazares</a:t>
          </a:r>
        </a:p>
      </dgm:t>
    </dgm:pt>
    <dgm:pt modelId="{605C7476-B22D-45FB-BBC0-7C1EA0697F80}" type="parTrans" cxnId="{CA9A5146-8F47-4C32-865B-616E456D1918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6826363C-4982-45D0-B257-5A903FCE1FF4}" type="sibTrans" cxnId="{CA9A5146-8F47-4C32-865B-616E456D1918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6CDA4056-5A20-46E2-9430-3F91A83DD5E2}">
      <dgm:prSet phldrT="[Text]" phldr="0"/>
      <dgm:spPr/>
      <dgm:t>
        <a:bodyPr/>
        <a:lstStyle/>
        <a:p>
          <a:pPr algn="ctr"/>
          <a:r>
            <a:rPr lang="en-US" b="1" dirty="0">
              <a:latin typeface="Satoshi" pitchFamily="50" charset="0"/>
            </a:rPr>
            <a:t>Student Staff Experience Coordinator </a:t>
          </a:r>
        </a:p>
        <a:p>
          <a:pPr algn="ctr"/>
          <a:r>
            <a:rPr lang="en-US" dirty="0">
              <a:latin typeface="Satoshi" pitchFamily="50" charset="0"/>
            </a:rPr>
            <a:t>Owen Szarka</a:t>
          </a:r>
        </a:p>
      </dgm:t>
    </dgm:pt>
    <dgm:pt modelId="{42DA8C3C-D198-4EC8-B4F7-51100FBE6F39}" type="parTrans" cxnId="{549C4CC1-869D-4D52-8ED8-7BB1BBE5AE0D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B76C9FCB-DFF3-4BB0-AD5C-7E3653ED865A}" type="sibTrans" cxnId="{549C4CC1-869D-4D52-8ED8-7BB1BBE5AE0D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08417EC7-53B8-4CB2-B230-8C4A94443C0A}" type="asst">
      <dgm:prSet/>
      <dgm:spPr/>
      <dgm:t>
        <a:bodyPr/>
        <a:lstStyle/>
        <a:p>
          <a:pPr algn="ctr"/>
          <a:r>
            <a:rPr lang="en-US" b="1" dirty="0">
              <a:latin typeface="Satoshi" pitchFamily="50" charset="0"/>
            </a:rPr>
            <a:t>Executive Assistant </a:t>
          </a:r>
        </a:p>
        <a:p>
          <a:pPr algn="ctr"/>
          <a:r>
            <a:rPr lang="en-US" dirty="0">
              <a:latin typeface="Satoshi" pitchFamily="50" charset="0"/>
            </a:rPr>
            <a:t>Tracy Sill</a:t>
          </a:r>
        </a:p>
      </dgm:t>
    </dgm:pt>
    <dgm:pt modelId="{C3236F78-FA7E-4A2F-B5A6-2C83B93ADD24}" type="parTrans" cxnId="{B573285B-178E-4EAC-9BC1-9777F4C3A21C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B65DD304-8315-458C-99D3-D582872747B8}" type="sibTrans" cxnId="{B573285B-178E-4EAC-9BC1-9777F4C3A21C}">
      <dgm:prSet/>
      <dgm:spPr/>
      <dgm:t>
        <a:bodyPr/>
        <a:lstStyle/>
        <a:p>
          <a:pPr algn="ctr"/>
          <a:endParaRPr lang="en-US">
            <a:latin typeface="Satoshi" pitchFamily="50" charset="0"/>
          </a:endParaRPr>
        </a:p>
      </dgm:t>
    </dgm:pt>
    <dgm:pt modelId="{5E547578-B01E-4B2B-AF10-46BE6044C8D4}" type="pres">
      <dgm:prSet presAssocID="{EDDC05BE-EC0D-45FC-830F-1E0FA8ACAF3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C468CEB-E79C-44BB-9BAF-2AF613BB5844}" type="pres">
      <dgm:prSet presAssocID="{F9603A9B-85DB-472C-AC3A-C04502AB3669}" presName="hierRoot1" presStyleCnt="0">
        <dgm:presLayoutVars>
          <dgm:hierBranch val="init"/>
        </dgm:presLayoutVars>
      </dgm:prSet>
      <dgm:spPr/>
    </dgm:pt>
    <dgm:pt modelId="{B3678DF0-5B89-49D5-BCB7-E80A26EA32EB}" type="pres">
      <dgm:prSet presAssocID="{F9603A9B-85DB-472C-AC3A-C04502AB3669}" presName="rootComposite1" presStyleCnt="0"/>
      <dgm:spPr/>
    </dgm:pt>
    <dgm:pt modelId="{77434614-9845-4442-BAF7-899B44467CBC}" type="pres">
      <dgm:prSet presAssocID="{F9603A9B-85DB-472C-AC3A-C04502AB3669}" presName="rootText1" presStyleLbl="node0" presStyleIdx="0" presStyleCnt="1">
        <dgm:presLayoutVars>
          <dgm:chPref val="3"/>
        </dgm:presLayoutVars>
      </dgm:prSet>
      <dgm:spPr/>
    </dgm:pt>
    <dgm:pt modelId="{3EF00514-69F2-4826-B438-68BE91560702}" type="pres">
      <dgm:prSet presAssocID="{F9603A9B-85DB-472C-AC3A-C04502AB3669}" presName="rootConnector1" presStyleLbl="node1" presStyleIdx="0" presStyleCnt="0"/>
      <dgm:spPr/>
    </dgm:pt>
    <dgm:pt modelId="{AF515BD6-E285-4A36-95BC-4AAE8B7EA912}" type="pres">
      <dgm:prSet presAssocID="{F9603A9B-85DB-472C-AC3A-C04502AB3669}" presName="hierChild2" presStyleCnt="0"/>
      <dgm:spPr/>
    </dgm:pt>
    <dgm:pt modelId="{5ACAD9B5-110F-4FE0-BAA1-C85162C9ED22}" type="pres">
      <dgm:prSet presAssocID="{1EADA927-3E3B-486E-B0CE-7251DBCFD8D5}" presName="Name37" presStyleLbl="parChTrans1D2" presStyleIdx="0" presStyleCnt="2"/>
      <dgm:spPr/>
    </dgm:pt>
    <dgm:pt modelId="{C3692BBC-3B74-42A1-B671-B024D2D7A5A2}" type="pres">
      <dgm:prSet presAssocID="{4673195F-635E-4E00-9602-46B3670E672B}" presName="hierRoot2" presStyleCnt="0">
        <dgm:presLayoutVars>
          <dgm:hierBranch val="init"/>
        </dgm:presLayoutVars>
      </dgm:prSet>
      <dgm:spPr/>
    </dgm:pt>
    <dgm:pt modelId="{DDAB2A00-21C8-46F8-B867-C19453763F7D}" type="pres">
      <dgm:prSet presAssocID="{4673195F-635E-4E00-9602-46B3670E672B}" presName="rootComposite" presStyleCnt="0"/>
      <dgm:spPr/>
    </dgm:pt>
    <dgm:pt modelId="{860EE3FD-32BB-4AB0-8C2E-778EDE5ED10B}" type="pres">
      <dgm:prSet presAssocID="{4673195F-635E-4E00-9602-46B3670E672B}" presName="rootText" presStyleLbl="node2" presStyleIdx="0" presStyleCnt="1">
        <dgm:presLayoutVars>
          <dgm:chPref val="3"/>
        </dgm:presLayoutVars>
      </dgm:prSet>
      <dgm:spPr/>
    </dgm:pt>
    <dgm:pt modelId="{5F739399-31E6-4B6E-BB07-F37FE1D80A7C}" type="pres">
      <dgm:prSet presAssocID="{4673195F-635E-4E00-9602-46B3670E672B}" presName="rootConnector" presStyleLbl="node2" presStyleIdx="0" presStyleCnt="1"/>
      <dgm:spPr/>
    </dgm:pt>
    <dgm:pt modelId="{AE4DEA40-5853-480F-9284-144D29E89391}" type="pres">
      <dgm:prSet presAssocID="{4673195F-635E-4E00-9602-46B3670E672B}" presName="hierChild4" presStyleCnt="0"/>
      <dgm:spPr/>
    </dgm:pt>
    <dgm:pt modelId="{2A188745-A800-4868-AD48-A1828F46936B}" type="pres">
      <dgm:prSet presAssocID="{03810A60-3B7D-44FD-8A36-8340B8B86979}" presName="Name37" presStyleLbl="parChTrans1D3" presStyleIdx="0" presStyleCnt="4"/>
      <dgm:spPr/>
    </dgm:pt>
    <dgm:pt modelId="{934317D0-910B-40ED-8FAD-3F980D0D77C2}" type="pres">
      <dgm:prSet presAssocID="{2931DE18-96D5-4CFC-B9E4-F0468FCFE9A7}" presName="hierRoot2" presStyleCnt="0">
        <dgm:presLayoutVars>
          <dgm:hierBranch val="init"/>
        </dgm:presLayoutVars>
      </dgm:prSet>
      <dgm:spPr/>
    </dgm:pt>
    <dgm:pt modelId="{83982830-E97F-4019-B1E1-7B57D26789BC}" type="pres">
      <dgm:prSet presAssocID="{2931DE18-96D5-4CFC-B9E4-F0468FCFE9A7}" presName="rootComposite" presStyleCnt="0"/>
      <dgm:spPr/>
    </dgm:pt>
    <dgm:pt modelId="{1A3FAEBC-898C-4DEE-9E6B-D126F281043F}" type="pres">
      <dgm:prSet presAssocID="{2931DE18-96D5-4CFC-B9E4-F0468FCFE9A7}" presName="rootText" presStyleLbl="node3" presStyleIdx="0" presStyleCnt="4">
        <dgm:presLayoutVars>
          <dgm:chPref val="3"/>
        </dgm:presLayoutVars>
      </dgm:prSet>
      <dgm:spPr/>
    </dgm:pt>
    <dgm:pt modelId="{F169E65A-A0F6-4029-9A7E-B5AF528A1C76}" type="pres">
      <dgm:prSet presAssocID="{2931DE18-96D5-4CFC-B9E4-F0468FCFE9A7}" presName="rootConnector" presStyleLbl="node3" presStyleIdx="0" presStyleCnt="4"/>
      <dgm:spPr/>
    </dgm:pt>
    <dgm:pt modelId="{9C9DBF7E-11CE-46FE-B1A5-35F87138DBAA}" type="pres">
      <dgm:prSet presAssocID="{2931DE18-96D5-4CFC-B9E4-F0468FCFE9A7}" presName="hierChild4" presStyleCnt="0"/>
      <dgm:spPr/>
    </dgm:pt>
    <dgm:pt modelId="{6D756B4A-5205-4034-99BB-ED3E62AB7FB5}" type="pres">
      <dgm:prSet presAssocID="{A4755858-143E-4C41-981B-F3B07CF67015}" presName="Name37" presStyleLbl="parChTrans1D4" presStyleIdx="0" presStyleCnt="19"/>
      <dgm:spPr/>
    </dgm:pt>
    <dgm:pt modelId="{F0124993-FF92-4441-914E-DBBE02ABABC4}" type="pres">
      <dgm:prSet presAssocID="{8C87D787-D365-4BB5-98EC-8F183AE212F3}" presName="hierRoot2" presStyleCnt="0">
        <dgm:presLayoutVars>
          <dgm:hierBranch val="init"/>
        </dgm:presLayoutVars>
      </dgm:prSet>
      <dgm:spPr/>
    </dgm:pt>
    <dgm:pt modelId="{E8CF0F81-A1DD-429B-B5AB-9CF9B96AF511}" type="pres">
      <dgm:prSet presAssocID="{8C87D787-D365-4BB5-98EC-8F183AE212F3}" presName="rootComposite" presStyleCnt="0"/>
      <dgm:spPr/>
    </dgm:pt>
    <dgm:pt modelId="{8405724B-EF34-4ECD-A3DB-2C69CE82A0BF}" type="pres">
      <dgm:prSet presAssocID="{8C87D787-D365-4BB5-98EC-8F183AE212F3}" presName="rootText" presStyleLbl="node4" presStyleIdx="0" presStyleCnt="19">
        <dgm:presLayoutVars>
          <dgm:chPref val="3"/>
        </dgm:presLayoutVars>
      </dgm:prSet>
      <dgm:spPr/>
    </dgm:pt>
    <dgm:pt modelId="{F73E6726-9FBB-4BBE-A3D2-542FE192143A}" type="pres">
      <dgm:prSet presAssocID="{8C87D787-D365-4BB5-98EC-8F183AE212F3}" presName="rootConnector" presStyleLbl="node4" presStyleIdx="0" presStyleCnt="19"/>
      <dgm:spPr/>
    </dgm:pt>
    <dgm:pt modelId="{5C73707D-0E17-4DE4-A362-82EA8F49CD96}" type="pres">
      <dgm:prSet presAssocID="{8C87D787-D365-4BB5-98EC-8F183AE212F3}" presName="hierChild4" presStyleCnt="0"/>
      <dgm:spPr/>
    </dgm:pt>
    <dgm:pt modelId="{57F9AAC7-7039-4346-927E-4CFCCB8135B6}" type="pres">
      <dgm:prSet presAssocID="{FA0D9658-8343-41B4-9EBB-4DE7F3E83EBA}" presName="Name37" presStyleLbl="parChTrans1D4" presStyleIdx="1" presStyleCnt="19"/>
      <dgm:spPr/>
    </dgm:pt>
    <dgm:pt modelId="{D8579AF7-21CA-48EB-9634-F1CBB53E1CFE}" type="pres">
      <dgm:prSet presAssocID="{0DDA43BD-BEFE-4DA5-85E5-78439A880E78}" presName="hierRoot2" presStyleCnt="0">
        <dgm:presLayoutVars>
          <dgm:hierBranch val="init"/>
        </dgm:presLayoutVars>
      </dgm:prSet>
      <dgm:spPr/>
    </dgm:pt>
    <dgm:pt modelId="{A89A2E99-38FC-41C6-9338-72BAA10D7A5E}" type="pres">
      <dgm:prSet presAssocID="{0DDA43BD-BEFE-4DA5-85E5-78439A880E78}" presName="rootComposite" presStyleCnt="0"/>
      <dgm:spPr/>
    </dgm:pt>
    <dgm:pt modelId="{007B2EBA-52BC-41A6-BD42-58B3C0F259EF}" type="pres">
      <dgm:prSet presAssocID="{0DDA43BD-BEFE-4DA5-85E5-78439A880E78}" presName="rootText" presStyleLbl="node4" presStyleIdx="1" presStyleCnt="19">
        <dgm:presLayoutVars>
          <dgm:chPref val="3"/>
        </dgm:presLayoutVars>
      </dgm:prSet>
      <dgm:spPr/>
    </dgm:pt>
    <dgm:pt modelId="{715FF2BA-27C1-4D69-8141-5B0EEA11A857}" type="pres">
      <dgm:prSet presAssocID="{0DDA43BD-BEFE-4DA5-85E5-78439A880E78}" presName="rootConnector" presStyleLbl="node4" presStyleIdx="1" presStyleCnt="19"/>
      <dgm:spPr/>
    </dgm:pt>
    <dgm:pt modelId="{94BB409B-91D4-4026-B9D3-42C1C1B71340}" type="pres">
      <dgm:prSet presAssocID="{0DDA43BD-BEFE-4DA5-85E5-78439A880E78}" presName="hierChild4" presStyleCnt="0"/>
      <dgm:spPr/>
    </dgm:pt>
    <dgm:pt modelId="{859ADE5C-E6B4-45B8-8B2A-8543057FFF62}" type="pres">
      <dgm:prSet presAssocID="{0DDA43BD-BEFE-4DA5-85E5-78439A880E78}" presName="hierChild5" presStyleCnt="0"/>
      <dgm:spPr/>
    </dgm:pt>
    <dgm:pt modelId="{6DF480E6-AC79-4649-8B89-D750283C0A52}" type="pres">
      <dgm:prSet presAssocID="{5D9B29D3-1D0D-43F6-967F-1E42B42BE399}" presName="Name37" presStyleLbl="parChTrans1D4" presStyleIdx="2" presStyleCnt="19"/>
      <dgm:spPr/>
    </dgm:pt>
    <dgm:pt modelId="{8903EC53-522C-4C38-93A7-7EAB2CE2BA82}" type="pres">
      <dgm:prSet presAssocID="{812BAE7E-A39D-4C2A-AF82-B0E11A22314E}" presName="hierRoot2" presStyleCnt="0">
        <dgm:presLayoutVars>
          <dgm:hierBranch val="init"/>
        </dgm:presLayoutVars>
      </dgm:prSet>
      <dgm:spPr/>
    </dgm:pt>
    <dgm:pt modelId="{468C8551-ECC3-417A-A026-E78A718B0A4E}" type="pres">
      <dgm:prSet presAssocID="{812BAE7E-A39D-4C2A-AF82-B0E11A22314E}" presName="rootComposite" presStyleCnt="0"/>
      <dgm:spPr/>
    </dgm:pt>
    <dgm:pt modelId="{A27DA9D0-A077-46CB-98CF-CCAF19FF1F03}" type="pres">
      <dgm:prSet presAssocID="{812BAE7E-A39D-4C2A-AF82-B0E11A22314E}" presName="rootText" presStyleLbl="node4" presStyleIdx="2" presStyleCnt="19">
        <dgm:presLayoutVars>
          <dgm:chPref val="3"/>
        </dgm:presLayoutVars>
      </dgm:prSet>
      <dgm:spPr/>
    </dgm:pt>
    <dgm:pt modelId="{73DBC86C-D6B8-4665-AD90-FB45E33C0FCD}" type="pres">
      <dgm:prSet presAssocID="{812BAE7E-A39D-4C2A-AF82-B0E11A22314E}" presName="rootConnector" presStyleLbl="node4" presStyleIdx="2" presStyleCnt="19"/>
      <dgm:spPr/>
    </dgm:pt>
    <dgm:pt modelId="{E87B3C94-D953-43D2-BFAD-FBE922A8DAF9}" type="pres">
      <dgm:prSet presAssocID="{812BAE7E-A39D-4C2A-AF82-B0E11A22314E}" presName="hierChild4" presStyleCnt="0"/>
      <dgm:spPr/>
    </dgm:pt>
    <dgm:pt modelId="{A1CC28D9-3AF0-4040-92B5-6201EC5EF071}" type="pres">
      <dgm:prSet presAssocID="{812BAE7E-A39D-4C2A-AF82-B0E11A22314E}" presName="hierChild5" presStyleCnt="0"/>
      <dgm:spPr/>
    </dgm:pt>
    <dgm:pt modelId="{79603D4A-EF8F-4249-82C9-0F495828F0B6}" type="pres">
      <dgm:prSet presAssocID="{F4732C78-48D3-49C3-AFE0-8255A1EDA6B0}" presName="Name37" presStyleLbl="parChTrans1D4" presStyleIdx="3" presStyleCnt="19"/>
      <dgm:spPr/>
    </dgm:pt>
    <dgm:pt modelId="{3D54CA06-F77F-4E3E-834E-30EFEF508F40}" type="pres">
      <dgm:prSet presAssocID="{4A511D19-4CBD-4896-9975-74F83CEFC806}" presName="hierRoot2" presStyleCnt="0">
        <dgm:presLayoutVars>
          <dgm:hierBranch val="init"/>
        </dgm:presLayoutVars>
      </dgm:prSet>
      <dgm:spPr/>
    </dgm:pt>
    <dgm:pt modelId="{6F5C1BC7-6F7D-411B-9B4D-0861F2990447}" type="pres">
      <dgm:prSet presAssocID="{4A511D19-4CBD-4896-9975-74F83CEFC806}" presName="rootComposite" presStyleCnt="0"/>
      <dgm:spPr/>
    </dgm:pt>
    <dgm:pt modelId="{4905FC03-53FB-4E07-8796-DDAFD60BD298}" type="pres">
      <dgm:prSet presAssocID="{4A511D19-4CBD-4896-9975-74F83CEFC806}" presName="rootText" presStyleLbl="node4" presStyleIdx="3" presStyleCnt="19">
        <dgm:presLayoutVars>
          <dgm:chPref val="3"/>
        </dgm:presLayoutVars>
      </dgm:prSet>
      <dgm:spPr/>
    </dgm:pt>
    <dgm:pt modelId="{7A6850AD-1BAB-4C45-BAA7-35D7A3D0907B}" type="pres">
      <dgm:prSet presAssocID="{4A511D19-4CBD-4896-9975-74F83CEFC806}" presName="rootConnector" presStyleLbl="node4" presStyleIdx="3" presStyleCnt="19"/>
      <dgm:spPr/>
    </dgm:pt>
    <dgm:pt modelId="{8F1E2AA7-4B1D-4EED-919C-BD4A1B015A48}" type="pres">
      <dgm:prSet presAssocID="{4A511D19-4CBD-4896-9975-74F83CEFC806}" presName="hierChild4" presStyleCnt="0"/>
      <dgm:spPr/>
    </dgm:pt>
    <dgm:pt modelId="{2843ECDA-6486-4837-9D4B-A60B71178CE3}" type="pres">
      <dgm:prSet presAssocID="{4A511D19-4CBD-4896-9975-74F83CEFC806}" presName="hierChild5" presStyleCnt="0"/>
      <dgm:spPr/>
    </dgm:pt>
    <dgm:pt modelId="{4D547453-320F-4A2E-996A-A6A84468C550}" type="pres">
      <dgm:prSet presAssocID="{8C87D787-D365-4BB5-98EC-8F183AE212F3}" presName="hierChild5" presStyleCnt="0"/>
      <dgm:spPr/>
    </dgm:pt>
    <dgm:pt modelId="{2E2F4FA9-16FB-47F3-A6E5-0AFE6E718654}" type="pres">
      <dgm:prSet presAssocID="{4C34AE6E-8C08-45C8-9F33-A94ABD3FBECE}" presName="Name37" presStyleLbl="parChTrans1D4" presStyleIdx="4" presStyleCnt="19"/>
      <dgm:spPr/>
    </dgm:pt>
    <dgm:pt modelId="{3B476A62-D4A9-4B3F-B692-127F69F27836}" type="pres">
      <dgm:prSet presAssocID="{4D8B20A7-DBB1-4BD6-A901-67CD4C8FB641}" presName="hierRoot2" presStyleCnt="0">
        <dgm:presLayoutVars>
          <dgm:hierBranch val="init"/>
        </dgm:presLayoutVars>
      </dgm:prSet>
      <dgm:spPr/>
    </dgm:pt>
    <dgm:pt modelId="{B453B582-E179-4F2E-B147-B6B8A33CBA73}" type="pres">
      <dgm:prSet presAssocID="{4D8B20A7-DBB1-4BD6-A901-67CD4C8FB641}" presName="rootComposite" presStyleCnt="0"/>
      <dgm:spPr/>
    </dgm:pt>
    <dgm:pt modelId="{C8561FEA-AEFF-4B92-B9EC-C87DACA145C7}" type="pres">
      <dgm:prSet presAssocID="{4D8B20A7-DBB1-4BD6-A901-67CD4C8FB641}" presName="rootText" presStyleLbl="node4" presStyleIdx="4" presStyleCnt="19">
        <dgm:presLayoutVars>
          <dgm:chPref val="3"/>
        </dgm:presLayoutVars>
      </dgm:prSet>
      <dgm:spPr/>
    </dgm:pt>
    <dgm:pt modelId="{45F6E2CD-5104-4673-B4BC-8826CDD0BC7B}" type="pres">
      <dgm:prSet presAssocID="{4D8B20A7-DBB1-4BD6-A901-67CD4C8FB641}" presName="rootConnector" presStyleLbl="node4" presStyleIdx="4" presStyleCnt="19"/>
      <dgm:spPr/>
    </dgm:pt>
    <dgm:pt modelId="{80E75BEB-82CE-4A32-AD5F-984FC72590BA}" type="pres">
      <dgm:prSet presAssocID="{4D8B20A7-DBB1-4BD6-A901-67CD4C8FB641}" presName="hierChild4" presStyleCnt="0"/>
      <dgm:spPr/>
    </dgm:pt>
    <dgm:pt modelId="{8086143D-89AF-4593-AAE9-F488F4AF0229}" type="pres">
      <dgm:prSet presAssocID="{3348D7E6-13B8-4623-99A8-5B619D31422D}" presName="Name37" presStyleLbl="parChTrans1D4" presStyleIdx="5" presStyleCnt="19"/>
      <dgm:spPr/>
    </dgm:pt>
    <dgm:pt modelId="{74E08FBF-24B5-4C08-82C6-487E16211781}" type="pres">
      <dgm:prSet presAssocID="{E6A49F11-145F-4283-96BC-6CF1C27A7B13}" presName="hierRoot2" presStyleCnt="0">
        <dgm:presLayoutVars>
          <dgm:hierBranch val="init"/>
        </dgm:presLayoutVars>
      </dgm:prSet>
      <dgm:spPr/>
    </dgm:pt>
    <dgm:pt modelId="{76EACCE8-4A0F-498D-BDF8-0090F68DD0A6}" type="pres">
      <dgm:prSet presAssocID="{E6A49F11-145F-4283-96BC-6CF1C27A7B13}" presName="rootComposite" presStyleCnt="0"/>
      <dgm:spPr/>
    </dgm:pt>
    <dgm:pt modelId="{6983AED0-AFAB-4EC0-A807-8447D1431B33}" type="pres">
      <dgm:prSet presAssocID="{E6A49F11-145F-4283-96BC-6CF1C27A7B13}" presName="rootText" presStyleLbl="node4" presStyleIdx="5" presStyleCnt="19">
        <dgm:presLayoutVars>
          <dgm:chPref val="3"/>
        </dgm:presLayoutVars>
      </dgm:prSet>
      <dgm:spPr/>
    </dgm:pt>
    <dgm:pt modelId="{80BE3988-5964-4576-B2B3-532A37CAF8FC}" type="pres">
      <dgm:prSet presAssocID="{E6A49F11-145F-4283-96BC-6CF1C27A7B13}" presName="rootConnector" presStyleLbl="node4" presStyleIdx="5" presStyleCnt="19"/>
      <dgm:spPr/>
    </dgm:pt>
    <dgm:pt modelId="{9E3C3441-5C38-4ED9-8FD9-289860D951C2}" type="pres">
      <dgm:prSet presAssocID="{E6A49F11-145F-4283-96BC-6CF1C27A7B13}" presName="hierChild4" presStyleCnt="0"/>
      <dgm:spPr/>
    </dgm:pt>
    <dgm:pt modelId="{CF568B31-6FB4-47B3-87D6-850C46EEA511}" type="pres">
      <dgm:prSet presAssocID="{E6A49F11-145F-4283-96BC-6CF1C27A7B13}" presName="hierChild5" presStyleCnt="0"/>
      <dgm:spPr/>
    </dgm:pt>
    <dgm:pt modelId="{392EAD26-9EC9-4C23-B050-43251532AE45}" type="pres">
      <dgm:prSet presAssocID="{6FC673BB-468F-418F-9029-D0085AA0818F}" presName="Name37" presStyleLbl="parChTrans1D4" presStyleIdx="6" presStyleCnt="19"/>
      <dgm:spPr/>
    </dgm:pt>
    <dgm:pt modelId="{1B5717FE-9247-4DEF-984E-5B207BA0DC17}" type="pres">
      <dgm:prSet presAssocID="{7D3A623D-FB39-4E15-BACE-E6614DBEF293}" presName="hierRoot2" presStyleCnt="0">
        <dgm:presLayoutVars>
          <dgm:hierBranch val="init"/>
        </dgm:presLayoutVars>
      </dgm:prSet>
      <dgm:spPr/>
    </dgm:pt>
    <dgm:pt modelId="{9286D29F-86B3-4BB0-83E2-5BD7FECEA4E3}" type="pres">
      <dgm:prSet presAssocID="{7D3A623D-FB39-4E15-BACE-E6614DBEF293}" presName="rootComposite" presStyleCnt="0"/>
      <dgm:spPr/>
    </dgm:pt>
    <dgm:pt modelId="{E93026FE-D631-44DD-B951-B06AC67AC147}" type="pres">
      <dgm:prSet presAssocID="{7D3A623D-FB39-4E15-BACE-E6614DBEF293}" presName="rootText" presStyleLbl="node4" presStyleIdx="6" presStyleCnt="19">
        <dgm:presLayoutVars>
          <dgm:chPref val="3"/>
        </dgm:presLayoutVars>
      </dgm:prSet>
      <dgm:spPr/>
    </dgm:pt>
    <dgm:pt modelId="{3DE40E81-1548-4CFF-9271-2880D408F27C}" type="pres">
      <dgm:prSet presAssocID="{7D3A623D-FB39-4E15-BACE-E6614DBEF293}" presName="rootConnector" presStyleLbl="node4" presStyleIdx="6" presStyleCnt="19"/>
      <dgm:spPr/>
    </dgm:pt>
    <dgm:pt modelId="{F1DD6D33-6BBC-49DA-9A0F-DB1049B93C45}" type="pres">
      <dgm:prSet presAssocID="{7D3A623D-FB39-4E15-BACE-E6614DBEF293}" presName="hierChild4" presStyleCnt="0"/>
      <dgm:spPr/>
    </dgm:pt>
    <dgm:pt modelId="{E97DA7B0-9ECA-4668-B4A3-FC36DDD430B9}" type="pres">
      <dgm:prSet presAssocID="{7D3A623D-FB39-4E15-BACE-E6614DBEF293}" presName="hierChild5" presStyleCnt="0"/>
      <dgm:spPr/>
    </dgm:pt>
    <dgm:pt modelId="{243AFBD8-846B-4B15-8DDE-228F86852D98}" type="pres">
      <dgm:prSet presAssocID="{4D8B20A7-DBB1-4BD6-A901-67CD4C8FB641}" presName="hierChild5" presStyleCnt="0"/>
      <dgm:spPr/>
    </dgm:pt>
    <dgm:pt modelId="{F4CC27CE-421B-425F-9934-D8235BC2809D}" type="pres">
      <dgm:prSet presAssocID="{5272C477-61BD-49BD-9643-F65DEE788954}" presName="Name37" presStyleLbl="parChTrans1D4" presStyleIdx="7" presStyleCnt="19"/>
      <dgm:spPr/>
    </dgm:pt>
    <dgm:pt modelId="{619CAC72-7F07-4C8C-9557-C6440C7FA050}" type="pres">
      <dgm:prSet presAssocID="{6E0F76DC-CB7B-45F0-9F22-42E8DA25FD06}" presName="hierRoot2" presStyleCnt="0">
        <dgm:presLayoutVars>
          <dgm:hierBranch val="init"/>
        </dgm:presLayoutVars>
      </dgm:prSet>
      <dgm:spPr/>
    </dgm:pt>
    <dgm:pt modelId="{E499EBFA-E467-4D34-A060-1A4EA124EA8A}" type="pres">
      <dgm:prSet presAssocID="{6E0F76DC-CB7B-45F0-9F22-42E8DA25FD06}" presName="rootComposite" presStyleCnt="0"/>
      <dgm:spPr/>
    </dgm:pt>
    <dgm:pt modelId="{433DEED8-60B7-44A1-A819-E06BFE39C233}" type="pres">
      <dgm:prSet presAssocID="{6E0F76DC-CB7B-45F0-9F22-42E8DA25FD06}" presName="rootText" presStyleLbl="node4" presStyleIdx="7" presStyleCnt="19">
        <dgm:presLayoutVars>
          <dgm:chPref val="3"/>
        </dgm:presLayoutVars>
      </dgm:prSet>
      <dgm:spPr/>
    </dgm:pt>
    <dgm:pt modelId="{824CA74B-E244-4E40-A841-8C11E435BBAE}" type="pres">
      <dgm:prSet presAssocID="{6E0F76DC-CB7B-45F0-9F22-42E8DA25FD06}" presName="rootConnector" presStyleLbl="node4" presStyleIdx="7" presStyleCnt="19"/>
      <dgm:spPr/>
    </dgm:pt>
    <dgm:pt modelId="{DDD41681-8A8B-4895-A9D7-D9914EC6028A}" type="pres">
      <dgm:prSet presAssocID="{6E0F76DC-CB7B-45F0-9F22-42E8DA25FD06}" presName="hierChild4" presStyleCnt="0"/>
      <dgm:spPr/>
    </dgm:pt>
    <dgm:pt modelId="{CFD489C4-4378-4C47-B9B3-1B3C7A27DAE1}" type="pres">
      <dgm:prSet presAssocID="{6E0F76DC-CB7B-45F0-9F22-42E8DA25FD06}" presName="hierChild5" presStyleCnt="0"/>
      <dgm:spPr/>
    </dgm:pt>
    <dgm:pt modelId="{62A47EDA-0A95-4C20-A65A-90539FD99145}" type="pres">
      <dgm:prSet presAssocID="{2931DE18-96D5-4CFC-B9E4-F0468FCFE9A7}" presName="hierChild5" presStyleCnt="0"/>
      <dgm:spPr/>
    </dgm:pt>
    <dgm:pt modelId="{6EBF3F49-637A-462B-8735-C69BF95B9A03}" type="pres">
      <dgm:prSet presAssocID="{4533FC34-1F66-4FAB-AB09-31D74F264CC9}" presName="Name37" presStyleLbl="parChTrans1D3" presStyleIdx="1" presStyleCnt="4"/>
      <dgm:spPr/>
    </dgm:pt>
    <dgm:pt modelId="{EEA3C64C-9BF2-4642-A24A-92B15E268F86}" type="pres">
      <dgm:prSet presAssocID="{3E093DAE-34F9-4517-BD50-607C0ABA7E35}" presName="hierRoot2" presStyleCnt="0">
        <dgm:presLayoutVars>
          <dgm:hierBranch val="init"/>
        </dgm:presLayoutVars>
      </dgm:prSet>
      <dgm:spPr/>
    </dgm:pt>
    <dgm:pt modelId="{03A9A4F0-C9BB-4B7D-B8BC-CD3A7699BC86}" type="pres">
      <dgm:prSet presAssocID="{3E093DAE-34F9-4517-BD50-607C0ABA7E35}" presName="rootComposite" presStyleCnt="0"/>
      <dgm:spPr/>
    </dgm:pt>
    <dgm:pt modelId="{E04D51C6-5093-486B-9E8F-E602C4D78460}" type="pres">
      <dgm:prSet presAssocID="{3E093DAE-34F9-4517-BD50-607C0ABA7E35}" presName="rootText" presStyleLbl="node3" presStyleIdx="1" presStyleCnt="4">
        <dgm:presLayoutVars>
          <dgm:chPref val="3"/>
        </dgm:presLayoutVars>
      </dgm:prSet>
      <dgm:spPr/>
    </dgm:pt>
    <dgm:pt modelId="{0E48C6BF-0764-4C25-94F2-F7CCC1C7CCBA}" type="pres">
      <dgm:prSet presAssocID="{3E093DAE-34F9-4517-BD50-607C0ABA7E35}" presName="rootConnector" presStyleLbl="node3" presStyleIdx="1" presStyleCnt="4"/>
      <dgm:spPr/>
    </dgm:pt>
    <dgm:pt modelId="{FDF0ECA5-01A8-4211-8906-607915D987EC}" type="pres">
      <dgm:prSet presAssocID="{3E093DAE-34F9-4517-BD50-607C0ABA7E35}" presName="hierChild4" presStyleCnt="0"/>
      <dgm:spPr/>
    </dgm:pt>
    <dgm:pt modelId="{7634F751-BEB9-402B-9C9B-7F732AE6D9E8}" type="pres">
      <dgm:prSet presAssocID="{7E0385D0-7DBD-4FFE-B008-3A2780AE7FB0}" presName="Name37" presStyleLbl="parChTrans1D4" presStyleIdx="8" presStyleCnt="19"/>
      <dgm:spPr/>
    </dgm:pt>
    <dgm:pt modelId="{FAF2AE14-1FF5-4254-BBBC-77C38A48E11B}" type="pres">
      <dgm:prSet presAssocID="{FD75F4CE-C5F5-4E60-ABAB-2A96A4DBCF65}" presName="hierRoot2" presStyleCnt="0">
        <dgm:presLayoutVars>
          <dgm:hierBranch val="init"/>
        </dgm:presLayoutVars>
      </dgm:prSet>
      <dgm:spPr/>
    </dgm:pt>
    <dgm:pt modelId="{1F4E22AF-BFC7-4CDB-9778-EB64A63302B6}" type="pres">
      <dgm:prSet presAssocID="{FD75F4CE-C5F5-4E60-ABAB-2A96A4DBCF65}" presName="rootComposite" presStyleCnt="0"/>
      <dgm:spPr/>
    </dgm:pt>
    <dgm:pt modelId="{04AD3439-39F9-45A0-B5DC-0AB550E6A7B1}" type="pres">
      <dgm:prSet presAssocID="{FD75F4CE-C5F5-4E60-ABAB-2A96A4DBCF65}" presName="rootText" presStyleLbl="node4" presStyleIdx="8" presStyleCnt="19">
        <dgm:presLayoutVars>
          <dgm:chPref val="3"/>
        </dgm:presLayoutVars>
      </dgm:prSet>
      <dgm:spPr/>
    </dgm:pt>
    <dgm:pt modelId="{45401BEC-0618-407C-9E24-1F6C739C34D7}" type="pres">
      <dgm:prSet presAssocID="{FD75F4CE-C5F5-4E60-ABAB-2A96A4DBCF65}" presName="rootConnector" presStyleLbl="node4" presStyleIdx="8" presStyleCnt="19"/>
      <dgm:spPr/>
    </dgm:pt>
    <dgm:pt modelId="{CEA93DA4-423A-4587-8519-A0C4105C7535}" type="pres">
      <dgm:prSet presAssocID="{FD75F4CE-C5F5-4E60-ABAB-2A96A4DBCF65}" presName="hierChild4" presStyleCnt="0"/>
      <dgm:spPr/>
    </dgm:pt>
    <dgm:pt modelId="{0708FAC5-03CE-41A4-BECB-9EA24192EEBB}" type="pres">
      <dgm:prSet presAssocID="{FD75F4CE-C5F5-4E60-ABAB-2A96A4DBCF65}" presName="hierChild5" presStyleCnt="0"/>
      <dgm:spPr/>
    </dgm:pt>
    <dgm:pt modelId="{789B46E2-D507-4076-99FD-944CE55C876D}" type="pres">
      <dgm:prSet presAssocID="{4D08E0E8-6D21-458E-9E58-108051DD0C73}" presName="Name37" presStyleLbl="parChTrans1D4" presStyleIdx="9" presStyleCnt="19"/>
      <dgm:spPr/>
    </dgm:pt>
    <dgm:pt modelId="{86BEF071-6772-47BC-A6A6-457BF88BEDAE}" type="pres">
      <dgm:prSet presAssocID="{96BD3EF3-A405-45AC-8D79-4E2C75D2A0F2}" presName="hierRoot2" presStyleCnt="0">
        <dgm:presLayoutVars>
          <dgm:hierBranch val="init"/>
        </dgm:presLayoutVars>
      </dgm:prSet>
      <dgm:spPr/>
    </dgm:pt>
    <dgm:pt modelId="{218028C9-C4DD-4F8C-A638-A134E60B5140}" type="pres">
      <dgm:prSet presAssocID="{96BD3EF3-A405-45AC-8D79-4E2C75D2A0F2}" presName="rootComposite" presStyleCnt="0"/>
      <dgm:spPr/>
    </dgm:pt>
    <dgm:pt modelId="{E382BE14-F79D-461F-9820-5467B916CDA1}" type="pres">
      <dgm:prSet presAssocID="{96BD3EF3-A405-45AC-8D79-4E2C75D2A0F2}" presName="rootText" presStyleLbl="node4" presStyleIdx="9" presStyleCnt="19">
        <dgm:presLayoutVars>
          <dgm:chPref val="3"/>
        </dgm:presLayoutVars>
      </dgm:prSet>
      <dgm:spPr/>
    </dgm:pt>
    <dgm:pt modelId="{A10F0741-362B-484C-B8B3-45D1EC73BB8A}" type="pres">
      <dgm:prSet presAssocID="{96BD3EF3-A405-45AC-8D79-4E2C75D2A0F2}" presName="rootConnector" presStyleLbl="node4" presStyleIdx="9" presStyleCnt="19"/>
      <dgm:spPr/>
    </dgm:pt>
    <dgm:pt modelId="{233E7035-FC79-4CDC-98D8-587069095AFD}" type="pres">
      <dgm:prSet presAssocID="{96BD3EF3-A405-45AC-8D79-4E2C75D2A0F2}" presName="hierChild4" presStyleCnt="0"/>
      <dgm:spPr/>
    </dgm:pt>
    <dgm:pt modelId="{89B57B25-E884-4EF1-A967-938FF03F96B2}" type="pres">
      <dgm:prSet presAssocID="{96BD3EF3-A405-45AC-8D79-4E2C75D2A0F2}" presName="hierChild5" presStyleCnt="0"/>
      <dgm:spPr/>
    </dgm:pt>
    <dgm:pt modelId="{5C212204-166C-4DE2-A825-A7C276B8D01A}" type="pres">
      <dgm:prSet presAssocID="{3E093DAE-34F9-4517-BD50-607C0ABA7E35}" presName="hierChild5" presStyleCnt="0"/>
      <dgm:spPr/>
    </dgm:pt>
    <dgm:pt modelId="{E15DB8AB-67AD-448D-A9FA-1C7202C5A889}" type="pres">
      <dgm:prSet presAssocID="{7CCDB09A-7BF9-4903-85A2-AFDECA6EE4E9}" presName="Name37" presStyleLbl="parChTrans1D3" presStyleIdx="2" presStyleCnt="4"/>
      <dgm:spPr/>
    </dgm:pt>
    <dgm:pt modelId="{FAA3085D-FD1E-4E41-9ED0-5BFFF7952293}" type="pres">
      <dgm:prSet presAssocID="{0F1AD879-DA22-4692-B990-57437A7941BF}" presName="hierRoot2" presStyleCnt="0">
        <dgm:presLayoutVars>
          <dgm:hierBranch val="init"/>
        </dgm:presLayoutVars>
      </dgm:prSet>
      <dgm:spPr/>
    </dgm:pt>
    <dgm:pt modelId="{F1C95D5E-5D83-4981-ABAA-63D35CB1DBA9}" type="pres">
      <dgm:prSet presAssocID="{0F1AD879-DA22-4692-B990-57437A7941BF}" presName="rootComposite" presStyleCnt="0"/>
      <dgm:spPr/>
    </dgm:pt>
    <dgm:pt modelId="{59A4061E-D4FC-471A-9177-99068549BAC2}" type="pres">
      <dgm:prSet presAssocID="{0F1AD879-DA22-4692-B990-57437A7941BF}" presName="rootText" presStyleLbl="node3" presStyleIdx="2" presStyleCnt="4">
        <dgm:presLayoutVars>
          <dgm:chPref val="3"/>
        </dgm:presLayoutVars>
      </dgm:prSet>
      <dgm:spPr/>
    </dgm:pt>
    <dgm:pt modelId="{18BCA6DC-7E0C-4917-97BE-77F74387B083}" type="pres">
      <dgm:prSet presAssocID="{0F1AD879-DA22-4692-B990-57437A7941BF}" presName="rootConnector" presStyleLbl="node3" presStyleIdx="2" presStyleCnt="4"/>
      <dgm:spPr/>
    </dgm:pt>
    <dgm:pt modelId="{41174D1F-5825-4511-8558-651D2B389191}" type="pres">
      <dgm:prSet presAssocID="{0F1AD879-DA22-4692-B990-57437A7941BF}" presName="hierChild4" presStyleCnt="0"/>
      <dgm:spPr/>
    </dgm:pt>
    <dgm:pt modelId="{DED31770-6F8A-48D1-8FF6-87483B101FEE}" type="pres">
      <dgm:prSet presAssocID="{3D4F041A-5D98-418E-9491-00BE73058B5D}" presName="Name37" presStyleLbl="parChTrans1D4" presStyleIdx="10" presStyleCnt="19"/>
      <dgm:spPr/>
    </dgm:pt>
    <dgm:pt modelId="{13CE9D14-ACE5-482F-99B6-22DBC8AD5950}" type="pres">
      <dgm:prSet presAssocID="{CB4C13D2-3971-4279-A783-A76C57DBB8AE}" presName="hierRoot2" presStyleCnt="0">
        <dgm:presLayoutVars>
          <dgm:hierBranch val="init"/>
        </dgm:presLayoutVars>
      </dgm:prSet>
      <dgm:spPr/>
    </dgm:pt>
    <dgm:pt modelId="{218DF471-E64B-4727-9B48-9D05B0D7F3FF}" type="pres">
      <dgm:prSet presAssocID="{CB4C13D2-3971-4279-A783-A76C57DBB8AE}" presName="rootComposite" presStyleCnt="0"/>
      <dgm:spPr/>
    </dgm:pt>
    <dgm:pt modelId="{A1C25BAC-ED8A-42A6-BAD3-56911CE8A17F}" type="pres">
      <dgm:prSet presAssocID="{CB4C13D2-3971-4279-A783-A76C57DBB8AE}" presName="rootText" presStyleLbl="node4" presStyleIdx="10" presStyleCnt="19">
        <dgm:presLayoutVars>
          <dgm:chPref val="3"/>
        </dgm:presLayoutVars>
      </dgm:prSet>
      <dgm:spPr/>
    </dgm:pt>
    <dgm:pt modelId="{5E3C7039-9A09-4A4D-A941-14A5FA4399D2}" type="pres">
      <dgm:prSet presAssocID="{CB4C13D2-3971-4279-A783-A76C57DBB8AE}" presName="rootConnector" presStyleLbl="node4" presStyleIdx="10" presStyleCnt="19"/>
      <dgm:spPr/>
    </dgm:pt>
    <dgm:pt modelId="{47A48800-4CEC-4C43-BA18-1FA9D49984D6}" type="pres">
      <dgm:prSet presAssocID="{CB4C13D2-3971-4279-A783-A76C57DBB8AE}" presName="hierChild4" presStyleCnt="0"/>
      <dgm:spPr/>
    </dgm:pt>
    <dgm:pt modelId="{6E536D53-85EC-481B-9F1C-3DBC32179E4F}" type="pres">
      <dgm:prSet presAssocID="{A8BFE35B-DB91-47CB-A60A-D75002A70E04}" presName="Name37" presStyleLbl="parChTrans1D4" presStyleIdx="11" presStyleCnt="19"/>
      <dgm:spPr/>
    </dgm:pt>
    <dgm:pt modelId="{FDA043E1-FD07-4AF6-BBDD-ECED2C335C64}" type="pres">
      <dgm:prSet presAssocID="{3F1EBA82-1BFB-46F8-BAF4-C6003CEBC5A3}" presName="hierRoot2" presStyleCnt="0">
        <dgm:presLayoutVars>
          <dgm:hierBranch val="init"/>
        </dgm:presLayoutVars>
      </dgm:prSet>
      <dgm:spPr/>
    </dgm:pt>
    <dgm:pt modelId="{C1E37CB0-A701-4835-8C63-9CCDD6145C47}" type="pres">
      <dgm:prSet presAssocID="{3F1EBA82-1BFB-46F8-BAF4-C6003CEBC5A3}" presName="rootComposite" presStyleCnt="0"/>
      <dgm:spPr/>
    </dgm:pt>
    <dgm:pt modelId="{021A4277-882B-4BDA-82E6-07BF57BA8CAE}" type="pres">
      <dgm:prSet presAssocID="{3F1EBA82-1BFB-46F8-BAF4-C6003CEBC5A3}" presName="rootText" presStyleLbl="node4" presStyleIdx="11" presStyleCnt="19">
        <dgm:presLayoutVars>
          <dgm:chPref val="3"/>
        </dgm:presLayoutVars>
      </dgm:prSet>
      <dgm:spPr/>
    </dgm:pt>
    <dgm:pt modelId="{568BBC3D-83BF-4464-8775-28EE74567A8F}" type="pres">
      <dgm:prSet presAssocID="{3F1EBA82-1BFB-46F8-BAF4-C6003CEBC5A3}" presName="rootConnector" presStyleLbl="node4" presStyleIdx="11" presStyleCnt="19"/>
      <dgm:spPr/>
    </dgm:pt>
    <dgm:pt modelId="{082A7219-95C8-4ABA-9F42-B829A97BEADF}" type="pres">
      <dgm:prSet presAssocID="{3F1EBA82-1BFB-46F8-BAF4-C6003CEBC5A3}" presName="hierChild4" presStyleCnt="0"/>
      <dgm:spPr/>
    </dgm:pt>
    <dgm:pt modelId="{ECC3792C-8C57-4EBF-A972-DE9F3CA6CBF0}" type="pres">
      <dgm:prSet presAssocID="{3F1EBA82-1BFB-46F8-BAF4-C6003CEBC5A3}" presName="hierChild5" presStyleCnt="0"/>
      <dgm:spPr/>
    </dgm:pt>
    <dgm:pt modelId="{3DC44411-E303-465D-BDEC-9E4AB75AAFFD}" type="pres">
      <dgm:prSet presAssocID="{7B80C6B1-0EF6-454A-9449-AE13E7E03EF2}" presName="Name37" presStyleLbl="parChTrans1D4" presStyleIdx="12" presStyleCnt="19"/>
      <dgm:spPr/>
    </dgm:pt>
    <dgm:pt modelId="{82F58173-9C53-4A29-B7AA-354C8E71FA4C}" type="pres">
      <dgm:prSet presAssocID="{2FAF0B00-5A75-41DC-9D24-913D85EC8FB2}" presName="hierRoot2" presStyleCnt="0">
        <dgm:presLayoutVars>
          <dgm:hierBranch val="init"/>
        </dgm:presLayoutVars>
      </dgm:prSet>
      <dgm:spPr/>
    </dgm:pt>
    <dgm:pt modelId="{973858AB-19C6-49B8-8356-D52B5749C86C}" type="pres">
      <dgm:prSet presAssocID="{2FAF0B00-5A75-41DC-9D24-913D85EC8FB2}" presName="rootComposite" presStyleCnt="0"/>
      <dgm:spPr/>
    </dgm:pt>
    <dgm:pt modelId="{A4A98573-6563-42A6-803E-618C697B1004}" type="pres">
      <dgm:prSet presAssocID="{2FAF0B00-5A75-41DC-9D24-913D85EC8FB2}" presName="rootText" presStyleLbl="node4" presStyleIdx="12" presStyleCnt="19">
        <dgm:presLayoutVars>
          <dgm:chPref val="3"/>
        </dgm:presLayoutVars>
      </dgm:prSet>
      <dgm:spPr/>
    </dgm:pt>
    <dgm:pt modelId="{E14B9E22-24D7-4246-99BB-EE4AA9C5C1D4}" type="pres">
      <dgm:prSet presAssocID="{2FAF0B00-5A75-41DC-9D24-913D85EC8FB2}" presName="rootConnector" presStyleLbl="node4" presStyleIdx="12" presStyleCnt="19"/>
      <dgm:spPr/>
    </dgm:pt>
    <dgm:pt modelId="{205DD764-8287-42C4-B13B-459DD89A90D6}" type="pres">
      <dgm:prSet presAssocID="{2FAF0B00-5A75-41DC-9D24-913D85EC8FB2}" presName="hierChild4" presStyleCnt="0"/>
      <dgm:spPr/>
    </dgm:pt>
    <dgm:pt modelId="{AFA6B5F2-1A6F-4888-B02D-385B83E6FAF8}" type="pres">
      <dgm:prSet presAssocID="{2FAF0B00-5A75-41DC-9D24-913D85EC8FB2}" presName="hierChild5" presStyleCnt="0"/>
      <dgm:spPr/>
    </dgm:pt>
    <dgm:pt modelId="{2B2772AA-74FD-4BA8-A275-367F8C145F4A}" type="pres">
      <dgm:prSet presAssocID="{04E75AF7-60E4-4682-BEB2-C868BCF8A954}" presName="Name37" presStyleLbl="parChTrans1D4" presStyleIdx="13" presStyleCnt="19"/>
      <dgm:spPr/>
    </dgm:pt>
    <dgm:pt modelId="{06E1431D-3334-4E14-BA99-0ABE3A702E0F}" type="pres">
      <dgm:prSet presAssocID="{6AF93BA9-8C6B-4FD6-855A-C5A81B561619}" presName="hierRoot2" presStyleCnt="0">
        <dgm:presLayoutVars>
          <dgm:hierBranch val="init"/>
        </dgm:presLayoutVars>
      </dgm:prSet>
      <dgm:spPr/>
    </dgm:pt>
    <dgm:pt modelId="{5D964297-2B9C-407C-A849-F353B182BDCC}" type="pres">
      <dgm:prSet presAssocID="{6AF93BA9-8C6B-4FD6-855A-C5A81B561619}" presName="rootComposite" presStyleCnt="0"/>
      <dgm:spPr/>
    </dgm:pt>
    <dgm:pt modelId="{29805104-28DD-4684-A1FE-42D0D41FD7E6}" type="pres">
      <dgm:prSet presAssocID="{6AF93BA9-8C6B-4FD6-855A-C5A81B561619}" presName="rootText" presStyleLbl="node4" presStyleIdx="13" presStyleCnt="19">
        <dgm:presLayoutVars>
          <dgm:chPref val="3"/>
        </dgm:presLayoutVars>
      </dgm:prSet>
      <dgm:spPr/>
    </dgm:pt>
    <dgm:pt modelId="{70EC536F-A42C-4158-BE99-32B12047A077}" type="pres">
      <dgm:prSet presAssocID="{6AF93BA9-8C6B-4FD6-855A-C5A81B561619}" presName="rootConnector" presStyleLbl="node4" presStyleIdx="13" presStyleCnt="19"/>
      <dgm:spPr/>
    </dgm:pt>
    <dgm:pt modelId="{77072B76-61CF-42CC-818C-AC68EA4B4115}" type="pres">
      <dgm:prSet presAssocID="{6AF93BA9-8C6B-4FD6-855A-C5A81B561619}" presName="hierChild4" presStyleCnt="0"/>
      <dgm:spPr/>
    </dgm:pt>
    <dgm:pt modelId="{D1F4FA91-FEA4-4FBE-A82C-BC4398B75D3B}" type="pres">
      <dgm:prSet presAssocID="{6AF93BA9-8C6B-4FD6-855A-C5A81B561619}" presName="hierChild5" presStyleCnt="0"/>
      <dgm:spPr/>
    </dgm:pt>
    <dgm:pt modelId="{83B59626-759E-4D0E-9E25-0DEEB27108FA}" type="pres">
      <dgm:prSet presAssocID="{CF13F595-A7E7-4842-AB14-73BABEB79AFF}" presName="Name37" presStyleLbl="parChTrans1D4" presStyleIdx="14" presStyleCnt="19"/>
      <dgm:spPr/>
    </dgm:pt>
    <dgm:pt modelId="{EA9DB8E1-046E-4891-9EB6-92C945FB2BDE}" type="pres">
      <dgm:prSet presAssocID="{E93B0F23-7319-4705-B94D-8ED7CEBC8898}" presName="hierRoot2" presStyleCnt="0">
        <dgm:presLayoutVars>
          <dgm:hierBranch val="init"/>
        </dgm:presLayoutVars>
      </dgm:prSet>
      <dgm:spPr/>
    </dgm:pt>
    <dgm:pt modelId="{5382F799-B31F-400C-AD60-296366F2C066}" type="pres">
      <dgm:prSet presAssocID="{E93B0F23-7319-4705-B94D-8ED7CEBC8898}" presName="rootComposite" presStyleCnt="0"/>
      <dgm:spPr/>
    </dgm:pt>
    <dgm:pt modelId="{9B43D93F-67FF-4BB2-9275-06CB83689793}" type="pres">
      <dgm:prSet presAssocID="{E93B0F23-7319-4705-B94D-8ED7CEBC8898}" presName="rootText" presStyleLbl="node4" presStyleIdx="14" presStyleCnt="19">
        <dgm:presLayoutVars>
          <dgm:chPref val="3"/>
        </dgm:presLayoutVars>
      </dgm:prSet>
      <dgm:spPr/>
    </dgm:pt>
    <dgm:pt modelId="{76C3FA84-E10D-46CB-994D-EA5743CD19FC}" type="pres">
      <dgm:prSet presAssocID="{E93B0F23-7319-4705-B94D-8ED7CEBC8898}" presName="rootConnector" presStyleLbl="node4" presStyleIdx="14" presStyleCnt="19"/>
      <dgm:spPr/>
    </dgm:pt>
    <dgm:pt modelId="{65D77AB2-7AF2-466A-A430-91C0D3F7E57B}" type="pres">
      <dgm:prSet presAssocID="{E93B0F23-7319-4705-B94D-8ED7CEBC8898}" presName="hierChild4" presStyleCnt="0"/>
      <dgm:spPr/>
    </dgm:pt>
    <dgm:pt modelId="{2564B8AB-793D-4408-99F9-19ABE2519C7D}" type="pres">
      <dgm:prSet presAssocID="{E93B0F23-7319-4705-B94D-8ED7CEBC8898}" presName="hierChild5" presStyleCnt="0"/>
      <dgm:spPr/>
    </dgm:pt>
    <dgm:pt modelId="{56BE51EC-9209-4425-A458-60A9AAB4D82A}" type="pres">
      <dgm:prSet presAssocID="{CB4C13D2-3971-4279-A783-A76C57DBB8AE}" presName="hierChild5" presStyleCnt="0"/>
      <dgm:spPr/>
    </dgm:pt>
    <dgm:pt modelId="{BC661C0A-3529-4FD7-83C2-2F9BAACEE00E}" type="pres">
      <dgm:prSet presAssocID="{21936B0B-E660-42A2-ADE8-2209F890D641}" presName="Name37" presStyleLbl="parChTrans1D4" presStyleIdx="15" presStyleCnt="19"/>
      <dgm:spPr/>
    </dgm:pt>
    <dgm:pt modelId="{A6C7AEE2-E6BE-463D-9E28-764D3A7E2306}" type="pres">
      <dgm:prSet presAssocID="{896CB2A9-0A9F-4681-9335-3CF88B6407C0}" presName="hierRoot2" presStyleCnt="0">
        <dgm:presLayoutVars>
          <dgm:hierBranch val="init"/>
        </dgm:presLayoutVars>
      </dgm:prSet>
      <dgm:spPr/>
    </dgm:pt>
    <dgm:pt modelId="{BF3A5554-38C1-4490-9F20-EA99C608D25E}" type="pres">
      <dgm:prSet presAssocID="{896CB2A9-0A9F-4681-9335-3CF88B6407C0}" presName="rootComposite" presStyleCnt="0"/>
      <dgm:spPr/>
    </dgm:pt>
    <dgm:pt modelId="{42F80AD5-E7F0-4045-801B-38D51F7FAA56}" type="pres">
      <dgm:prSet presAssocID="{896CB2A9-0A9F-4681-9335-3CF88B6407C0}" presName="rootText" presStyleLbl="node4" presStyleIdx="15" presStyleCnt="19">
        <dgm:presLayoutVars>
          <dgm:chPref val="3"/>
        </dgm:presLayoutVars>
      </dgm:prSet>
      <dgm:spPr/>
    </dgm:pt>
    <dgm:pt modelId="{FFF1C669-4CFE-44E9-BCCC-5A7882880C5A}" type="pres">
      <dgm:prSet presAssocID="{896CB2A9-0A9F-4681-9335-3CF88B6407C0}" presName="rootConnector" presStyleLbl="node4" presStyleIdx="15" presStyleCnt="19"/>
      <dgm:spPr/>
    </dgm:pt>
    <dgm:pt modelId="{DD507371-24E4-4613-8ED5-6EFF6C89B616}" type="pres">
      <dgm:prSet presAssocID="{896CB2A9-0A9F-4681-9335-3CF88B6407C0}" presName="hierChild4" presStyleCnt="0"/>
      <dgm:spPr/>
    </dgm:pt>
    <dgm:pt modelId="{C67C0E0C-0E21-4645-B82D-689CD7F648E4}" type="pres">
      <dgm:prSet presAssocID="{605C7476-B22D-45FB-BBC0-7C1EA0697F80}" presName="Name37" presStyleLbl="parChTrans1D4" presStyleIdx="16" presStyleCnt="19"/>
      <dgm:spPr/>
    </dgm:pt>
    <dgm:pt modelId="{D9FE546F-EA9D-4F3B-BA1C-250C9E939655}" type="pres">
      <dgm:prSet presAssocID="{28D92B66-D663-40BE-9F82-2ABCBF4EDFB4}" presName="hierRoot2" presStyleCnt="0">
        <dgm:presLayoutVars>
          <dgm:hierBranch val="init"/>
        </dgm:presLayoutVars>
      </dgm:prSet>
      <dgm:spPr/>
    </dgm:pt>
    <dgm:pt modelId="{27606730-F422-458E-8880-385B0F04323F}" type="pres">
      <dgm:prSet presAssocID="{28D92B66-D663-40BE-9F82-2ABCBF4EDFB4}" presName="rootComposite" presStyleCnt="0"/>
      <dgm:spPr/>
    </dgm:pt>
    <dgm:pt modelId="{0966C7AD-7D6C-4ED8-93D7-E3F18CD32186}" type="pres">
      <dgm:prSet presAssocID="{28D92B66-D663-40BE-9F82-2ABCBF4EDFB4}" presName="rootText" presStyleLbl="node4" presStyleIdx="16" presStyleCnt="19">
        <dgm:presLayoutVars>
          <dgm:chPref val="3"/>
        </dgm:presLayoutVars>
      </dgm:prSet>
      <dgm:spPr/>
    </dgm:pt>
    <dgm:pt modelId="{8D2D583A-CD4A-4A59-BB37-650F9EA4903E}" type="pres">
      <dgm:prSet presAssocID="{28D92B66-D663-40BE-9F82-2ABCBF4EDFB4}" presName="rootConnector" presStyleLbl="node4" presStyleIdx="16" presStyleCnt="19"/>
      <dgm:spPr/>
    </dgm:pt>
    <dgm:pt modelId="{E6ACEF9E-3925-483A-B148-ADC1A29AB62A}" type="pres">
      <dgm:prSet presAssocID="{28D92B66-D663-40BE-9F82-2ABCBF4EDFB4}" presName="hierChild4" presStyleCnt="0"/>
      <dgm:spPr/>
    </dgm:pt>
    <dgm:pt modelId="{3E073194-D749-4BA3-B3F5-BCD4C3385C27}" type="pres">
      <dgm:prSet presAssocID="{28D92B66-D663-40BE-9F82-2ABCBF4EDFB4}" presName="hierChild5" presStyleCnt="0"/>
      <dgm:spPr/>
    </dgm:pt>
    <dgm:pt modelId="{EBC9EF5B-169F-4FFB-A42F-3C64BDC30959}" type="pres">
      <dgm:prSet presAssocID="{42DA8C3C-D198-4EC8-B4F7-51100FBE6F39}" presName="Name37" presStyleLbl="parChTrans1D4" presStyleIdx="17" presStyleCnt="19"/>
      <dgm:spPr/>
    </dgm:pt>
    <dgm:pt modelId="{B64F6C9E-F77F-47B6-8050-850E8D9BAD7B}" type="pres">
      <dgm:prSet presAssocID="{6CDA4056-5A20-46E2-9430-3F91A83DD5E2}" presName="hierRoot2" presStyleCnt="0">
        <dgm:presLayoutVars>
          <dgm:hierBranch val="init"/>
        </dgm:presLayoutVars>
      </dgm:prSet>
      <dgm:spPr/>
    </dgm:pt>
    <dgm:pt modelId="{112F4F85-6879-41B0-B9C4-80B5D50DDCC2}" type="pres">
      <dgm:prSet presAssocID="{6CDA4056-5A20-46E2-9430-3F91A83DD5E2}" presName="rootComposite" presStyleCnt="0"/>
      <dgm:spPr/>
    </dgm:pt>
    <dgm:pt modelId="{4679F8D0-832B-4BE0-852C-A4CBB8D322BB}" type="pres">
      <dgm:prSet presAssocID="{6CDA4056-5A20-46E2-9430-3F91A83DD5E2}" presName="rootText" presStyleLbl="node4" presStyleIdx="17" presStyleCnt="19">
        <dgm:presLayoutVars>
          <dgm:chPref val="3"/>
        </dgm:presLayoutVars>
      </dgm:prSet>
      <dgm:spPr/>
    </dgm:pt>
    <dgm:pt modelId="{B7EF8F39-281A-4859-9E5D-F1EDAF0D6797}" type="pres">
      <dgm:prSet presAssocID="{6CDA4056-5A20-46E2-9430-3F91A83DD5E2}" presName="rootConnector" presStyleLbl="node4" presStyleIdx="17" presStyleCnt="19"/>
      <dgm:spPr/>
    </dgm:pt>
    <dgm:pt modelId="{F11F6845-827D-4791-9D34-28D79C99C2EA}" type="pres">
      <dgm:prSet presAssocID="{6CDA4056-5A20-46E2-9430-3F91A83DD5E2}" presName="hierChild4" presStyleCnt="0"/>
      <dgm:spPr/>
    </dgm:pt>
    <dgm:pt modelId="{1F05CF2E-3C64-400C-9BF6-F05213003CC3}" type="pres">
      <dgm:prSet presAssocID="{6CDA4056-5A20-46E2-9430-3F91A83DD5E2}" presName="hierChild5" presStyleCnt="0"/>
      <dgm:spPr/>
    </dgm:pt>
    <dgm:pt modelId="{7F0ECDC9-F26B-43B2-BABB-480FFDD64444}" type="pres">
      <dgm:prSet presAssocID="{896CB2A9-0A9F-4681-9335-3CF88B6407C0}" presName="hierChild5" presStyleCnt="0"/>
      <dgm:spPr/>
    </dgm:pt>
    <dgm:pt modelId="{ED94AEF1-1D3B-4D14-A207-455809C14EAB}" type="pres">
      <dgm:prSet presAssocID="{1ABA51E5-50B0-4D50-A904-86A0136A405C}" presName="Name37" presStyleLbl="parChTrans1D4" presStyleIdx="18" presStyleCnt="19"/>
      <dgm:spPr/>
    </dgm:pt>
    <dgm:pt modelId="{BC630F1F-BF97-4BF4-8508-A445545328C0}" type="pres">
      <dgm:prSet presAssocID="{57185620-C5C9-43D5-B82C-23DBE767EE47}" presName="hierRoot2" presStyleCnt="0">
        <dgm:presLayoutVars>
          <dgm:hierBranch val="init"/>
        </dgm:presLayoutVars>
      </dgm:prSet>
      <dgm:spPr/>
    </dgm:pt>
    <dgm:pt modelId="{EAE55B14-8FF0-463B-B87A-FF651086556A}" type="pres">
      <dgm:prSet presAssocID="{57185620-C5C9-43D5-B82C-23DBE767EE47}" presName="rootComposite" presStyleCnt="0"/>
      <dgm:spPr/>
    </dgm:pt>
    <dgm:pt modelId="{EBEF0A3A-FCDF-4EB2-BFF4-E03CA50D5EBC}" type="pres">
      <dgm:prSet presAssocID="{57185620-C5C9-43D5-B82C-23DBE767EE47}" presName="rootText" presStyleLbl="node4" presStyleIdx="18" presStyleCnt="19">
        <dgm:presLayoutVars>
          <dgm:chPref val="3"/>
        </dgm:presLayoutVars>
      </dgm:prSet>
      <dgm:spPr/>
    </dgm:pt>
    <dgm:pt modelId="{4E7F52CA-DF38-4368-9764-9A26DF72B5D1}" type="pres">
      <dgm:prSet presAssocID="{57185620-C5C9-43D5-B82C-23DBE767EE47}" presName="rootConnector" presStyleLbl="node4" presStyleIdx="18" presStyleCnt="19"/>
      <dgm:spPr/>
    </dgm:pt>
    <dgm:pt modelId="{BCD9126F-708D-452D-9AD4-64C4D5B05CD7}" type="pres">
      <dgm:prSet presAssocID="{57185620-C5C9-43D5-B82C-23DBE767EE47}" presName="hierChild4" presStyleCnt="0"/>
      <dgm:spPr/>
    </dgm:pt>
    <dgm:pt modelId="{B14567D2-46EC-4A85-9745-A86D244D87B8}" type="pres">
      <dgm:prSet presAssocID="{57185620-C5C9-43D5-B82C-23DBE767EE47}" presName="hierChild5" presStyleCnt="0"/>
      <dgm:spPr/>
    </dgm:pt>
    <dgm:pt modelId="{5D30E6F5-86C4-4239-8CE2-738E0C3492EA}" type="pres">
      <dgm:prSet presAssocID="{0F1AD879-DA22-4692-B990-57437A7941BF}" presName="hierChild5" presStyleCnt="0"/>
      <dgm:spPr/>
    </dgm:pt>
    <dgm:pt modelId="{AF2C0DF0-7DC2-4488-B282-8847712FB8CA}" type="pres">
      <dgm:prSet presAssocID="{163C5A7C-8F87-44F0-8EE6-FE9E2532A08D}" presName="Name37" presStyleLbl="parChTrans1D3" presStyleIdx="3" presStyleCnt="4"/>
      <dgm:spPr/>
    </dgm:pt>
    <dgm:pt modelId="{C52BA756-8722-418E-9A99-8135DDE2E402}" type="pres">
      <dgm:prSet presAssocID="{F7B30EAC-E2C5-4007-A2BF-8F6F03259356}" presName="hierRoot2" presStyleCnt="0">
        <dgm:presLayoutVars>
          <dgm:hierBranch val="init"/>
        </dgm:presLayoutVars>
      </dgm:prSet>
      <dgm:spPr/>
    </dgm:pt>
    <dgm:pt modelId="{20EE675A-1E34-4128-B2BA-43D12A70E120}" type="pres">
      <dgm:prSet presAssocID="{F7B30EAC-E2C5-4007-A2BF-8F6F03259356}" presName="rootComposite" presStyleCnt="0"/>
      <dgm:spPr/>
    </dgm:pt>
    <dgm:pt modelId="{DA7F9870-2807-4C1D-95D3-264659BF94D0}" type="pres">
      <dgm:prSet presAssocID="{F7B30EAC-E2C5-4007-A2BF-8F6F03259356}" presName="rootText" presStyleLbl="node3" presStyleIdx="3" presStyleCnt="4">
        <dgm:presLayoutVars>
          <dgm:chPref val="3"/>
        </dgm:presLayoutVars>
      </dgm:prSet>
      <dgm:spPr/>
    </dgm:pt>
    <dgm:pt modelId="{A4CEB452-9ACE-4293-9EC8-821EA3498E98}" type="pres">
      <dgm:prSet presAssocID="{F7B30EAC-E2C5-4007-A2BF-8F6F03259356}" presName="rootConnector" presStyleLbl="node3" presStyleIdx="3" presStyleCnt="4"/>
      <dgm:spPr/>
    </dgm:pt>
    <dgm:pt modelId="{654F82C0-AE0A-42CA-8FC9-2192BD4AF373}" type="pres">
      <dgm:prSet presAssocID="{F7B30EAC-E2C5-4007-A2BF-8F6F03259356}" presName="hierChild4" presStyleCnt="0"/>
      <dgm:spPr/>
    </dgm:pt>
    <dgm:pt modelId="{47C6ADA4-AAF2-42B7-AA17-40F6526DFFAD}" type="pres">
      <dgm:prSet presAssocID="{F7B30EAC-E2C5-4007-A2BF-8F6F03259356}" presName="hierChild5" presStyleCnt="0"/>
      <dgm:spPr/>
    </dgm:pt>
    <dgm:pt modelId="{488505A8-DDE9-482F-88B1-D7950D998259}" type="pres">
      <dgm:prSet presAssocID="{4673195F-635E-4E00-9602-46B3670E672B}" presName="hierChild5" presStyleCnt="0"/>
      <dgm:spPr/>
    </dgm:pt>
    <dgm:pt modelId="{DBB5E3FA-2DD1-446A-B5E8-BE03A2EA1477}" type="pres">
      <dgm:prSet presAssocID="{F9603A9B-85DB-472C-AC3A-C04502AB3669}" presName="hierChild3" presStyleCnt="0"/>
      <dgm:spPr/>
    </dgm:pt>
    <dgm:pt modelId="{E863892B-70B1-4E2A-8AE3-04AF653B0942}" type="pres">
      <dgm:prSet presAssocID="{C3236F78-FA7E-4A2F-B5A6-2C83B93ADD24}" presName="Name111" presStyleLbl="parChTrans1D2" presStyleIdx="1" presStyleCnt="2"/>
      <dgm:spPr/>
    </dgm:pt>
    <dgm:pt modelId="{FD881861-00A6-4F61-AB43-DB47DD9D1E61}" type="pres">
      <dgm:prSet presAssocID="{08417EC7-53B8-4CB2-B230-8C4A94443C0A}" presName="hierRoot3" presStyleCnt="0">
        <dgm:presLayoutVars>
          <dgm:hierBranch val="init"/>
        </dgm:presLayoutVars>
      </dgm:prSet>
      <dgm:spPr/>
    </dgm:pt>
    <dgm:pt modelId="{2E0A359C-5401-4F4F-BE82-783D5871B89C}" type="pres">
      <dgm:prSet presAssocID="{08417EC7-53B8-4CB2-B230-8C4A94443C0A}" presName="rootComposite3" presStyleCnt="0"/>
      <dgm:spPr/>
    </dgm:pt>
    <dgm:pt modelId="{D7C6226B-9E55-4C3B-9CFA-EC2F9D9CEAAD}" type="pres">
      <dgm:prSet presAssocID="{08417EC7-53B8-4CB2-B230-8C4A94443C0A}" presName="rootText3" presStyleLbl="asst1" presStyleIdx="0" presStyleCnt="1">
        <dgm:presLayoutVars>
          <dgm:chPref val="3"/>
        </dgm:presLayoutVars>
      </dgm:prSet>
      <dgm:spPr/>
    </dgm:pt>
    <dgm:pt modelId="{67759187-5440-4F96-A2E0-DFB87650E054}" type="pres">
      <dgm:prSet presAssocID="{08417EC7-53B8-4CB2-B230-8C4A94443C0A}" presName="rootConnector3" presStyleLbl="asst1" presStyleIdx="0" presStyleCnt="1"/>
      <dgm:spPr/>
    </dgm:pt>
    <dgm:pt modelId="{616D2C1A-BD4A-4030-BE03-6B080BCD275C}" type="pres">
      <dgm:prSet presAssocID="{08417EC7-53B8-4CB2-B230-8C4A94443C0A}" presName="hierChild6" presStyleCnt="0"/>
      <dgm:spPr/>
    </dgm:pt>
    <dgm:pt modelId="{A6312F34-45CD-45E1-8D2A-4B1A47B6C357}" type="pres">
      <dgm:prSet presAssocID="{08417EC7-53B8-4CB2-B230-8C4A94443C0A}" presName="hierChild7" presStyleCnt="0"/>
      <dgm:spPr/>
    </dgm:pt>
  </dgm:ptLst>
  <dgm:cxnLst>
    <dgm:cxn modelId="{BF254100-AB29-45A0-8B7F-0CB40D459398}" type="presOf" srcId="{4D8B20A7-DBB1-4BD6-A901-67CD4C8FB641}" destId="{45F6E2CD-5104-4673-B4BC-8826CDD0BC7B}" srcOrd="1" destOrd="0" presId="urn:microsoft.com/office/officeart/2005/8/layout/orgChart1"/>
    <dgm:cxn modelId="{E5345D02-37A9-4A99-B831-40BCC895A75F}" type="presOf" srcId="{896CB2A9-0A9F-4681-9335-3CF88B6407C0}" destId="{42F80AD5-E7F0-4045-801B-38D51F7FAA56}" srcOrd="0" destOrd="0" presId="urn:microsoft.com/office/officeart/2005/8/layout/orgChart1"/>
    <dgm:cxn modelId="{5FC74707-0BAD-4707-B33B-A3D57314153D}" type="presOf" srcId="{7D3A623D-FB39-4E15-BACE-E6614DBEF293}" destId="{3DE40E81-1548-4CFF-9271-2880D408F27C}" srcOrd="1" destOrd="0" presId="urn:microsoft.com/office/officeart/2005/8/layout/orgChart1"/>
    <dgm:cxn modelId="{EA42AC08-D62E-476F-B330-38AAEDC6BE04}" srcId="{4673195F-635E-4E00-9602-46B3670E672B}" destId="{F7B30EAC-E2C5-4007-A2BF-8F6F03259356}" srcOrd="3" destOrd="0" parTransId="{163C5A7C-8F87-44F0-8EE6-FE9E2532A08D}" sibTransId="{C0E2657E-7503-442C-AB58-12C2EA000653}"/>
    <dgm:cxn modelId="{81DC1A0A-A7DA-4E8D-909D-CE06E1B5DAC8}" srcId="{8C87D787-D365-4BB5-98EC-8F183AE212F3}" destId="{4A511D19-4CBD-4896-9975-74F83CEFC806}" srcOrd="2" destOrd="0" parTransId="{F4732C78-48D3-49C3-AFE0-8255A1EDA6B0}" sibTransId="{6DA942FC-1C33-4A8F-A98B-6B90777175FE}"/>
    <dgm:cxn modelId="{FD50F60D-586F-400E-BF62-48AAB9CC3C84}" type="presOf" srcId="{5272C477-61BD-49BD-9643-F65DEE788954}" destId="{F4CC27CE-421B-425F-9934-D8235BC2809D}" srcOrd="0" destOrd="0" presId="urn:microsoft.com/office/officeart/2005/8/layout/orgChart1"/>
    <dgm:cxn modelId="{EB281710-068A-4F69-ABF8-940ADBB5FF93}" type="presOf" srcId="{4673195F-635E-4E00-9602-46B3670E672B}" destId="{860EE3FD-32BB-4AB0-8C2E-778EDE5ED10B}" srcOrd="0" destOrd="0" presId="urn:microsoft.com/office/officeart/2005/8/layout/orgChart1"/>
    <dgm:cxn modelId="{2E632B10-73C7-4B42-9E31-D9A40B01FC53}" type="presOf" srcId="{896CB2A9-0A9F-4681-9335-3CF88B6407C0}" destId="{FFF1C669-4CFE-44E9-BCCC-5A7882880C5A}" srcOrd="1" destOrd="0" presId="urn:microsoft.com/office/officeart/2005/8/layout/orgChart1"/>
    <dgm:cxn modelId="{28CB3E12-59AF-4D64-A8B2-049576E8FA86}" type="presOf" srcId="{42DA8C3C-D198-4EC8-B4F7-51100FBE6F39}" destId="{EBC9EF5B-169F-4FFB-A42F-3C64BDC30959}" srcOrd="0" destOrd="0" presId="urn:microsoft.com/office/officeart/2005/8/layout/orgChart1"/>
    <dgm:cxn modelId="{3DEA4813-E8DB-4543-8623-1B3E4137576E}" type="presOf" srcId="{6CDA4056-5A20-46E2-9430-3F91A83DD5E2}" destId="{B7EF8F39-281A-4859-9E5D-F1EDAF0D6797}" srcOrd="1" destOrd="0" presId="urn:microsoft.com/office/officeart/2005/8/layout/orgChart1"/>
    <dgm:cxn modelId="{C7E4BB14-9F0B-44C7-8309-18FE46E8F366}" type="presOf" srcId="{3348D7E6-13B8-4623-99A8-5B619D31422D}" destId="{8086143D-89AF-4593-AAE9-F488F4AF0229}" srcOrd="0" destOrd="0" presId="urn:microsoft.com/office/officeart/2005/8/layout/orgChart1"/>
    <dgm:cxn modelId="{C7A48715-3754-4199-A3AA-86CB64BEB7F4}" type="presOf" srcId="{8C87D787-D365-4BB5-98EC-8F183AE212F3}" destId="{8405724B-EF34-4ECD-A3DB-2C69CE82A0BF}" srcOrd="0" destOrd="0" presId="urn:microsoft.com/office/officeart/2005/8/layout/orgChart1"/>
    <dgm:cxn modelId="{22E5FA18-A9B8-47F0-8FA9-7C2C57431798}" type="presOf" srcId="{CB4C13D2-3971-4279-A783-A76C57DBB8AE}" destId="{A1C25BAC-ED8A-42A6-BAD3-56911CE8A17F}" srcOrd="0" destOrd="0" presId="urn:microsoft.com/office/officeart/2005/8/layout/orgChart1"/>
    <dgm:cxn modelId="{34FF621B-EAF4-4B38-BC0C-FD6EA3D38F8E}" srcId="{CB4C13D2-3971-4279-A783-A76C57DBB8AE}" destId="{3F1EBA82-1BFB-46F8-BAF4-C6003CEBC5A3}" srcOrd="0" destOrd="0" parTransId="{A8BFE35B-DB91-47CB-A60A-D75002A70E04}" sibTransId="{8A990B7B-6075-4EA5-97C1-66FB501E8651}"/>
    <dgm:cxn modelId="{DAC84A1C-96FD-4316-91D4-F5EB50659064}" srcId="{4D8B20A7-DBB1-4BD6-A901-67CD4C8FB641}" destId="{7D3A623D-FB39-4E15-BACE-E6614DBEF293}" srcOrd="1" destOrd="0" parTransId="{6FC673BB-468F-418F-9029-D0085AA0818F}" sibTransId="{860629BB-5D6D-4F7F-AA81-108AC253BFE0}"/>
    <dgm:cxn modelId="{B9A8A31E-9099-4EFB-8965-46BC803C778C}" type="presOf" srcId="{96BD3EF3-A405-45AC-8D79-4E2C75D2A0F2}" destId="{E382BE14-F79D-461F-9820-5467B916CDA1}" srcOrd="0" destOrd="0" presId="urn:microsoft.com/office/officeart/2005/8/layout/orgChart1"/>
    <dgm:cxn modelId="{4E0D301F-84BD-4EF7-B952-42F445973A34}" type="presOf" srcId="{3E093DAE-34F9-4517-BD50-607C0ABA7E35}" destId="{E04D51C6-5093-486B-9E8F-E602C4D78460}" srcOrd="0" destOrd="0" presId="urn:microsoft.com/office/officeart/2005/8/layout/orgChart1"/>
    <dgm:cxn modelId="{424B9B1F-2D8D-4350-BCE7-2B8CA257A616}" type="presOf" srcId="{E93B0F23-7319-4705-B94D-8ED7CEBC8898}" destId="{9B43D93F-67FF-4BB2-9275-06CB83689793}" srcOrd="0" destOrd="0" presId="urn:microsoft.com/office/officeart/2005/8/layout/orgChart1"/>
    <dgm:cxn modelId="{06085422-6C6A-4CF3-8958-58E2B33E032D}" srcId="{2931DE18-96D5-4CFC-B9E4-F0468FCFE9A7}" destId="{4D8B20A7-DBB1-4BD6-A901-67CD4C8FB641}" srcOrd="1" destOrd="0" parTransId="{4C34AE6E-8C08-45C8-9F33-A94ABD3FBECE}" sibTransId="{7DF822C6-C8C1-47B2-AF5E-4AFB83580079}"/>
    <dgm:cxn modelId="{20CFFE28-8B49-4A4D-A649-BB1384895AD4}" type="presOf" srcId="{1EADA927-3E3B-486E-B0CE-7251DBCFD8D5}" destId="{5ACAD9B5-110F-4FE0-BAA1-C85162C9ED22}" srcOrd="0" destOrd="0" presId="urn:microsoft.com/office/officeart/2005/8/layout/orgChart1"/>
    <dgm:cxn modelId="{8D722329-82B0-48A8-BC57-A3F019D3CCA2}" type="presOf" srcId="{3E093DAE-34F9-4517-BD50-607C0ABA7E35}" destId="{0E48C6BF-0764-4C25-94F2-F7CCC1C7CCBA}" srcOrd="1" destOrd="0" presId="urn:microsoft.com/office/officeart/2005/8/layout/orgChart1"/>
    <dgm:cxn modelId="{80067E33-BC35-438D-827B-235EDC3BF5DC}" type="presOf" srcId="{F9603A9B-85DB-472C-AC3A-C04502AB3669}" destId="{77434614-9845-4442-BAF7-899B44467CBC}" srcOrd="0" destOrd="0" presId="urn:microsoft.com/office/officeart/2005/8/layout/orgChart1"/>
    <dgm:cxn modelId="{34C2BD33-3A29-4E21-A593-AA0341365470}" type="presOf" srcId="{FA0D9658-8343-41B4-9EBB-4DE7F3E83EBA}" destId="{57F9AAC7-7039-4346-927E-4CFCCB8135B6}" srcOrd="0" destOrd="0" presId="urn:microsoft.com/office/officeart/2005/8/layout/orgChart1"/>
    <dgm:cxn modelId="{59D75034-8DBD-416E-ADDA-C0F99344910E}" srcId="{3E093DAE-34F9-4517-BD50-607C0ABA7E35}" destId="{FD75F4CE-C5F5-4E60-ABAB-2A96A4DBCF65}" srcOrd="0" destOrd="0" parTransId="{7E0385D0-7DBD-4FFE-B008-3A2780AE7FB0}" sibTransId="{79CAED1E-6023-4F50-92AF-C1F439AD6A54}"/>
    <dgm:cxn modelId="{88C26438-7D45-4812-ACBF-4900B0C31725}" type="presOf" srcId="{21936B0B-E660-42A2-ADE8-2209F890D641}" destId="{BC661C0A-3529-4FD7-83C2-2F9BAACEE00E}" srcOrd="0" destOrd="0" presId="urn:microsoft.com/office/officeart/2005/8/layout/orgChart1"/>
    <dgm:cxn modelId="{2762D438-F0FE-45F9-A8FB-55FEE2F979EA}" type="presOf" srcId="{57185620-C5C9-43D5-B82C-23DBE767EE47}" destId="{4E7F52CA-DF38-4368-9764-9A26DF72B5D1}" srcOrd="1" destOrd="0" presId="urn:microsoft.com/office/officeart/2005/8/layout/orgChart1"/>
    <dgm:cxn modelId="{E87AB139-60AE-4825-B79A-223E34EC1898}" type="presOf" srcId="{3D4F041A-5D98-418E-9491-00BE73058B5D}" destId="{DED31770-6F8A-48D1-8FF6-87483B101FEE}" srcOrd="0" destOrd="0" presId="urn:microsoft.com/office/officeart/2005/8/layout/orgChart1"/>
    <dgm:cxn modelId="{3AE6BC39-F091-481F-AF80-375725245480}" type="presOf" srcId="{5D9B29D3-1D0D-43F6-967F-1E42B42BE399}" destId="{6DF480E6-AC79-4649-8B89-D750283C0A52}" srcOrd="0" destOrd="0" presId="urn:microsoft.com/office/officeart/2005/8/layout/orgChart1"/>
    <dgm:cxn modelId="{E8EB113A-D649-4E1B-BEE8-63CBE3717C9C}" srcId="{4673195F-635E-4E00-9602-46B3670E672B}" destId="{3E093DAE-34F9-4517-BD50-607C0ABA7E35}" srcOrd="1" destOrd="0" parTransId="{4533FC34-1F66-4FAB-AB09-31D74F264CC9}" sibTransId="{A15F3B53-E21D-4C52-B2F9-0BDE21B4A68C}"/>
    <dgm:cxn modelId="{F937EC3D-388A-4018-BB90-50E6A2851439}" type="presOf" srcId="{3F1EBA82-1BFB-46F8-BAF4-C6003CEBC5A3}" destId="{568BBC3D-83BF-4464-8775-28EE74567A8F}" srcOrd="1" destOrd="0" presId="urn:microsoft.com/office/officeart/2005/8/layout/orgChart1"/>
    <dgm:cxn modelId="{B573285B-178E-4EAC-9BC1-9777F4C3A21C}" srcId="{F9603A9B-85DB-472C-AC3A-C04502AB3669}" destId="{08417EC7-53B8-4CB2-B230-8C4A94443C0A}" srcOrd="1" destOrd="0" parTransId="{C3236F78-FA7E-4A2F-B5A6-2C83B93ADD24}" sibTransId="{B65DD304-8315-458C-99D3-D582872747B8}"/>
    <dgm:cxn modelId="{52B4F75E-9DC2-401B-B86F-B37A59E24875}" type="presOf" srcId="{96BD3EF3-A405-45AC-8D79-4E2C75D2A0F2}" destId="{A10F0741-362B-484C-B8B3-45D1EC73BB8A}" srcOrd="1" destOrd="0" presId="urn:microsoft.com/office/officeart/2005/8/layout/orgChart1"/>
    <dgm:cxn modelId="{30AA505F-BFCE-4B1A-AEF1-A5F1AB24D92D}" type="presOf" srcId="{6AF93BA9-8C6B-4FD6-855A-C5A81B561619}" destId="{70EC536F-A42C-4158-BE99-32B12047A077}" srcOrd="1" destOrd="0" presId="urn:microsoft.com/office/officeart/2005/8/layout/orgChart1"/>
    <dgm:cxn modelId="{BF3FA261-D436-48B4-950C-8A41CE6D7192}" type="presOf" srcId="{4673195F-635E-4E00-9602-46B3670E672B}" destId="{5F739399-31E6-4B6E-BB07-F37FE1D80A7C}" srcOrd="1" destOrd="0" presId="urn:microsoft.com/office/officeart/2005/8/layout/orgChart1"/>
    <dgm:cxn modelId="{C9976142-8419-4ABA-9A29-4F18AE50E350}" type="presOf" srcId="{F9603A9B-85DB-472C-AC3A-C04502AB3669}" destId="{3EF00514-69F2-4826-B438-68BE91560702}" srcOrd="1" destOrd="0" presId="urn:microsoft.com/office/officeart/2005/8/layout/orgChart1"/>
    <dgm:cxn modelId="{23C12043-68D1-4327-BC80-20D65BB9146B}" type="presOf" srcId="{2931DE18-96D5-4CFC-B9E4-F0468FCFE9A7}" destId="{1A3FAEBC-898C-4DEE-9E6B-D126F281043F}" srcOrd="0" destOrd="0" presId="urn:microsoft.com/office/officeart/2005/8/layout/orgChart1"/>
    <dgm:cxn modelId="{BAA8EB43-D75C-41B5-AF33-7670E9C0DE1D}" srcId="{8C87D787-D365-4BB5-98EC-8F183AE212F3}" destId="{812BAE7E-A39D-4C2A-AF82-B0E11A22314E}" srcOrd="1" destOrd="0" parTransId="{5D9B29D3-1D0D-43F6-967F-1E42B42BE399}" sibTransId="{0F856DC6-27EF-4346-8424-46A5FC49A380}"/>
    <dgm:cxn modelId="{13CDE165-12AC-45BF-8BE0-3369C5B5F63F}" type="presOf" srcId="{163C5A7C-8F87-44F0-8EE6-FE9E2532A08D}" destId="{AF2C0DF0-7DC2-4488-B282-8847712FB8CA}" srcOrd="0" destOrd="0" presId="urn:microsoft.com/office/officeart/2005/8/layout/orgChart1"/>
    <dgm:cxn modelId="{CA9A5146-8F47-4C32-865B-616E456D1918}" srcId="{896CB2A9-0A9F-4681-9335-3CF88B6407C0}" destId="{28D92B66-D663-40BE-9F82-2ABCBF4EDFB4}" srcOrd="0" destOrd="0" parTransId="{605C7476-B22D-45FB-BBC0-7C1EA0697F80}" sibTransId="{6826363C-4982-45D0-B257-5A903FCE1FF4}"/>
    <dgm:cxn modelId="{FC47D546-9340-40C1-8240-CC4004D94473}" srcId="{2931DE18-96D5-4CFC-B9E4-F0468FCFE9A7}" destId="{6E0F76DC-CB7B-45F0-9F22-42E8DA25FD06}" srcOrd="2" destOrd="0" parTransId="{5272C477-61BD-49BD-9643-F65DEE788954}" sibTransId="{A543A3B8-7D0B-48B4-9110-CB84D3D0CFD5}"/>
    <dgm:cxn modelId="{77FE2F67-684C-4ACB-BFEC-4D730EFD1D30}" type="presOf" srcId="{08417EC7-53B8-4CB2-B230-8C4A94443C0A}" destId="{D7C6226B-9E55-4C3B-9CFA-EC2F9D9CEAAD}" srcOrd="0" destOrd="0" presId="urn:microsoft.com/office/officeart/2005/8/layout/orgChart1"/>
    <dgm:cxn modelId="{7A1A8047-D968-441C-8ADC-DE0B13862BF6}" type="presOf" srcId="{28D92B66-D663-40BE-9F82-2ABCBF4EDFB4}" destId="{0966C7AD-7D6C-4ED8-93D7-E3F18CD32186}" srcOrd="0" destOrd="0" presId="urn:microsoft.com/office/officeart/2005/8/layout/orgChart1"/>
    <dgm:cxn modelId="{9FA6B449-DDB9-4E7C-A05A-89F9D5A838B9}" type="presOf" srcId="{E6A49F11-145F-4283-96BC-6CF1C27A7B13}" destId="{6983AED0-AFAB-4EC0-A807-8447D1431B33}" srcOrd="0" destOrd="0" presId="urn:microsoft.com/office/officeart/2005/8/layout/orgChart1"/>
    <dgm:cxn modelId="{D082324A-4FB7-4DBF-A5C4-3E4612DB0A72}" type="presOf" srcId="{4A511D19-4CBD-4896-9975-74F83CEFC806}" destId="{4905FC03-53FB-4E07-8796-DDAFD60BD298}" srcOrd="0" destOrd="0" presId="urn:microsoft.com/office/officeart/2005/8/layout/orgChart1"/>
    <dgm:cxn modelId="{B3A85A6E-12FF-4565-9711-153883D5C381}" type="presOf" srcId="{7E0385D0-7DBD-4FFE-B008-3A2780AE7FB0}" destId="{7634F751-BEB9-402B-9C9B-7F732AE6D9E8}" srcOrd="0" destOrd="0" presId="urn:microsoft.com/office/officeart/2005/8/layout/orgChart1"/>
    <dgm:cxn modelId="{DB230C6F-3A15-4693-946E-35D3D4362E84}" type="presOf" srcId="{3F1EBA82-1BFB-46F8-BAF4-C6003CEBC5A3}" destId="{021A4277-882B-4BDA-82E6-07BF57BA8CAE}" srcOrd="0" destOrd="0" presId="urn:microsoft.com/office/officeart/2005/8/layout/orgChart1"/>
    <dgm:cxn modelId="{8C4A104F-269D-43CF-B787-4E061F57DF00}" type="presOf" srcId="{0F1AD879-DA22-4692-B990-57437A7941BF}" destId="{59A4061E-D4FC-471A-9177-99068549BAC2}" srcOrd="0" destOrd="0" presId="urn:microsoft.com/office/officeart/2005/8/layout/orgChart1"/>
    <dgm:cxn modelId="{AAD2214F-40C0-4B75-970E-DE31B48C34C4}" type="presOf" srcId="{6E0F76DC-CB7B-45F0-9F22-42E8DA25FD06}" destId="{433DEED8-60B7-44A1-A819-E06BFE39C233}" srcOrd="0" destOrd="0" presId="urn:microsoft.com/office/officeart/2005/8/layout/orgChart1"/>
    <dgm:cxn modelId="{85C9944F-9FA5-4F4C-ABFD-58DC0A3D2B3F}" type="presOf" srcId="{605C7476-B22D-45FB-BBC0-7C1EA0697F80}" destId="{C67C0E0C-0E21-4645-B82D-689CD7F648E4}" srcOrd="0" destOrd="0" presId="urn:microsoft.com/office/officeart/2005/8/layout/orgChart1"/>
    <dgm:cxn modelId="{1B40C36F-3CD3-48D3-AE46-579D7A90A352}" type="presOf" srcId="{812BAE7E-A39D-4C2A-AF82-B0E11A22314E}" destId="{A27DA9D0-A077-46CB-98CF-CCAF19FF1F03}" srcOrd="0" destOrd="0" presId="urn:microsoft.com/office/officeart/2005/8/layout/orgChart1"/>
    <dgm:cxn modelId="{541AF84F-F9F2-49DF-8126-53B4DF1B59B9}" type="presOf" srcId="{F7B30EAC-E2C5-4007-A2BF-8F6F03259356}" destId="{A4CEB452-9ACE-4293-9EC8-821EA3498E98}" srcOrd="1" destOrd="0" presId="urn:microsoft.com/office/officeart/2005/8/layout/orgChart1"/>
    <dgm:cxn modelId="{D5884070-E252-4B6C-B268-C22E636C7A15}" type="presOf" srcId="{6CDA4056-5A20-46E2-9430-3F91A83DD5E2}" destId="{4679F8D0-832B-4BE0-852C-A4CBB8D322BB}" srcOrd="0" destOrd="0" presId="urn:microsoft.com/office/officeart/2005/8/layout/orgChart1"/>
    <dgm:cxn modelId="{43152952-C77E-48C1-82CD-8255D7FE6098}" type="presOf" srcId="{2FAF0B00-5A75-41DC-9D24-913D85EC8FB2}" destId="{A4A98573-6563-42A6-803E-618C697B1004}" srcOrd="0" destOrd="0" presId="urn:microsoft.com/office/officeart/2005/8/layout/orgChart1"/>
    <dgm:cxn modelId="{19F1CF53-6130-44CF-9E70-B661A4D1AB71}" srcId="{0F1AD879-DA22-4692-B990-57437A7941BF}" destId="{57185620-C5C9-43D5-B82C-23DBE767EE47}" srcOrd="2" destOrd="0" parTransId="{1ABA51E5-50B0-4D50-A904-86A0136A405C}" sibTransId="{C5A0F97A-C559-4AF3-A3F1-F245288BCAAD}"/>
    <dgm:cxn modelId="{CF657854-48FF-4460-AE05-443D8A0ACD6F}" type="presOf" srcId="{4533FC34-1F66-4FAB-AB09-31D74F264CC9}" destId="{6EBF3F49-637A-462B-8735-C69BF95B9A03}" srcOrd="0" destOrd="0" presId="urn:microsoft.com/office/officeart/2005/8/layout/orgChart1"/>
    <dgm:cxn modelId="{90926256-4085-4215-8426-4BC583AEC6D6}" srcId="{2931DE18-96D5-4CFC-B9E4-F0468FCFE9A7}" destId="{8C87D787-D365-4BB5-98EC-8F183AE212F3}" srcOrd="0" destOrd="0" parTransId="{A4755858-143E-4C41-981B-F3B07CF67015}" sibTransId="{BC8FA6D8-CCC3-4730-98EB-B72FF8F143FA}"/>
    <dgm:cxn modelId="{66844E58-7A98-4303-9535-03A2B39286E2}" type="presOf" srcId="{2931DE18-96D5-4CFC-B9E4-F0468FCFE9A7}" destId="{F169E65A-A0F6-4029-9A7E-B5AF528A1C76}" srcOrd="1" destOrd="0" presId="urn:microsoft.com/office/officeart/2005/8/layout/orgChart1"/>
    <dgm:cxn modelId="{E4C8C558-94DE-42C8-AD53-365D94B60447}" type="presOf" srcId="{6AF93BA9-8C6B-4FD6-855A-C5A81B561619}" destId="{29805104-28DD-4684-A1FE-42D0D41FD7E6}" srcOrd="0" destOrd="0" presId="urn:microsoft.com/office/officeart/2005/8/layout/orgChart1"/>
    <dgm:cxn modelId="{EF92635A-715E-48EB-827E-40FB47AB3361}" type="presOf" srcId="{A8BFE35B-DB91-47CB-A60A-D75002A70E04}" destId="{6E536D53-85EC-481B-9F1C-3DBC32179E4F}" srcOrd="0" destOrd="0" presId="urn:microsoft.com/office/officeart/2005/8/layout/orgChart1"/>
    <dgm:cxn modelId="{7CFFC87B-C755-4E13-898A-A86160B35221}" type="presOf" srcId="{6FC673BB-468F-418F-9029-D0085AA0818F}" destId="{392EAD26-9EC9-4C23-B050-43251532AE45}" srcOrd="0" destOrd="0" presId="urn:microsoft.com/office/officeart/2005/8/layout/orgChart1"/>
    <dgm:cxn modelId="{EE3C8A7C-5E43-4F30-8FB1-8CC270A186ED}" type="presOf" srcId="{57185620-C5C9-43D5-B82C-23DBE767EE47}" destId="{EBEF0A3A-FCDF-4EB2-BFF4-E03CA50D5EBC}" srcOrd="0" destOrd="0" presId="urn:microsoft.com/office/officeart/2005/8/layout/orgChart1"/>
    <dgm:cxn modelId="{21FDC87D-93AB-4582-B40D-8E8C57FD3F43}" srcId="{0F1AD879-DA22-4692-B990-57437A7941BF}" destId="{896CB2A9-0A9F-4681-9335-3CF88B6407C0}" srcOrd="1" destOrd="0" parTransId="{21936B0B-E660-42A2-ADE8-2209F890D641}" sibTransId="{E629AF12-9102-48F1-9850-A60FB7131F84}"/>
    <dgm:cxn modelId="{C1B1EC80-F862-4439-84DA-D2971A448A45}" type="presOf" srcId="{08417EC7-53B8-4CB2-B230-8C4A94443C0A}" destId="{67759187-5440-4F96-A2E0-DFB87650E054}" srcOrd="1" destOrd="0" presId="urn:microsoft.com/office/officeart/2005/8/layout/orgChart1"/>
    <dgm:cxn modelId="{8EADEE80-A763-4A4A-8173-63C1063288F1}" type="presOf" srcId="{0F1AD879-DA22-4692-B990-57437A7941BF}" destId="{18BCA6DC-7E0C-4917-97BE-77F74387B083}" srcOrd="1" destOrd="0" presId="urn:microsoft.com/office/officeart/2005/8/layout/orgChart1"/>
    <dgm:cxn modelId="{6C7E6987-60B1-4418-95C0-C8F077DB26F1}" type="presOf" srcId="{04E75AF7-60E4-4682-BEB2-C868BCF8A954}" destId="{2B2772AA-74FD-4BA8-A275-367F8C145F4A}" srcOrd="0" destOrd="0" presId="urn:microsoft.com/office/officeart/2005/8/layout/orgChart1"/>
    <dgm:cxn modelId="{EEF0D089-3D39-4D8B-AB37-6171AB87261B}" type="presOf" srcId="{7D3A623D-FB39-4E15-BACE-E6614DBEF293}" destId="{E93026FE-D631-44DD-B951-B06AC67AC147}" srcOrd="0" destOrd="0" presId="urn:microsoft.com/office/officeart/2005/8/layout/orgChart1"/>
    <dgm:cxn modelId="{BE2D0493-21A7-4344-B568-7495ED899470}" type="presOf" srcId="{28D92B66-D663-40BE-9F82-2ABCBF4EDFB4}" destId="{8D2D583A-CD4A-4A59-BB37-650F9EA4903E}" srcOrd="1" destOrd="0" presId="urn:microsoft.com/office/officeart/2005/8/layout/orgChart1"/>
    <dgm:cxn modelId="{50FDD393-79F8-4394-9A17-47B17F81D29C}" type="presOf" srcId="{C3236F78-FA7E-4A2F-B5A6-2C83B93ADD24}" destId="{E863892B-70B1-4E2A-8AE3-04AF653B0942}" srcOrd="0" destOrd="0" presId="urn:microsoft.com/office/officeart/2005/8/layout/orgChart1"/>
    <dgm:cxn modelId="{8BB9B994-9B20-41BF-9768-B44F0F145AC4}" type="presOf" srcId="{F4732C78-48D3-49C3-AFE0-8255A1EDA6B0}" destId="{79603D4A-EF8F-4249-82C9-0F495828F0B6}" srcOrd="0" destOrd="0" presId="urn:microsoft.com/office/officeart/2005/8/layout/orgChart1"/>
    <dgm:cxn modelId="{3C2AC099-E60F-449F-B472-CC7C99ACD975}" srcId="{CB4C13D2-3971-4279-A783-A76C57DBB8AE}" destId="{E93B0F23-7319-4705-B94D-8ED7CEBC8898}" srcOrd="3" destOrd="0" parTransId="{CF13F595-A7E7-4842-AB14-73BABEB79AFF}" sibTransId="{67AB1998-E541-4176-8733-DFD00BC94F67}"/>
    <dgm:cxn modelId="{5DECC79B-6D9C-4AE6-95D9-DF4500C96707}" type="presOf" srcId="{4A511D19-4CBD-4896-9975-74F83CEFC806}" destId="{7A6850AD-1BAB-4C45-BAA7-35D7A3D0907B}" srcOrd="1" destOrd="0" presId="urn:microsoft.com/office/officeart/2005/8/layout/orgChart1"/>
    <dgm:cxn modelId="{BC7CE29E-60EA-4AB3-9BE8-87ACCC16355C}" type="presOf" srcId="{A4755858-143E-4C41-981B-F3B07CF67015}" destId="{6D756B4A-5205-4034-99BB-ED3E62AB7FB5}" srcOrd="0" destOrd="0" presId="urn:microsoft.com/office/officeart/2005/8/layout/orgChart1"/>
    <dgm:cxn modelId="{5CD6AF9F-26D8-40F2-AF7F-29C7F741B1F2}" type="presOf" srcId="{FD75F4CE-C5F5-4E60-ABAB-2A96A4DBCF65}" destId="{04AD3439-39F9-45A0-B5DC-0AB550E6A7B1}" srcOrd="0" destOrd="0" presId="urn:microsoft.com/office/officeart/2005/8/layout/orgChart1"/>
    <dgm:cxn modelId="{AF5EC89F-C12B-4F28-BC84-5F2DE743D7EB}" type="presOf" srcId="{0DDA43BD-BEFE-4DA5-85E5-78439A880E78}" destId="{007B2EBA-52BC-41A6-BD42-58B3C0F259EF}" srcOrd="0" destOrd="0" presId="urn:microsoft.com/office/officeart/2005/8/layout/orgChart1"/>
    <dgm:cxn modelId="{D0D4B5A4-D708-4402-A3E4-239054DDD6A5}" srcId="{4673195F-635E-4E00-9602-46B3670E672B}" destId="{0F1AD879-DA22-4692-B990-57437A7941BF}" srcOrd="2" destOrd="0" parTransId="{7CCDB09A-7BF9-4903-85A2-AFDECA6EE4E9}" sibTransId="{1C1BD922-987C-4359-87A6-1CC0FB98F710}"/>
    <dgm:cxn modelId="{5C29ADA5-A0D0-4EDB-B6B6-C07B7A687713}" srcId="{CB4C13D2-3971-4279-A783-A76C57DBB8AE}" destId="{2FAF0B00-5A75-41DC-9D24-913D85EC8FB2}" srcOrd="1" destOrd="0" parTransId="{7B80C6B1-0EF6-454A-9449-AE13E7E03EF2}" sibTransId="{F68EF522-6C61-49E6-AF66-9D8EB058B13A}"/>
    <dgm:cxn modelId="{C9B7B8A7-E7FE-41EF-83DC-EDAA7A97C7EC}" type="presOf" srcId="{E6A49F11-145F-4283-96BC-6CF1C27A7B13}" destId="{80BE3988-5964-4576-B2B3-532A37CAF8FC}" srcOrd="1" destOrd="0" presId="urn:microsoft.com/office/officeart/2005/8/layout/orgChart1"/>
    <dgm:cxn modelId="{178589AB-CCC8-496F-A43B-C912D80F1098}" type="presOf" srcId="{4D08E0E8-6D21-458E-9E58-108051DD0C73}" destId="{789B46E2-D507-4076-99FD-944CE55C876D}" srcOrd="0" destOrd="0" presId="urn:microsoft.com/office/officeart/2005/8/layout/orgChart1"/>
    <dgm:cxn modelId="{CCF046AE-5655-4922-85F2-CE3F3D22B782}" srcId="{3E093DAE-34F9-4517-BD50-607C0ABA7E35}" destId="{96BD3EF3-A405-45AC-8D79-4E2C75D2A0F2}" srcOrd="1" destOrd="0" parTransId="{4D08E0E8-6D21-458E-9E58-108051DD0C73}" sibTransId="{D000896A-38D2-42B3-A5CB-F02C362AFB44}"/>
    <dgm:cxn modelId="{F7E313B1-D2E9-453C-B348-09E97DA14D25}" type="presOf" srcId="{1ABA51E5-50B0-4D50-A904-86A0136A405C}" destId="{ED94AEF1-1D3B-4D14-A207-455809C14EAB}" srcOrd="0" destOrd="0" presId="urn:microsoft.com/office/officeart/2005/8/layout/orgChart1"/>
    <dgm:cxn modelId="{DAD7F3B1-D60C-489C-BC8C-F2C1F82A2C23}" type="presOf" srcId="{F7B30EAC-E2C5-4007-A2BF-8F6F03259356}" destId="{DA7F9870-2807-4C1D-95D3-264659BF94D0}" srcOrd="0" destOrd="0" presId="urn:microsoft.com/office/officeart/2005/8/layout/orgChart1"/>
    <dgm:cxn modelId="{2754ADBB-6929-4A32-B52E-5667A6440F9F}" type="presOf" srcId="{EDDC05BE-EC0D-45FC-830F-1E0FA8ACAF36}" destId="{5E547578-B01E-4B2B-AF10-46BE6044C8D4}" srcOrd="0" destOrd="0" presId="urn:microsoft.com/office/officeart/2005/8/layout/orgChart1"/>
    <dgm:cxn modelId="{D6141EC1-8815-4043-9A2C-0A88BC20632E}" srcId="{8C87D787-D365-4BB5-98EC-8F183AE212F3}" destId="{0DDA43BD-BEFE-4DA5-85E5-78439A880E78}" srcOrd="0" destOrd="0" parTransId="{FA0D9658-8343-41B4-9EBB-4DE7F3E83EBA}" sibTransId="{85D55FDD-DA5A-4D85-8646-83DECD161AE6}"/>
    <dgm:cxn modelId="{549C4CC1-869D-4D52-8ED8-7BB1BBE5AE0D}" srcId="{896CB2A9-0A9F-4681-9335-3CF88B6407C0}" destId="{6CDA4056-5A20-46E2-9430-3F91A83DD5E2}" srcOrd="1" destOrd="0" parTransId="{42DA8C3C-D198-4EC8-B4F7-51100FBE6F39}" sibTransId="{B76C9FCB-DFF3-4BB0-AD5C-7E3653ED865A}"/>
    <dgm:cxn modelId="{0AD99DC1-1E57-461F-959E-79400667AE66}" type="presOf" srcId="{7B80C6B1-0EF6-454A-9449-AE13E7E03EF2}" destId="{3DC44411-E303-465D-BDEC-9E4AB75AAFFD}" srcOrd="0" destOrd="0" presId="urn:microsoft.com/office/officeart/2005/8/layout/orgChart1"/>
    <dgm:cxn modelId="{BB6A7DC5-F839-4B3B-B528-D9673F6D5DA2}" type="presOf" srcId="{CF13F595-A7E7-4842-AB14-73BABEB79AFF}" destId="{83B59626-759E-4D0E-9E25-0DEEB27108FA}" srcOrd="0" destOrd="0" presId="urn:microsoft.com/office/officeart/2005/8/layout/orgChart1"/>
    <dgm:cxn modelId="{1ADA5DC7-A3B0-423D-8C0A-DE144F9A256D}" srcId="{EDDC05BE-EC0D-45FC-830F-1E0FA8ACAF36}" destId="{F9603A9B-85DB-472C-AC3A-C04502AB3669}" srcOrd="0" destOrd="0" parTransId="{66B6E37E-4522-4D1D-9677-1CE31AF06C86}" sibTransId="{03C9C7F5-3414-413C-B5B6-2C566738F82A}"/>
    <dgm:cxn modelId="{DD2F51CC-028C-4A7C-9E33-6223508EF288}" srcId="{0F1AD879-DA22-4692-B990-57437A7941BF}" destId="{CB4C13D2-3971-4279-A783-A76C57DBB8AE}" srcOrd="0" destOrd="0" parTransId="{3D4F041A-5D98-418E-9491-00BE73058B5D}" sibTransId="{F7B81B9C-40CE-403C-ADE9-FF629531BB5E}"/>
    <dgm:cxn modelId="{2877DCCE-CCBB-43AD-BF11-F7DE98D22179}" type="presOf" srcId="{CB4C13D2-3971-4279-A783-A76C57DBB8AE}" destId="{5E3C7039-9A09-4A4D-A941-14A5FA4399D2}" srcOrd="1" destOrd="0" presId="urn:microsoft.com/office/officeart/2005/8/layout/orgChart1"/>
    <dgm:cxn modelId="{782F29D1-BCB9-4D29-B4BB-051239E0040C}" type="presOf" srcId="{03810A60-3B7D-44FD-8A36-8340B8B86979}" destId="{2A188745-A800-4868-AD48-A1828F46936B}" srcOrd="0" destOrd="0" presId="urn:microsoft.com/office/officeart/2005/8/layout/orgChart1"/>
    <dgm:cxn modelId="{0A37B7D3-77DD-4113-BD5B-DE857B6F78DB}" srcId="{4D8B20A7-DBB1-4BD6-A901-67CD4C8FB641}" destId="{E6A49F11-145F-4283-96BC-6CF1C27A7B13}" srcOrd="0" destOrd="0" parTransId="{3348D7E6-13B8-4623-99A8-5B619D31422D}" sibTransId="{59A0BB28-BCC6-4A34-A682-3D07F813A0AE}"/>
    <dgm:cxn modelId="{C70A8BD4-A93A-4162-A4C4-A83E362D6066}" type="presOf" srcId="{E93B0F23-7319-4705-B94D-8ED7CEBC8898}" destId="{76C3FA84-E10D-46CB-994D-EA5743CD19FC}" srcOrd="1" destOrd="0" presId="urn:microsoft.com/office/officeart/2005/8/layout/orgChart1"/>
    <dgm:cxn modelId="{769286D5-3772-4DD7-BCDF-CB9762CD8ABB}" srcId="{4673195F-635E-4E00-9602-46B3670E672B}" destId="{2931DE18-96D5-4CFC-B9E4-F0468FCFE9A7}" srcOrd="0" destOrd="0" parTransId="{03810A60-3B7D-44FD-8A36-8340B8B86979}" sibTransId="{65E7E198-0C1B-40A7-A4AC-7067620951F0}"/>
    <dgm:cxn modelId="{C1450ED6-4FE5-49B0-B9C9-0B1C3C1F8CC0}" type="presOf" srcId="{812BAE7E-A39D-4C2A-AF82-B0E11A22314E}" destId="{73DBC86C-D6B8-4665-AD90-FB45E33C0FCD}" srcOrd="1" destOrd="0" presId="urn:microsoft.com/office/officeart/2005/8/layout/orgChart1"/>
    <dgm:cxn modelId="{2BA363D8-CE95-4896-B0BD-C9FFE6A3D690}" type="presOf" srcId="{FD75F4CE-C5F5-4E60-ABAB-2A96A4DBCF65}" destId="{45401BEC-0618-407C-9E24-1F6C739C34D7}" srcOrd="1" destOrd="0" presId="urn:microsoft.com/office/officeart/2005/8/layout/orgChart1"/>
    <dgm:cxn modelId="{8AC9A0DC-170D-4E0F-8C2C-2CD650AF627B}" type="presOf" srcId="{7CCDB09A-7BF9-4903-85A2-AFDECA6EE4E9}" destId="{E15DB8AB-67AD-448D-A9FA-1C7202C5A889}" srcOrd="0" destOrd="0" presId="urn:microsoft.com/office/officeart/2005/8/layout/orgChart1"/>
    <dgm:cxn modelId="{FAF071DF-EB32-4238-B60C-AD216311A1C3}" type="presOf" srcId="{8C87D787-D365-4BB5-98EC-8F183AE212F3}" destId="{F73E6726-9FBB-4BBE-A3D2-542FE192143A}" srcOrd="1" destOrd="0" presId="urn:microsoft.com/office/officeart/2005/8/layout/orgChart1"/>
    <dgm:cxn modelId="{6A663FE2-6EAD-4301-86DF-6FA990A78B56}" type="presOf" srcId="{0DDA43BD-BEFE-4DA5-85E5-78439A880E78}" destId="{715FF2BA-27C1-4D69-8141-5B0EEA11A857}" srcOrd="1" destOrd="0" presId="urn:microsoft.com/office/officeart/2005/8/layout/orgChart1"/>
    <dgm:cxn modelId="{112B92E9-C195-4F02-AD98-35C562CE9B31}" type="presOf" srcId="{6E0F76DC-CB7B-45F0-9F22-42E8DA25FD06}" destId="{824CA74B-E244-4E40-A841-8C11E435BBAE}" srcOrd="1" destOrd="0" presId="urn:microsoft.com/office/officeart/2005/8/layout/orgChart1"/>
    <dgm:cxn modelId="{B6C8A4EA-5782-416A-818B-1D3AA1470B4F}" type="presOf" srcId="{4D8B20A7-DBB1-4BD6-A901-67CD4C8FB641}" destId="{C8561FEA-AEFF-4B92-B9EC-C87DACA145C7}" srcOrd="0" destOrd="0" presId="urn:microsoft.com/office/officeart/2005/8/layout/orgChart1"/>
    <dgm:cxn modelId="{000758F1-40F1-45B3-BFFF-563F1C9E01AF}" srcId="{CB4C13D2-3971-4279-A783-A76C57DBB8AE}" destId="{6AF93BA9-8C6B-4FD6-855A-C5A81B561619}" srcOrd="2" destOrd="0" parTransId="{04E75AF7-60E4-4682-BEB2-C868BCF8A954}" sibTransId="{93A51156-76E5-4EB5-8E78-7857AAF5E720}"/>
    <dgm:cxn modelId="{C4EB01F9-E9AB-4B48-A172-D5A757A3D732}" type="presOf" srcId="{2FAF0B00-5A75-41DC-9D24-913D85EC8FB2}" destId="{E14B9E22-24D7-4246-99BB-EE4AA9C5C1D4}" srcOrd="1" destOrd="0" presId="urn:microsoft.com/office/officeart/2005/8/layout/orgChart1"/>
    <dgm:cxn modelId="{EF9696F9-0015-4581-ABB7-EA2C4E0F74D1}" srcId="{F9603A9B-85DB-472C-AC3A-C04502AB3669}" destId="{4673195F-635E-4E00-9602-46B3670E672B}" srcOrd="0" destOrd="0" parTransId="{1EADA927-3E3B-486E-B0CE-7251DBCFD8D5}" sibTransId="{789AA526-DBCA-4E98-9B14-C1FDA78A81F1}"/>
    <dgm:cxn modelId="{19BCC9F9-8444-4A19-9F6A-35689714A15C}" type="presOf" srcId="{4C34AE6E-8C08-45C8-9F33-A94ABD3FBECE}" destId="{2E2F4FA9-16FB-47F3-A6E5-0AFE6E718654}" srcOrd="0" destOrd="0" presId="urn:microsoft.com/office/officeart/2005/8/layout/orgChart1"/>
    <dgm:cxn modelId="{5F7C897F-6221-45F7-8C56-76336C558EBF}" type="presParOf" srcId="{5E547578-B01E-4B2B-AF10-46BE6044C8D4}" destId="{7C468CEB-E79C-44BB-9BAF-2AF613BB5844}" srcOrd="0" destOrd="0" presId="urn:microsoft.com/office/officeart/2005/8/layout/orgChart1"/>
    <dgm:cxn modelId="{2C377CBC-8BDE-4E49-8750-AC561DD22E3F}" type="presParOf" srcId="{7C468CEB-E79C-44BB-9BAF-2AF613BB5844}" destId="{B3678DF0-5B89-49D5-BCB7-E80A26EA32EB}" srcOrd="0" destOrd="0" presId="urn:microsoft.com/office/officeart/2005/8/layout/orgChart1"/>
    <dgm:cxn modelId="{BEDFE06D-8F1A-4953-B151-14326DEA457C}" type="presParOf" srcId="{B3678DF0-5B89-49D5-BCB7-E80A26EA32EB}" destId="{77434614-9845-4442-BAF7-899B44467CBC}" srcOrd="0" destOrd="0" presId="urn:microsoft.com/office/officeart/2005/8/layout/orgChart1"/>
    <dgm:cxn modelId="{5D38BD3B-4F83-408F-8B05-1AD00A692BF1}" type="presParOf" srcId="{B3678DF0-5B89-49D5-BCB7-E80A26EA32EB}" destId="{3EF00514-69F2-4826-B438-68BE91560702}" srcOrd="1" destOrd="0" presId="urn:microsoft.com/office/officeart/2005/8/layout/orgChart1"/>
    <dgm:cxn modelId="{8F078ED9-109B-4359-8369-993A8457539B}" type="presParOf" srcId="{7C468CEB-E79C-44BB-9BAF-2AF613BB5844}" destId="{AF515BD6-E285-4A36-95BC-4AAE8B7EA912}" srcOrd="1" destOrd="0" presId="urn:microsoft.com/office/officeart/2005/8/layout/orgChart1"/>
    <dgm:cxn modelId="{BFFBF928-6627-45D5-ABD6-D69E730530CB}" type="presParOf" srcId="{AF515BD6-E285-4A36-95BC-4AAE8B7EA912}" destId="{5ACAD9B5-110F-4FE0-BAA1-C85162C9ED22}" srcOrd="0" destOrd="0" presId="urn:microsoft.com/office/officeart/2005/8/layout/orgChart1"/>
    <dgm:cxn modelId="{7EAE655F-99AD-446F-8A29-51741710EAA5}" type="presParOf" srcId="{AF515BD6-E285-4A36-95BC-4AAE8B7EA912}" destId="{C3692BBC-3B74-42A1-B671-B024D2D7A5A2}" srcOrd="1" destOrd="0" presId="urn:microsoft.com/office/officeart/2005/8/layout/orgChart1"/>
    <dgm:cxn modelId="{7B1B7EFA-B1AA-4B2D-8CE0-13CC6FCCDBD4}" type="presParOf" srcId="{C3692BBC-3B74-42A1-B671-B024D2D7A5A2}" destId="{DDAB2A00-21C8-46F8-B867-C19453763F7D}" srcOrd="0" destOrd="0" presId="urn:microsoft.com/office/officeart/2005/8/layout/orgChart1"/>
    <dgm:cxn modelId="{1E4E0F03-583A-465C-8277-A2FD7579D432}" type="presParOf" srcId="{DDAB2A00-21C8-46F8-B867-C19453763F7D}" destId="{860EE3FD-32BB-4AB0-8C2E-778EDE5ED10B}" srcOrd="0" destOrd="0" presId="urn:microsoft.com/office/officeart/2005/8/layout/orgChart1"/>
    <dgm:cxn modelId="{B62B6CFD-A019-45F0-9287-AC6DE7D0BB41}" type="presParOf" srcId="{DDAB2A00-21C8-46F8-B867-C19453763F7D}" destId="{5F739399-31E6-4B6E-BB07-F37FE1D80A7C}" srcOrd="1" destOrd="0" presId="urn:microsoft.com/office/officeart/2005/8/layout/orgChart1"/>
    <dgm:cxn modelId="{AC860E7C-A82D-4781-B0B2-913F4B8FE66D}" type="presParOf" srcId="{C3692BBC-3B74-42A1-B671-B024D2D7A5A2}" destId="{AE4DEA40-5853-480F-9284-144D29E89391}" srcOrd="1" destOrd="0" presId="urn:microsoft.com/office/officeart/2005/8/layout/orgChart1"/>
    <dgm:cxn modelId="{6798F661-B600-40EF-B2D5-7AC7F1C1B509}" type="presParOf" srcId="{AE4DEA40-5853-480F-9284-144D29E89391}" destId="{2A188745-A800-4868-AD48-A1828F46936B}" srcOrd="0" destOrd="0" presId="urn:microsoft.com/office/officeart/2005/8/layout/orgChart1"/>
    <dgm:cxn modelId="{9DD9C804-27D8-4BAA-A6A7-939676D01CBE}" type="presParOf" srcId="{AE4DEA40-5853-480F-9284-144D29E89391}" destId="{934317D0-910B-40ED-8FAD-3F980D0D77C2}" srcOrd="1" destOrd="0" presId="urn:microsoft.com/office/officeart/2005/8/layout/orgChart1"/>
    <dgm:cxn modelId="{2F3F66EB-8569-4470-A2E3-777B74DCEA78}" type="presParOf" srcId="{934317D0-910B-40ED-8FAD-3F980D0D77C2}" destId="{83982830-E97F-4019-B1E1-7B57D26789BC}" srcOrd="0" destOrd="0" presId="urn:microsoft.com/office/officeart/2005/8/layout/orgChart1"/>
    <dgm:cxn modelId="{03DC0CEF-54C3-485D-8EFE-1C0BF9AD4B60}" type="presParOf" srcId="{83982830-E97F-4019-B1E1-7B57D26789BC}" destId="{1A3FAEBC-898C-4DEE-9E6B-D126F281043F}" srcOrd="0" destOrd="0" presId="urn:microsoft.com/office/officeart/2005/8/layout/orgChart1"/>
    <dgm:cxn modelId="{28DD5EB7-4E27-45E2-BA41-E3F63AE0563A}" type="presParOf" srcId="{83982830-E97F-4019-B1E1-7B57D26789BC}" destId="{F169E65A-A0F6-4029-9A7E-B5AF528A1C76}" srcOrd="1" destOrd="0" presId="urn:microsoft.com/office/officeart/2005/8/layout/orgChart1"/>
    <dgm:cxn modelId="{2F2DCC3F-8DDF-49E0-B382-AAACB4954738}" type="presParOf" srcId="{934317D0-910B-40ED-8FAD-3F980D0D77C2}" destId="{9C9DBF7E-11CE-46FE-B1A5-35F87138DBAA}" srcOrd="1" destOrd="0" presId="urn:microsoft.com/office/officeart/2005/8/layout/orgChart1"/>
    <dgm:cxn modelId="{2D828BE6-103D-4A0D-B123-898ED5CAC80A}" type="presParOf" srcId="{9C9DBF7E-11CE-46FE-B1A5-35F87138DBAA}" destId="{6D756B4A-5205-4034-99BB-ED3E62AB7FB5}" srcOrd="0" destOrd="0" presId="urn:microsoft.com/office/officeart/2005/8/layout/orgChart1"/>
    <dgm:cxn modelId="{606ECF14-AC66-4A50-BE02-FDB90E4348BA}" type="presParOf" srcId="{9C9DBF7E-11CE-46FE-B1A5-35F87138DBAA}" destId="{F0124993-FF92-4441-914E-DBBE02ABABC4}" srcOrd="1" destOrd="0" presId="urn:microsoft.com/office/officeart/2005/8/layout/orgChart1"/>
    <dgm:cxn modelId="{00943E7D-19DF-4EF1-AD78-73F22EA280BC}" type="presParOf" srcId="{F0124993-FF92-4441-914E-DBBE02ABABC4}" destId="{E8CF0F81-A1DD-429B-B5AB-9CF9B96AF511}" srcOrd="0" destOrd="0" presId="urn:microsoft.com/office/officeart/2005/8/layout/orgChart1"/>
    <dgm:cxn modelId="{F3C12D18-AF5D-44F2-94F8-330CC7C85884}" type="presParOf" srcId="{E8CF0F81-A1DD-429B-B5AB-9CF9B96AF511}" destId="{8405724B-EF34-4ECD-A3DB-2C69CE82A0BF}" srcOrd="0" destOrd="0" presId="urn:microsoft.com/office/officeart/2005/8/layout/orgChart1"/>
    <dgm:cxn modelId="{57FE1C5D-223B-4BDE-AD37-E2F3D54647DC}" type="presParOf" srcId="{E8CF0F81-A1DD-429B-B5AB-9CF9B96AF511}" destId="{F73E6726-9FBB-4BBE-A3D2-542FE192143A}" srcOrd="1" destOrd="0" presId="urn:microsoft.com/office/officeart/2005/8/layout/orgChart1"/>
    <dgm:cxn modelId="{BAE54B8A-F5FF-4C42-80D7-466E9A962783}" type="presParOf" srcId="{F0124993-FF92-4441-914E-DBBE02ABABC4}" destId="{5C73707D-0E17-4DE4-A362-82EA8F49CD96}" srcOrd="1" destOrd="0" presId="urn:microsoft.com/office/officeart/2005/8/layout/orgChart1"/>
    <dgm:cxn modelId="{863F5DC7-DB75-4B2D-A700-43E12B62284B}" type="presParOf" srcId="{5C73707D-0E17-4DE4-A362-82EA8F49CD96}" destId="{57F9AAC7-7039-4346-927E-4CFCCB8135B6}" srcOrd="0" destOrd="0" presId="urn:microsoft.com/office/officeart/2005/8/layout/orgChart1"/>
    <dgm:cxn modelId="{93BE3D79-C5CE-4A06-8C13-0F62F60B68A2}" type="presParOf" srcId="{5C73707D-0E17-4DE4-A362-82EA8F49CD96}" destId="{D8579AF7-21CA-48EB-9634-F1CBB53E1CFE}" srcOrd="1" destOrd="0" presId="urn:microsoft.com/office/officeart/2005/8/layout/orgChart1"/>
    <dgm:cxn modelId="{31743C9F-FDA7-4880-9C52-4E07C25AD2C2}" type="presParOf" srcId="{D8579AF7-21CA-48EB-9634-F1CBB53E1CFE}" destId="{A89A2E99-38FC-41C6-9338-72BAA10D7A5E}" srcOrd="0" destOrd="0" presId="urn:microsoft.com/office/officeart/2005/8/layout/orgChart1"/>
    <dgm:cxn modelId="{CC5796A7-A8BE-43BD-86AC-9DD7D40BD03A}" type="presParOf" srcId="{A89A2E99-38FC-41C6-9338-72BAA10D7A5E}" destId="{007B2EBA-52BC-41A6-BD42-58B3C0F259EF}" srcOrd="0" destOrd="0" presId="urn:microsoft.com/office/officeart/2005/8/layout/orgChart1"/>
    <dgm:cxn modelId="{499AF9F5-DB3E-472B-9E04-C7AE082ABA13}" type="presParOf" srcId="{A89A2E99-38FC-41C6-9338-72BAA10D7A5E}" destId="{715FF2BA-27C1-4D69-8141-5B0EEA11A857}" srcOrd="1" destOrd="0" presId="urn:microsoft.com/office/officeart/2005/8/layout/orgChart1"/>
    <dgm:cxn modelId="{A6CCE4C2-421A-45AA-97A8-E34F08F79598}" type="presParOf" srcId="{D8579AF7-21CA-48EB-9634-F1CBB53E1CFE}" destId="{94BB409B-91D4-4026-B9D3-42C1C1B71340}" srcOrd="1" destOrd="0" presId="urn:microsoft.com/office/officeart/2005/8/layout/orgChart1"/>
    <dgm:cxn modelId="{594946F4-2D8E-4B93-A8B2-71B90DE6564F}" type="presParOf" srcId="{D8579AF7-21CA-48EB-9634-F1CBB53E1CFE}" destId="{859ADE5C-E6B4-45B8-8B2A-8543057FFF62}" srcOrd="2" destOrd="0" presId="urn:microsoft.com/office/officeart/2005/8/layout/orgChart1"/>
    <dgm:cxn modelId="{F5A11E9C-9396-479C-86C9-690651B6E0DE}" type="presParOf" srcId="{5C73707D-0E17-4DE4-A362-82EA8F49CD96}" destId="{6DF480E6-AC79-4649-8B89-D750283C0A52}" srcOrd="2" destOrd="0" presId="urn:microsoft.com/office/officeart/2005/8/layout/orgChart1"/>
    <dgm:cxn modelId="{CA073D58-F63A-457E-A83F-AD95653ECB7C}" type="presParOf" srcId="{5C73707D-0E17-4DE4-A362-82EA8F49CD96}" destId="{8903EC53-522C-4C38-93A7-7EAB2CE2BA82}" srcOrd="3" destOrd="0" presId="urn:microsoft.com/office/officeart/2005/8/layout/orgChart1"/>
    <dgm:cxn modelId="{B9ECD745-8AD9-41F8-9E9A-AA73D679FBA6}" type="presParOf" srcId="{8903EC53-522C-4C38-93A7-7EAB2CE2BA82}" destId="{468C8551-ECC3-417A-A026-E78A718B0A4E}" srcOrd="0" destOrd="0" presId="urn:microsoft.com/office/officeart/2005/8/layout/orgChart1"/>
    <dgm:cxn modelId="{89FB5C6E-0AAD-46CA-BCE8-9C9816EC6FC3}" type="presParOf" srcId="{468C8551-ECC3-417A-A026-E78A718B0A4E}" destId="{A27DA9D0-A077-46CB-98CF-CCAF19FF1F03}" srcOrd="0" destOrd="0" presId="urn:microsoft.com/office/officeart/2005/8/layout/orgChart1"/>
    <dgm:cxn modelId="{F8309B96-3FE3-4144-8B71-DCB14258C0FB}" type="presParOf" srcId="{468C8551-ECC3-417A-A026-E78A718B0A4E}" destId="{73DBC86C-D6B8-4665-AD90-FB45E33C0FCD}" srcOrd="1" destOrd="0" presId="urn:microsoft.com/office/officeart/2005/8/layout/orgChart1"/>
    <dgm:cxn modelId="{86D5C77E-38F6-4336-ACD7-DCD3CF9F2AE6}" type="presParOf" srcId="{8903EC53-522C-4C38-93A7-7EAB2CE2BA82}" destId="{E87B3C94-D953-43D2-BFAD-FBE922A8DAF9}" srcOrd="1" destOrd="0" presId="urn:microsoft.com/office/officeart/2005/8/layout/orgChart1"/>
    <dgm:cxn modelId="{A7CCE4F3-3DCC-4E10-A22E-802F2EBB0F38}" type="presParOf" srcId="{8903EC53-522C-4C38-93A7-7EAB2CE2BA82}" destId="{A1CC28D9-3AF0-4040-92B5-6201EC5EF071}" srcOrd="2" destOrd="0" presId="urn:microsoft.com/office/officeart/2005/8/layout/orgChart1"/>
    <dgm:cxn modelId="{E49E5A67-F3E9-4018-92A6-07429CD6BCCC}" type="presParOf" srcId="{5C73707D-0E17-4DE4-A362-82EA8F49CD96}" destId="{79603D4A-EF8F-4249-82C9-0F495828F0B6}" srcOrd="4" destOrd="0" presId="urn:microsoft.com/office/officeart/2005/8/layout/orgChart1"/>
    <dgm:cxn modelId="{06E3CC3D-C24E-4CCB-AE6D-61152960262F}" type="presParOf" srcId="{5C73707D-0E17-4DE4-A362-82EA8F49CD96}" destId="{3D54CA06-F77F-4E3E-834E-30EFEF508F40}" srcOrd="5" destOrd="0" presId="urn:microsoft.com/office/officeart/2005/8/layout/orgChart1"/>
    <dgm:cxn modelId="{9AEAED04-1230-4C11-BCEA-FB80254951F8}" type="presParOf" srcId="{3D54CA06-F77F-4E3E-834E-30EFEF508F40}" destId="{6F5C1BC7-6F7D-411B-9B4D-0861F2990447}" srcOrd="0" destOrd="0" presId="urn:microsoft.com/office/officeart/2005/8/layout/orgChart1"/>
    <dgm:cxn modelId="{AA44E921-E64E-41D6-BA26-183EC846BA05}" type="presParOf" srcId="{6F5C1BC7-6F7D-411B-9B4D-0861F2990447}" destId="{4905FC03-53FB-4E07-8796-DDAFD60BD298}" srcOrd="0" destOrd="0" presId="urn:microsoft.com/office/officeart/2005/8/layout/orgChart1"/>
    <dgm:cxn modelId="{9D3214DE-E7AA-44AF-86FC-9BE4DCE50B2E}" type="presParOf" srcId="{6F5C1BC7-6F7D-411B-9B4D-0861F2990447}" destId="{7A6850AD-1BAB-4C45-BAA7-35D7A3D0907B}" srcOrd="1" destOrd="0" presId="urn:microsoft.com/office/officeart/2005/8/layout/orgChart1"/>
    <dgm:cxn modelId="{424064E3-423C-4EF1-8C96-D0A3B920DC0E}" type="presParOf" srcId="{3D54CA06-F77F-4E3E-834E-30EFEF508F40}" destId="{8F1E2AA7-4B1D-4EED-919C-BD4A1B015A48}" srcOrd="1" destOrd="0" presId="urn:microsoft.com/office/officeart/2005/8/layout/orgChart1"/>
    <dgm:cxn modelId="{738D01E8-3E71-42D3-80E6-217537C1006C}" type="presParOf" srcId="{3D54CA06-F77F-4E3E-834E-30EFEF508F40}" destId="{2843ECDA-6486-4837-9D4B-A60B71178CE3}" srcOrd="2" destOrd="0" presId="urn:microsoft.com/office/officeart/2005/8/layout/orgChart1"/>
    <dgm:cxn modelId="{859BAA03-E91B-4C32-B9C1-E25CDE701226}" type="presParOf" srcId="{F0124993-FF92-4441-914E-DBBE02ABABC4}" destId="{4D547453-320F-4A2E-996A-A6A84468C550}" srcOrd="2" destOrd="0" presId="urn:microsoft.com/office/officeart/2005/8/layout/orgChart1"/>
    <dgm:cxn modelId="{AD51E5F5-40E2-4C30-82FB-2BCADBD92EB0}" type="presParOf" srcId="{9C9DBF7E-11CE-46FE-B1A5-35F87138DBAA}" destId="{2E2F4FA9-16FB-47F3-A6E5-0AFE6E718654}" srcOrd="2" destOrd="0" presId="urn:microsoft.com/office/officeart/2005/8/layout/orgChart1"/>
    <dgm:cxn modelId="{1AB10E97-935A-4AA9-98A7-0CE9C55313C8}" type="presParOf" srcId="{9C9DBF7E-11CE-46FE-B1A5-35F87138DBAA}" destId="{3B476A62-D4A9-4B3F-B692-127F69F27836}" srcOrd="3" destOrd="0" presId="urn:microsoft.com/office/officeart/2005/8/layout/orgChart1"/>
    <dgm:cxn modelId="{17D5991A-9365-4C2E-8AA1-FD1EEC9F85BE}" type="presParOf" srcId="{3B476A62-D4A9-4B3F-B692-127F69F27836}" destId="{B453B582-E179-4F2E-B147-B6B8A33CBA73}" srcOrd="0" destOrd="0" presId="urn:microsoft.com/office/officeart/2005/8/layout/orgChart1"/>
    <dgm:cxn modelId="{0731F264-C15A-4132-B54D-60CD64339FDC}" type="presParOf" srcId="{B453B582-E179-4F2E-B147-B6B8A33CBA73}" destId="{C8561FEA-AEFF-4B92-B9EC-C87DACA145C7}" srcOrd="0" destOrd="0" presId="urn:microsoft.com/office/officeart/2005/8/layout/orgChart1"/>
    <dgm:cxn modelId="{D3A1ECA1-0FB3-412D-A5E5-D578A52272F8}" type="presParOf" srcId="{B453B582-E179-4F2E-B147-B6B8A33CBA73}" destId="{45F6E2CD-5104-4673-B4BC-8826CDD0BC7B}" srcOrd="1" destOrd="0" presId="urn:microsoft.com/office/officeart/2005/8/layout/orgChart1"/>
    <dgm:cxn modelId="{1FD95685-8055-47D5-ACA4-0B7DFBB31352}" type="presParOf" srcId="{3B476A62-D4A9-4B3F-B692-127F69F27836}" destId="{80E75BEB-82CE-4A32-AD5F-984FC72590BA}" srcOrd="1" destOrd="0" presId="urn:microsoft.com/office/officeart/2005/8/layout/orgChart1"/>
    <dgm:cxn modelId="{12977BB6-5E76-451A-A947-98EBF424FE25}" type="presParOf" srcId="{80E75BEB-82CE-4A32-AD5F-984FC72590BA}" destId="{8086143D-89AF-4593-AAE9-F488F4AF0229}" srcOrd="0" destOrd="0" presId="urn:microsoft.com/office/officeart/2005/8/layout/orgChart1"/>
    <dgm:cxn modelId="{F59BB320-1B72-4218-AB6F-673327E07D08}" type="presParOf" srcId="{80E75BEB-82CE-4A32-AD5F-984FC72590BA}" destId="{74E08FBF-24B5-4C08-82C6-487E16211781}" srcOrd="1" destOrd="0" presId="urn:microsoft.com/office/officeart/2005/8/layout/orgChart1"/>
    <dgm:cxn modelId="{336684B1-5E5B-44FF-9A78-B0F74C71407F}" type="presParOf" srcId="{74E08FBF-24B5-4C08-82C6-487E16211781}" destId="{76EACCE8-4A0F-498D-BDF8-0090F68DD0A6}" srcOrd="0" destOrd="0" presId="urn:microsoft.com/office/officeart/2005/8/layout/orgChart1"/>
    <dgm:cxn modelId="{AD5520A1-818A-4A56-B6E6-103C1FDCAD3A}" type="presParOf" srcId="{76EACCE8-4A0F-498D-BDF8-0090F68DD0A6}" destId="{6983AED0-AFAB-4EC0-A807-8447D1431B33}" srcOrd="0" destOrd="0" presId="urn:microsoft.com/office/officeart/2005/8/layout/orgChart1"/>
    <dgm:cxn modelId="{C4F7AA8F-0A0F-4E2D-A294-BB9051E6C8A7}" type="presParOf" srcId="{76EACCE8-4A0F-498D-BDF8-0090F68DD0A6}" destId="{80BE3988-5964-4576-B2B3-532A37CAF8FC}" srcOrd="1" destOrd="0" presId="urn:microsoft.com/office/officeart/2005/8/layout/orgChart1"/>
    <dgm:cxn modelId="{E4B6FF9F-B7AD-4043-8978-7093F987F45C}" type="presParOf" srcId="{74E08FBF-24B5-4C08-82C6-487E16211781}" destId="{9E3C3441-5C38-4ED9-8FD9-289860D951C2}" srcOrd="1" destOrd="0" presId="urn:microsoft.com/office/officeart/2005/8/layout/orgChart1"/>
    <dgm:cxn modelId="{4B05C382-4FB9-46BD-9337-A074355D2079}" type="presParOf" srcId="{74E08FBF-24B5-4C08-82C6-487E16211781}" destId="{CF568B31-6FB4-47B3-87D6-850C46EEA511}" srcOrd="2" destOrd="0" presId="urn:microsoft.com/office/officeart/2005/8/layout/orgChart1"/>
    <dgm:cxn modelId="{484EC0FC-77C3-4622-876F-2D92A2862D51}" type="presParOf" srcId="{80E75BEB-82CE-4A32-AD5F-984FC72590BA}" destId="{392EAD26-9EC9-4C23-B050-43251532AE45}" srcOrd="2" destOrd="0" presId="urn:microsoft.com/office/officeart/2005/8/layout/orgChart1"/>
    <dgm:cxn modelId="{80CE06EB-F22C-4765-87AA-3D3B872C0F61}" type="presParOf" srcId="{80E75BEB-82CE-4A32-AD5F-984FC72590BA}" destId="{1B5717FE-9247-4DEF-984E-5B207BA0DC17}" srcOrd="3" destOrd="0" presId="urn:microsoft.com/office/officeart/2005/8/layout/orgChart1"/>
    <dgm:cxn modelId="{9FCFF313-FD80-473E-9E42-D9AEBAA37331}" type="presParOf" srcId="{1B5717FE-9247-4DEF-984E-5B207BA0DC17}" destId="{9286D29F-86B3-4BB0-83E2-5BD7FECEA4E3}" srcOrd="0" destOrd="0" presId="urn:microsoft.com/office/officeart/2005/8/layout/orgChart1"/>
    <dgm:cxn modelId="{CDA1BF3D-A21F-4DE4-9BB3-5E90F2245250}" type="presParOf" srcId="{9286D29F-86B3-4BB0-83E2-5BD7FECEA4E3}" destId="{E93026FE-D631-44DD-B951-B06AC67AC147}" srcOrd="0" destOrd="0" presId="urn:microsoft.com/office/officeart/2005/8/layout/orgChart1"/>
    <dgm:cxn modelId="{FA5E21B9-B0A1-4A5D-80BB-E23B39E36984}" type="presParOf" srcId="{9286D29F-86B3-4BB0-83E2-5BD7FECEA4E3}" destId="{3DE40E81-1548-4CFF-9271-2880D408F27C}" srcOrd="1" destOrd="0" presId="urn:microsoft.com/office/officeart/2005/8/layout/orgChart1"/>
    <dgm:cxn modelId="{6D3DAE93-35FD-4712-BA03-89E3E4A8096D}" type="presParOf" srcId="{1B5717FE-9247-4DEF-984E-5B207BA0DC17}" destId="{F1DD6D33-6BBC-49DA-9A0F-DB1049B93C45}" srcOrd="1" destOrd="0" presId="urn:microsoft.com/office/officeart/2005/8/layout/orgChart1"/>
    <dgm:cxn modelId="{CF000E3B-9734-456E-A0B4-3C972753EEFE}" type="presParOf" srcId="{1B5717FE-9247-4DEF-984E-5B207BA0DC17}" destId="{E97DA7B0-9ECA-4668-B4A3-FC36DDD430B9}" srcOrd="2" destOrd="0" presId="urn:microsoft.com/office/officeart/2005/8/layout/orgChart1"/>
    <dgm:cxn modelId="{3C585BD6-8B3A-4B1D-83A2-910133536EE4}" type="presParOf" srcId="{3B476A62-D4A9-4B3F-B692-127F69F27836}" destId="{243AFBD8-846B-4B15-8DDE-228F86852D98}" srcOrd="2" destOrd="0" presId="urn:microsoft.com/office/officeart/2005/8/layout/orgChart1"/>
    <dgm:cxn modelId="{564615A3-EE46-41E9-BB92-2FD79778B7E4}" type="presParOf" srcId="{9C9DBF7E-11CE-46FE-B1A5-35F87138DBAA}" destId="{F4CC27CE-421B-425F-9934-D8235BC2809D}" srcOrd="4" destOrd="0" presId="urn:microsoft.com/office/officeart/2005/8/layout/orgChart1"/>
    <dgm:cxn modelId="{23CF18DC-6D44-48FB-A32D-5669EBBB838E}" type="presParOf" srcId="{9C9DBF7E-11CE-46FE-B1A5-35F87138DBAA}" destId="{619CAC72-7F07-4C8C-9557-C6440C7FA050}" srcOrd="5" destOrd="0" presId="urn:microsoft.com/office/officeart/2005/8/layout/orgChart1"/>
    <dgm:cxn modelId="{6260BAE2-5106-4D58-8A2D-376839A4AB00}" type="presParOf" srcId="{619CAC72-7F07-4C8C-9557-C6440C7FA050}" destId="{E499EBFA-E467-4D34-A060-1A4EA124EA8A}" srcOrd="0" destOrd="0" presId="urn:microsoft.com/office/officeart/2005/8/layout/orgChart1"/>
    <dgm:cxn modelId="{2490A64B-D2A1-4341-A4A7-13F8EA966C82}" type="presParOf" srcId="{E499EBFA-E467-4D34-A060-1A4EA124EA8A}" destId="{433DEED8-60B7-44A1-A819-E06BFE39C233}" srcOrd="0" destOrd="0" presId="urn:microsoft.com/office/officeart/2005/8/layout/orgChart1"/>
    <dgm:cxn modelId="{F735EB8B-C00F-4D03-BA56-C6792A17D2FD}" type="presParOf" srcId="{E499EBFA-E467-4D34-A060-1A4EA124EA8A}" destId="{824CA74B-E244-4E40-A841-8C11E435BBAE}" srcOrd="1" destOrd="0" presId="urn:microsoft.com/office/officeart/2005/8/layout/orgChart1"/>
    <dgm:cxn modelId="{E69DDDCC-2560-4F2E-8735-B2ECED13379E}" type="presParOf" srcId="{619CAC72-7F07-4C8C-9557-C6440C7FA050}" destId="{DDD41681-8A8B-4895-A9D7-D9914EC6028A}" srcOrd="1" destOrd="0" presId="urn:microsoft.com/office/officeart/2005/8/layout/orgChart1"/>
    <dgm:cxn modelId="{20376465-1FD3-4EE4-A3F0-9806E9F1681E}" type="presParOf" srcId="{619CAC72-7F07-4C8C-9557-C6440C7FA050}" destId="{CFD489C4-4378-4C47-B9B3-1B3C7A27DAE1}" srcOrd="2" destOrd="0" presId="urn:microsoft.com/office/officeart/2005/8/layout/orgChart1"/>
    <dgm:cxn modelId="{3770E1F2-4588-4BF0-8BB6-9C18BAEFCB8E}" type="presParOf" srcId="{934317D0-910B-40ED-8FAD-3F980D0D77C2}" destId="{62A47EDA-0A95-4C20-A65A-90539FD99145}" srcOrd="2" destOrd="0" presId="urn:microsoft.com/office/officeart/2005/8/layout/orgChart1"/>
    <dgm:cxn modelId="{6EFA3D25-D10F-408F-811F-6DF57E9DEF02}" type="presParOf" srcId="{AE4DEA40-5853-480F-9284-144D29E89391}" destId="{6EBF3F49-637A-462B-8735-C69BF95B9A03}" srcOrd="2" destOrd="0" presId="urn:microsoft.com/office/officeart/2005/8/layout/orgChart1"/>
    <dgm:cxn modelId="{9B4D2FB6-4E66-46F4-A5C5-684192E4944C}" type="presParOf" srcId="{AE4DEA40-5853-480F-9284-144D29E89391}" destId="{EEA3C64C-9BF2-4642-A24A-92B15E268F86}" srcOrd="3" destOrd="0" presId="urn:microsoft.com/office/officeart/2005/8/layout/orgChart1"/>
    <dgm:cxn modelId="{5166C0EE-EE2E-4211-A751-4B208DD045F5}" type="presParOf" srcId="{EEA3C64C-9BF2-4642-A24A-92B15E268F86}" destId="{03A9A4F0-C9BB-4B7D-B8BC-CD3A7699BC86}" srcOrd="0" destOrd="0" presId="urn:microsoft.com/office/officeart/2005/8/layout/orgChart1"/>
    <dgm:cxn modelId="{91A309D4-F366-4AE0-8D4B-E1B98965C48C}" type="presParOf" srcId="{03A9A4F0-C9BB-4B7D-B8BC-CD3A7699BC86}" destId="{E04D51C6-5093-486B-9E8F-E602C4D78460}" srcOrd="0" destOrd="0" presId="urn:microsoft.com/office/officeart/2005/8/layout/orgChart1"/>
    <dgm:cxn modelId="{2EB8AF4B-948E-4FA6-973D-2F34FD8412AE}" type="presParOf" srcId="{03A9A4F0-C9BB-4B7D-B8BC-CD3A7699BC86}" destId="{0E48C6BF-0764-4C25-94F2-F7CCC1C7CCBA}" srcOrd="1" destOrd="0" presId="urn:microsoft.com/office/officeart/2005/8/layout/orgChart1"/>
    <dgm:cxn modelId="{83EB637D-84A1-45C6-A2C4-5EA92D309D1A}" type="presParOf" srcId="{EEA3C64C-9BF2-4642-A24A-92B15E268F86}" destId="{FDF0ECA5-01A8-4211-8906-607915D987EC}" srcOrd="1" destOrd="0" presId="urn:microsoft.com/office/officeart/2005/8/layout/orgChart1"/>
    <dgm:cxn modelId="{54960E08-2F55-4F4D-8AC4-7486137D98DA}" type="presParOf" srcId="{FDF0ECA5-01A8-4211-8906-607915D987EC}" destId="{7634F751-BEB9-402B-9C9B-7F732AE6D9E8}" srcOrd="0" destOrd="0" presId="urn:microsoft.com/office/officeart/2005/8/layout/orgChart1"/>
    <dgm:cxn modelId="{DE044BEA-75DB-4B79-82B1-E86A60A50B34}" type="presParOf" srcId="{FDF0ECA5-01A8-4211-8906-607915D987EC}" destId="{FAF2AE14-1FF5-4254-BBBC-77C38A48E11B}" srcOrd="1" destOrd="0" presId="urn:microsoft.com/office/officeart/2005/8/layout/orgChart1"/>
    <dgm:cxn modelId="{F3269C32-56C9-4FA0-875F-3155EF55AB57}" type="presParOf" srcId="{FAF2AE14-1FF5-4254-BBBC-77C38A48E11B}" destId="{1F4E22AF-BFC7-4CDB-9778-EB64A63302B6}" srcOrd="0" destOrd="0" presId="urn:microsoft.com/office/officeart/2005/8/layout/orgChart1"/>
    <dgm:cxn modelId="{384C14A2-BC9F-4A5A-8550-EED3AEC65BDF}" type="presParOf" srcId="{1F4E22AF-BFC7-4CDB-9778-EB64A63302B6}" destId="{04AD3439-39F9-45A0-B5DC-0AB550E6A7B1}" srcOrd="0" destOrd="0" presId="urn:microsoft.com/office/officeart/2005/8/layout/orgChart1"/>
    <dgm:cxn modelId="{69D70E21-68A7-4FDC-9FD1-49CF84AEE2B1}" type="presParOf" srcId="{1F4E22AF-BFC7-4CDB-9778-EB64A63302B6}" destId="{45401BEC-0618-407C-9E24-1F6C739C34D7}" srcOrd="1" destOrd="0" presId="urn:microsoft.com/office/officeart/2005/8/layout/orgChart1"/>
    <dgm:cxn modelId="{384883B6-8F32-4260-8C54-9A0734715518}" type="presParOf" srcId="{FAF2AE14-1FF5-4254-BBBC-77C38A48E11B}" destId="{CEA93DA4-423A-4587-8519-A0C4105C7535}" srcOrd="1" destOrd="0" presId="urn:microsoft.com/office/officeart/2005/8/layout/orgChart1"/>
    <dgm:cxn modelId="{77E14D3B-F15C-4CF1-BF68-3B95B13BD11E}" type="presParOf" srcId="{FAF2AE14-1FF5-4254-BBBC-77C38A48E11B}" destId="{0708FAC5-03CE-41A4-BECB-9EA24192EEBB}" srcOrd="2" destOrd="0" presId="urn:microsoft.com/office/officeart/2005/8/layout/orgChart1"/>
    <dgm:cxn modelId="{51BD143C-8ABD-4E62-B9BA-1006CF70CC30}" type="presParOf" srcId="{FDF0ECA5-01A8-4211-8906-607915D987EC}" destId="{789B46E2-D507-4076-99FD-944CE55C876D}" srcOrd="2" destOrd="0" presId="urn:microsoft.com/office/officeart/2005/8/layout/orgChart1"/>
    <dgm:cxn modelId="{20DA5C6F-B260-40F7-8913-880150C160DF}" type="presParOf" srcId="{FDF0ECA5-01A8-4211-8906-607915D987EC}" destId="{86BEF071-6772-47BC-A6A6-457BF88BEDAE}" srcOrd="3" destOrd="0" presId="urn:microsoft.com/office/officeart/2005/8/layout/orgChart1"/>
    <dgm:cxn modelId="{D2882393-4544-472E-99B6-678FC5A5884E}" type="presParOf" srcId="{86BEF071-6772-47BC-A6A6-457BF88BEDAE}" destId="{218028C9-C4DD-4F8C-A638-A134E60B5140}" srcOrd="0" destOrd="0" presId="urn:microsoft.com/office/officeart/2005/8/layout/orgChart1"/>
    <dgm:cxn modelId="{0499DEB4-3E32-41FD-A895-65A15892431C}" type="presParOf" srcId="{218028C9-C4DD-4F8C-A638-A134E60B5140}" destId="{E382BE14-F79D-461F-9820-5467B916CDA1}" srcOrd="0" destOrd="0" presId="urn:microsoft.com/office/officeart/2005/8/layout/orgChart1"/>
    <dgm:cxn modelId="{A50E428A-B984-4E51-82B8-F29800598FA2}" type="presParOf" srcId="{218028C9-C4DD-4F8C-A638-A134E60B5140}" destId="{A10F0741-362B-484C-B8B3-45D1EC73BB8A}" srcOrd="1" destOrd="0" presId="urn:microsoft.com/office/officeart/2005/8/layout/orgChart1"/>
    <dgm:cxn modelId="{FA933296-4F98-4A32-81CE-9E4971607FE2}" type="presParOf" srcId="{86BEF071-6772-47BC-A6A6-457BF88BEDAE}" destId="{233E7035-FC79-4CDC-98D8-587069095AFD}" srcOrd="1" destOrd="0" presId="urn:microsoft.com/office/officeart/2005/8/layout/orgChart1"/>
    <dgm:cxn modelId="{6CBD0C6F-328A-4366-9A3B-ED627B5E8093}" type="presParOf" srcId="{86BEF071-6772-47BC-A6A6-457BF88BEDAE}" destId="{89B57B25-E884-4EF1-A967-938FF03F96B2}" srcOrd="2" destOrd="0" presId="urn:microsoft.com/office/officeart/2005/8/layout/orgChart1"/>
    <dgm:cxn modelId="{D67B0690-EEEF-483D-8C12-5C35ABBA9040}" type="presParOf" srcId="{EEA3C64C-9BF2-4642-A24A-92B15E268F86}" destId="{5C212204-166C-4DE2-A825-A7C276B8D01A}" srcOrd="2" destOrd="0" presId="urn:microsoft.com/office/officeart/2005/8/layout/orgChart1"/>
    <dgm:cxn modelId="{DDDD1AC2-D469-4EC2-94CE-BB8509347050}" type="presParOf" srcId="{AE4DEA40-5853-480F-9284-144D29E89391}" destId="{E15DB8AB-67AD-448D-A9FA-1C7202C5A889}" srcOrd="4" destOrd="0" presId="urn:microsoft.com/office/officeart/2005/8/layout/orgChart1"/>
    <dgm:cxn modelId="{A8690334-C423-43E6-BC85-189CCBEC294D}" type="presParOf" srcId="{AE4DEA40-5853-480F-9284-144D29E89391}" destId="{FAA3085D-FD1E-4E41-9ED0-5BFFF7952293}" srcOrd="5" destOrd="0" presId="urn:microsoft.com/office/officeart/2005/8/layout/orgChart1"/>
    <dgm:cxn modelId="{13C2027D-0F6B-4E7D-910F-D0FCC5E4E400}" type="presParOf" srcId="{FAA3085D-FD1E-4E41-9ED0-5BFFF7952293}" destId="{F1C95D5E-5D83-4981-ABAA-63D35CB1DBA9}" srcOrd="0" destOrd="0" presId="urn:microsoft.com/office/officeart/2005/8/layout/orgChart1"/>
    <dgm:cxn modelId="{69972419-8AAC-4182-B3E1-9727D4B93584}" type="presParOf" srcId="{F1C95D5E-5D83-4981-ABAA-63D35CB1DBA9}" destId="{59A4061E-D4FC-471A-9177-99068549BAC2}" srcOrd="0" destOrd="0" presId="urn:microsoft.com/office/officeart/2005/8/layout/orgChart1"/>
    <dgm:cxn modelId="{96764129-AFA9-4D38-B581-2E2DED40E35C}" type="presParOf" srcId="{F1C95D5E-5D83-4981-ABAA-63D35CB1DBA9}" destId="{18BCA6DC-7E0C-4917-97BE-77F74387B083}" srcOrd="1" destOrd="0" presId="urn:microsoft.com/office/officeart/2005/8/layout/orgChart1"/>
    <dgm:cxn modelId="{B21F1D86-60C5-4536-B2CA-35E3ECF4CE85}" type="presParOf" srcId="{FAA3085D-FD1E-4E41-9ED0-5BFFF7952293}" destId="{41174D1F-5825-4511-8558-651D2B389191}" srcOrd="1" destOrd="0" presId="urn:microsoft.com/office/officeart/2005/8/layout/orgChart1"/>
    <dgm:cxn modelId="{6A11C639-8284-4354-98AD-377F81443273}" type="presParOf" srcId="{41174D1F-5825-4511-8558-651D2B389191}" destId="{DED31770-6F8A-48D1-8FF6-87483B101FEE}" srcOrd="0" destOrd="0" presId="urn:microsoft.com/office/officeart/2005/8/layout/orgChart1"/>
    <dgm:cxn modelId="{B1F604FB-6345-4232-8C44-56BA520D8D24}" type="presParOf" srcId="{41174D1F-5825-4511-8558-651D2B389191}" destId="{13CE9D14-ACE5-482F-99B6-22DBC8AD5950}" srcOrd="1" destOrd="0" presId="urn:microsoft.com/office/officeart/2005/8/layout/orgChart1"/>
    <dgm:cxn modelId="{B4FED004-CDB7-48CB-855F-CD1CC3C70BF5}" type="presParOf" srcId="{13CE9D14-ACE5-482F-99B6-22DBC8AD5950}" destId="{218DF471-E64B-4727-9B48-9D05B0D7F3FF}" srcOrd="0" destOrd="0" presId="urn:microsoft.com/office/officeart/2005/8/layout/orgChart1"/>
    <dgm:cxn modelId="{98E47873-F032-4D33-8FB1-4B9FD8697EF5}" type="presParOf" srcId="{218DF471-E64B-4727-9B48-9D05B0D7F3FF}" destId="{A1C25BAC-ED8A-42A6-BAD3-56911CE8A17F}" srcOrd="0" destOrd="0" presId="urn:microsoft.com/office/officeart/2005/8/layout/orgChart1"/>
    <dgm:cxn modelId="{BBCF2ACF-CD90-45E4-8388-6E05474BA811}" type="presParOf" srcId="{218DF471-E64B-4727-9B48-9D05B0D7F3FF}" destId="{5E3C7039-9A09-4A4D-A941-14A5FA4399D2}" srcOrd="1" destOrd="0" presId="urn:microsoft.com/office/officeart/2005/8/layout/orgChart1"/>
    <dgm:cxn modelId="{2E8233D5-0EF2-4BBD-96E2-5DB95A9516DF}" type="presParOf" srcId="{13CE9D14-ACE5-482F-99B6-22DBC8AD5950}" destId="{47A48800-4CEC-4C43-BA18-1FA9D49984D6}" srcOrd="1" destOrd="0" presId="urn:microsoft.com/office/officeart/2005/8/layout/orgChart1"/>
    <dgm:cxn modelId="{69F25B94-D28E-4593-9DBB-FA8DA5B432AF}" type="presParOf" srcId="{47A48800-4CEC-4C43-BA18-1FA9D49984D6}" destId="{6E536D53-85EC-481B-9F1C-3DBC32179E4F}" srcOrd="0" destOrd="0" presId="urn:microsoft.com/office/officeart/2005/8/layout/orgChart1"/>
    <dgm:cxn modelId="{1C1EDE5F-5E5E-4FC9-BADF-DDB0CD913FF9}" type="presParOf" srcId="{47A48800-4CEC-4C43-BA18-1FA9D49984D6}" destId="{FDA043E1-FD07-4AF6-BBDD-ECED2C335C64}" srcOrd="1" destOrd="0" presId="urn:microsoft.com/office/officeart/2005/8/layout/orgChart1"/>
    <dgm:cxn modelId="{E1F9F28F-EAC4-4569-986A-46AD72F51BAA}" type="presParOf" srcId="{FDA043E1-FD07-4AF6-BBDD-ECED2C335C64}" destId="{C1E37CB0-A701-4835-8C63-9CCDD6145C47}" srcOrd="0" destOrd="0" presId="urn:microsoft.com/office/officeart/2005/8/layout/orgChart1"/>
    <dgm:cxn modelId="{EF2B86EF-9B88-4227-8821-847B8FE2034E}" type="presParOf" srcId="{C1E37CB0-A701-4835-8C63-9CCDD6145C47}" destId="{021A4277-882B-4BDA-82E6-07BF57BA8CAE}" srcOrd="0" destOrd="0" presId="urn:microsoft.com/office/officeart/2005/8/layout/orgChart1"/>
    <dgm:cxn modelId="{EE03F663-5DF2-4DEA-A1AB-78B8F0D72F04}" type="presParOf" srcId="{C1E37CB0-A701-4835-8C63-9CCDD6145C47}" destId="{568BBC3D-83BF-4464-8775-28EE74567A8F}" srcOrd="1" destOrd="0" presId="urn:microsoft.com/office/officeart/2005/8/layout/orgChart1"/>
    <dgm:cxn modelId="{7772B8BB-1B0A-4B93-BF51-66798A51ADC5}" type="presParOf" srcId="{FDA043E1-FD07-4AF6-BBDD-ECED2C335C64}" destId="{082A7219-95C8-4ABA-9F42-B829A97BEADF}" srcOrd="1" destOrd="0" presId="urn:microsoft.com/office/officeart/2005/8/layout/orgChart1"/>
    <dgm:cxn modelId="{E535D67B-4406-4E91-81B5-FE43B4B0CA37}" type="presParOf" srcId="{FDA043E1-FD07-4AF6-BBDD-ECED2C335C64}" destId="{ECC3792C-8C57-4EBF-A972-DE9F3CA6CBF0}" srcOrd="2" destOrd="0" presId="urn:microsoft.com/office/officeart/2005/8/layout/orgChart1"/>
    <dgm:cxn modelId="{7B750A0A-5BCA-4799-8BDC-E6E316E18BD9}" type="presParOf" srcId="{47A48800-4CEC-4C43-BA18-1FA9D49984D6}" destId="{3DC44411-E303-465D-BDEC-9E4AB75AAFFD}" srcOrd="2" destOrd="0" presId="urn:microsoft.com/office/officeart/2005/8/layout/orgChart1"/>
    <dgm:cxn modelId="{8D4B5B9E-876B-4942-8F8F-12C28BB71643}" type="presParOf" srcId="{47A48800-4CEC-4C43-BA18-1FA9D49984D6}" destId="{82F58173-9C53-4A29-B7AA-354C8E71FA4C}" srcOrd="3" destOrd="0" presId="urn:microsoft.com/office/officeart/2005/8/layout/orgChart1"/>
    <dgm:cxn modelId="{5905D3AB-2B22-4A6E-9CCA-7FB247D45972}" type="presParOf" srcId="{82F58173-9C53-4A29-B7AA-354C8E71FA4C}" destId="{973858AB-19C6-49B8-8356-D52B5749C86C}" srcOrd="0" destOrd="0" presId="urn:microsoft.com/office/officeart/2005/8/layout/orgChart1"/>
    <dgm:cxn modelId="{142B28B9-583C-4924-93F2-91842488F1A7}" type="presParOf" srcId="{973858AB-19C6-49B8-8356-D52B5749C86C}" destId="{A4A98573-6563-42A6-803E-618C697B1004}" srcOrd="0" destOrd="0" presId="urn:microsoft.com/office/officeart/2005/8/layout/orgChart1"/>
    <dgm:cxn modelId="{F4E233A9-D83C-4841-BDFE-08824356B44B}" type="presParOf" srcId="{973858AB-19C6-49B8-8356-D52B5749C86C}" destId="{E14B9E22-24D7-4246-99BB-EE4AA9C5C1D4}" srcOrd="1" destOrd="0" presId="urn:microsoft.com/office/officeart/2005/8/layout/orgChart1"/>
    <dgm:cxn modelId="{999BCB56-86CA-4FD0-BAD9-68B5EAC6CA75}" type="presParOf" srcId="{82F58173-9C53-4A29-B7AA-354C8E71FA4C}" destId="{205DD764-8287-42C4-B13B-459DD89A90D6}" srcOrd="1" destOrd="0" presId="urn:microsoft.com/office/officeart/2005/8/layout/orgChart1"/>
    <dgm:cxn modelId="{704AF459-8465-4857-B449-BA20A8BEE5B6}" type="presParOf" srcId="{82F58173-9C53-4A29-B7AA-354C8E71FA4C}" destId="{AFA6B5F2-1A6F-4888-B02D-385B83E6FAF8}" srcOrd="2" destOrd="0" presId="urn:microsoft.com/office/officeart/2005/8/layout/orgChart1"/>
    <dgm:cxn modelId="{226D193F-F7D5-468B-A17A-7E9173E163B7}" type="presParOf" srcId="{47A48800-4CEC-4C43-BA18-1FA9D49984D6}" destId="{2B2772AA-74FD-4BA8-A275-367F8C145F4A}" srcOrd="4" destOrd="0" presId="urn:microsoft.com/office/officeart/2005/8/layout/orgChart1"/>
    <dgm:cxn modelId="{E4DF9C8E-9B33-4A1B-942F-59EF029CE250}" type="presParOf" srcId="{47A48800-4CEC-4C43-BA18-1FA9D49984D6}" destId="{06E1431D-3334-4E14-BA99-0ABE3A702E0F}" srcOrd="5" destOrd="0" presId="urn:microsoft.com/office/officeart/2005/8/layout/orgChart1"/>
    <dgm:cxn modelId="{48E260BF-E122-4F97-AC23-D51BA7A15076}" type="presParOf" srcId="{06E1431D-3334-4E14-BA99-0ABE3A702E0F}" destId="{5D964297-2B9C-407C-A849-F353B182BDCC}" srcOrd="0" destOrd="0" presId="urn:microsoft.com/office/officeart/2005/8/layout/orgChart1"/>
    <dgm:cxn modelId="{F89C7F62-1EB7-4CC2-8FF6-EEBEA738FFFA}" type="presParOf" srcId="{5D964297-2B9C-407C-A849-F353B182BDCC}" destId="{29805104-28DD-4684-A1FE-42D0D41FD7E6}" srcOrd="0" destOrd="0" presId="urn:microsoft.com/office/officeart/2005/8/layout/orgChart1"/>
    <dgm:cxn modelId="{2BA18241-FCF6-4B7E-B12B-9C0622FB5CD5}" type="presParOf" srcId="{5D964297-2B9C-407C-A849-F353B182BDCC}" destId="{70EC536F-A42C-4158-BE99-32B12047A077}" srcOrd="1" destOrd="0" presId="urn:microsoft.com/office/officeart/2005/8/layout/orgChart1"/>
    <dgm:cxn modelId="{A3C1277D-2193-4B06-8183-9DCBC9B9F3BD}" type="presParOf" srcId="{06E1431D-3334-4E14-BA99-0ABE3A702E0F}" destId="{77072B76-61CF-42CC-818C-AC68EA4B4115}" srcOrd="1" destOrd="0" presId="urn:microsoft.com/office/officeart/2005/8/layout/orgChart1"/>
    <dgm:cxn modelId="{FED5F75A-2DA2-4707-8ABF-148BE45CDAD0}" type="presParOf" srcId="{06E1431D-3334-4E14-BA99-0ABE3A702E0F}" destId="{D1F4FA91-FEA4-4FBE-A82C-BC4398B75D3B}" srcOrd="2" destOrd="0" presId="urn:microsoft.com/office/officeart/2005/8/layout/orgChart1"/>
    <dgm:cxn modelId="{776E33BA-25AC-40A1-AE90-BDFCC753FDAA}" type="presParOf" srcId="{47A48800-4CEC-4C43-BA18-1FA9D49984D6}" destId="{83B59626-759E-4D0E-9E25-0DEEB27108FA}" srcOrd="6" destOrd="0" presId="urn:microsoft.com/office/officeart/2005/8/layout/orgChart1"/>
    <dgm:cxn modelId="{16AD87A2-C0BD-439F-9595-A59306704D82}" type="presParOf" srcId="{47A48800-4CEC-4C43-BA18-1FA9D49984D6}" destId="{EA9DB8E1-046E-4891-9EB6-92C945FB2BDE}" srcOrd="7" destOrd="0" presId="urn:microsoft.com/office/officeart/2005/8/layout/orgChart1"/>
    <dgm:cxn modelId="{50AFAEF7-B949-41EB-AAE9-CF3474F83818}" type="presParOf" srcId="{EA9DB8E1-046E-4891-9EB6-92C945FB2BDE}" destId="{5382F799-B31F-400C-AD60-296366F2C066}" srcOrd="0" destOrd="0" presId="urn:microsoft.com/office/officeart/2005/8/layout/orgChart1"/>
    <dgm:cxn modelId="{40170315-3C13-4AE3-8708-11D089DCD0AC}" type="presParOf" srcId="{5382F799-B31F-400C-AD60-296366F2C066}" destId="{9B43D93F-67FF-4BB2-9275-06CB83689793}" srcOrd="0" destOrd="0" presId="urn:microsoft.com/office/officeart/2005/8/layout/orgChart1"/>
    <dgm:cxn modelId="{0F74908C-C5BA-4CAA-819C-D5B115A7AB07}" type="presParOf" srcId="{5382F799-B31F-400C-AD60-296366F2C066}" destId="{76C3FA84-E10D-46CB-994D-EA5743CD19FC}" srcOrd="1" destOrd="0" presId="urn:microsoft.com/office/officeart/2005/8/layout/orgChart1"/>
    <dgm:cxn modelId="{BBE68AAB-34CD-4A78-A8A5-2AC83965C4B4}" type="presParOf" srcId="{EA9DB8E1-046E-4891-9EB6-92C945FB2BDE}" destId="{65D77AB2-7AF2-466A-A430-91C0D3F7E57B}" srcOrd="1" destOrd="0" presId="urn:microsoft.com/office/officeart/2005/8/layout/orgChart1"/>
    <dgm:cxn modelId="{14028DB8-F830-4A3A-8BF2-367DC9A56D07}" type="presParOf" srcId="{EA9DB8E1-046E-4891-9EB6-92C945FB2BDE}" destId="{2564B8AB-793D-4408-99F9-19ABE2519C7D}" srcOrd="2" destOrd="0" presId="urn:microsoft.com/office/officeart/2005/8/layout/orgChart1"/>
    <dgm:cxn modelId="{55B6980B-8E96-4B79-BEB5-D00702CA87E9}" type="presParOf" srcId="{13CE9D14-ACE5-482F-99B6-22DBC8AD5950}" destId="{56BE51EC-9209-4425-A458-60A9AAB4D82A}" srcOrd="2" destOrd="0" presId="urn:microsoft.com/office/officeart/2005/8/layout/orgChart1"/>
    <dgm:cxn modelId="{22EA09B8-27AD-4BF8-8AAF-24CDE5147BB6}" type="presParOf" srcId="{41174D1F-5825-4511-8558-651D2B389191}" destId="{BC661C0A-3529-4FD7-83C2-2F9BAACEE00E}" srcOrd="2" destOrd="0" presId="urn:microsoft.com/office/officeart/2005/8/layout/orgChart1"/>
    <dgm:cxn modelId="{49002A2A-BC5B-432D-A30F-83A02745AE61}" type="presParOf" srcId="{41174D1F-5825-4511-8558-651D2B389191}" destId="{A6C7AEE2-E6BE-463D-9E28-764D3A7E2306}" srcOrd="3" destOrd="0" presId="urn:microsoft.com/office/officeart/2005/8/layout/orgChart1"/>
    <dgm:cxn modelId="{08DAFFD5-AE50-4711-8D6E-72519F6BB999}" type="presParOf" srcId="{A6C7AEE2-E6BE-463D-9E28-764D3A7E2306}" destId="{BF3A5554-38C1-4490-9F20-EA99C608D25E}" srcOrd="0" destOrd="0" presId="urn:microsoft.com/office/officeart/2005/8/layout/orgChart1"/>
    <dgm:cxn modelId="{1D0D7B27-BD22-481A-B02D-C3B5EE6A5839}" type="presParOf" srcId="{BF3A5554-38C1-4490-9F20-EA99C608D25E}" destId="{42F80AD5-E7F0-4045-801B-38D51F7FAA56}" srcOrd="0" destOrd="0" presId="urn:microsoft.com/office/officeart/2005/8/layout/orgChart1"/>
    <dgm:cxn modelId="{4A570AEB-9AEA-40BD-A4C7-A2E49523F84E}" type="presParOf" srcId="{BF3A5554-38C1-4490-9F20-EA99C608D25E}" destId="{FFF1C669-4CFE-44E9-BCCC-5A7882880C5A}" srcOrd="1" destOrd="0" presId="urn:microsoft.com/office/officeart/2005/8/layout/orgChart1"/>
    <dgm:cxn modelId="{016D214B-B0A5-437E-A50C-399C1E37E752}" type="presParOf" srcId="{A6C7AEE2-E6BE-463D-9E28-764D3A7E2306}" destId="{DD507371-24E4-4613-8ED5-6EFF6C89B616}" srcOrd="1" destOrd="0" presId="urn:microsoft.com/office/officeart/2005/8/layout/orgChart1"/>
    <dgm:cxn modelId="{AAF2CC46-0600-4A10-91AD-92647C5E003F}" type="presParOf" srcId="{DD507371-24E4-4613-8ED5-6EFF6C89B616}" destId="{C67C0E0C-0E21-4645-B82D-689CD7F648E4}" srcOrd="0" destOrd="0" presId="urn:microsoft.com/office/officeart/2005/8/layout/orgChart1"/>
    <dgm:cxn modelId="{EFE3C415-0EF5-4943-AD9A-292CFEFB2369}" type="presParOf" srcId="{DD507371-24E4-4613-8ED5-6EFF6C89B616}" destId="{D9FE546F-EA9D-4F3B-BA1C-250C9E939655}" srcOrd="1" destOrd="0" presId="urn:microsoft.com/office/officeart/2005/8/layout/orgChart1"/>
    <dgm:cxn modelId="{09469968-B760-415A-BBC0-9013C8654E66}" type="presParOf" srcId="{D9FE546F-EA9D-4F3B-BA1C-250C9E939655}" destId="{27606730-F422-458E-8880-385B0F04323F}" srcOrd="0" destOrd="0" presId="urn:microsoft.com/office/officeart/2005/8/layout/orgChart1"/>
    <dgm:cxn modelId="{94C5A5C4-6E9F-4136-95D5-71924EC99C32}" type="presParOf" srcId="{27606730-F422-458E-8880-385B0F04323F}" destId="{0966C7AD-7D6C-4ED8-93D7-E3F18CD32186}" srcOrd="0" destOrd="0" presId="urn:microsoft.com/office/officeart/2005/8/layout/orgChart1"/>
    <dgm:cxn modelId="{0D095B88-7A9D-4C61-9AF9-788FC2BCE87F}" type="presParOf" srcId="{27606730-F422-458E-8880-385B0F04323F}" destId="{8D2D583A-CD4A-4A59-BB37-650F9EA4903E}" srcOrd="1" destOrd="0" presId="urn:microsoft.com/office/officeart/2005/8/layout/orgChart1"/>
    <dgm:cxn modelId="{3FC916C6-3E27-4A25-A6B9-47F87D384650}" type="presParOf" srcId="{D9FE546F-EA9D-4F3B-BA1C-250C9E939655}" destId="{E6ACEF9E-3925-483A-B148-ADC1A29AB62A}" srcOrd="1" destOrd="0" presId="urn:microsoft.com/office/officeart/2005/8/layout/orgChart1"/>
    <dgm:cxn modelId="{D93410F8-74AD-4E58-BA72-4D6D31C64A61}" type="presParOf" srcId="{D9FE546F-EA9D-4F3B-BA1C-250C9E939655}" destId="{3E073194-D749-4BA3-B3F5-BCD4C3385C27}" srcOrd="2" destOrd="0" presId="urn:microsoft.com/office/officeart/2005/8/layout/orgChart1"/>
    <dgm:cxn modelId="{05E0418A-53EF-4C8A-933F-C751D770370A}" type="presParOf" srcId="{DD507371-24E4-4613-8ED5-6EFF6C89B616}" destId="{EBC9EF5B-169F-4FFB-A42F-3C64BDC30959}" srcOrd="2" destOrd="0" presId="urn:microsoft.com/office/officeart/2005/8/layout/orgChart1"/>
    <dgm:cxn modelId="{578D829D-20E3-4525-99FE-56C3A7AEC14F}" type="presParOf" srcId="{DD507371-24E4-4613-8ED5-6EFF6C89B616}" destId="{B64F6C9E-F77F-47B6-8050-850E8D9BAD7B}" srcOrd="3" destOrd="0" presId="urn:microsoft.com/office/officeart/2005/8/layout/orgChart1"/>
    <dgm:cxn modelId="{F62A4FEF-F587-438F-9BDD-8D28C2621673}" type="presParOf" srcId="{B64F6C9E-F77F-47B6-8050-850E8D9BAD7B}" destId="{112F4F85-6879-41B0-B9C4-80B5D50DDCC2}" srcOrd="0" destOrd="0" presId="urn:microsoft.com/office/officeart/2005/8/layout/orgChart1"/>
    <dgm:cxn modelId="{B392FDED-9DB9-46FB-9B11-5C1F872F1EE4}" type="presParOf" srcId="{112F4F85-6879-41B0-B9C4-80B5D50DDCC2}" destId="{4679F8D0-832B-4BE0-852C-A4CBB8D322BB}" srcOrd="0" destOrd="0" presId="urn:microsoft.com/office/officeart/2005/8/layout/orgChart1"/>
    <dgm:cxn modelId="{3F40BFC2-9618-41FE-B782-11A529E8F69D}" type="presParOf" srcId="{112F4F85-6879-41B0-B9C4-80B5D50DDCC2}" destId="{B7EF8F39-281A-4859-9E5D-F1EDAF0D6797}" srcOrd="1" destOrd="0" presId="urn:microsoft.com/office/officeart/2005/8/layout/orgChart1"/>
    <dgm:cxn modelId="{5920CF28-B6D0-46F2-8856-AF12A47FD7F9}" type="presParOf" srcId="{B64F6C9E-F77F-47B6-8050-850E8D9BAD7B}" destId="{F11F6845-827D-4791-9D34-28D79C99C2EA}" srcOrd="1" destOrd="0" presId="urn:microsoft.com/office/officeart/2005/8/layout/orgChart1"/>
    <dgm:cxn modelId="{9AE37518-9705-4192-B97B-E4C81CDCDD2B}" type="presParOf" srcId="{B64F6C9E-F77F-47B6-8050-850E8D9BAD7B}" destId="{1F05CF2E-3C64-400C-9BF6-F05213003CC3}" srcOrd="2" destOrd="0" presId="urn:microsoft.com/office/officeart/2005/8/layout/orgChart1"/>
    <dgm:cxn modelId="{EEB9EECA-B7CD-4DC4-A6F7-F0FE82FD718B}" type="presParOf" srcId="{A6C7AEE2-E6BE-463D-9E28-764D3A7E2306}" destId="{7F0ECDC9-F26B-43B2-BABB-480FFDD64444}" srcOrd="2" destOrd="0" presId="urn:microsoft.com/office/officeart/2005/8/layout/orgChart1"/>
    <dgm:cxn modelId="{32D49F30-98A6-4B8A-8FFF-83DED8ADD267}" type="presParOf" srcId="{41174D1F-5825-4511-8558-651D2B389191}" destId="{ED94AEF1-1D3B-4D14-A207-455809C14EAB}" srcOrd="4" destOrd="0" presId="urn:microsoft.com/office/officeart/2005/8/layout/orgChart1"/>
    <dgm:cxn modelId="{B3E7D60A-9CBB-44FD-9F86-CA2A8E780555}" type="presParOf" srcId="{41174D1F-5825-4511-8558-651D2B389191}" destId="{BC630F1F-BF97-4BF4-8508-A445545328C0}" srcOrd="5" destOrd="0" presId="urn:microsoft.com/office/officeart/2005/8/layout/orgChart1"/>
    <dgm:cxn modelId="{7687DD77-1A42-4B4E-AC22-2BD2C3E7A6DF}" type="presParOf" srcId="{BC630F1F-BF97-4BF4-8508-A445545328C0}" destId="{EAE55B14-8FF0-463B-B87A-FF651086556A}" srcOrd="0" destOrd="0" presId="urn:microsoft.com/office/officeart/2005/8/layout/orgChart1"/>
    <dgm:cxn modelId="{0678BA86-9446-44E3-BE07-B62FA49CED3C}" type="presParOf" srcId="{EAE55B14-8FF0-463B-B87A-FF651086556A}" destId="{EBEF0A3A-FCDF-4EB2-BFF4-E03CA50D5EBC}" srcOrd="0" destOrd="0" presId="urn:microsoft.com/office/officeart/2005/8/layout/orgChart1"/>
    <dgm:cxn modelId="{A4A7E833-A6E9-4B0D-A568-60F6C8376E3F}" type="presParOf" srcId="{EAE55B14-8FF0-463B-B87A-FF651086556A}" destId="{4E7F52CA-DF38-4368-9764-9A26DF72B5D1}" srcOrd="1" destOrd="0" presId="urn:microsoft.com/office/officeart/2005/8/layout/orgChart1"/>
    <dgm:cxn modelId="{CFFF0875-027B-4DB0-BC49-82C12D738DC3}" type="presParOf" srcId="{BC630F1F-BF97-4BF4-8508-A445545328C0}" destId="{BCD9126F-708D-452D-9AD4-64C4D5B05CD7}" srcOrd="1" destOrd="0" presId="urn:microsoft.com/office/officeart/2005/8/layout/orgChart1"/>
    <dgm:cxn modelId="{4DA325E0-E2EA-4027-89BA-3C4F98AD0435}" type="presParOf" srcId="{BC630F1F-BF97-4BF4-8508-A445545328C0}" destId="{B14567D2-46EC-4A85-9745-A86D244D87B8}" srcOrd="2" destOrd="0" presId="urn:microsoft.com/office/officeart/2005/8/layout/orgChart1"/>
    <dgm:cxn modelId="{771F3F7F-E189-46D9-BA78-DE7026D742D0}" type="presParOf" srcId="{FAA3085D-FD1E-4E41-9ED0-5BFFF7952293}" destId="{5D30E6F5-86C4-4239-8CE2-738E0C3492EA}" srcOrd="2" destOrd="0" presId="urn:microsoft.com/office/officeart/2005/8/layout/orgChart1"/>
    <dgm:cxn modelId="{6A284C3B-02F0-430C-B23A-FD7D8FA59793}" type="presParOf" srcId="{AE4DEA40-5853-480F-9284-144D29E89391}" destId="{AF2C0DF0-7DC2-4488-B282-8847712FB8CA}" srcOrd="6" destOrd="0" presId="urn:microsoft.com/office/officeart/2005/8/layout/orgChart1"/>
    <dgm:cxn modelId="{9501D839-A9AF-45E6-AD57-1ACEECB3E91F}" type="presParOf" srcId="{AE4DEA40-5853-480F-9284-144D29E89391}" destId="{C52BA756-8722-418E-9A99-8135DDE2E402}" srcOrd="7" destOrd="0" presId="urn:microsoft.com/office/officeart/2005/8/layout/orgChart1"/>
    <dgm:cxn modelId="{3763AEC0-39D6-42B1-9618-AFA0B19144EF}" type="presParOf" srcId="{C52BA756-8722-418E-9A99-8135DDE2E402}" destId="{20EE675A-1E34-4128-B2BA-43D12A70E120}" srcOrd="0" destOrd="0" presId="urn:microsoft.com/office/officeart/2005/8/layout/orgChart1"/>
    <dgm:cxn modelId="{5BBF1718-60CF-4746-A33B-ED60C3FDFE22}" type="presParOf" srcId="{20EE675A-1E34-4128-B2BA-43D12A70E120}" destId="{DA7F9870-2807-4C1D-95D3-264659BF94D0}" srcOrd="0" destOrd="0" presId="urn:microsoft.com/office/officeart/2005/8/layout/orgChart1"/>
    <dgm:cxn modelId="{938899C7-B0CB-4305-A68C-4199CCDBBFA2}" type="presParOf" srcId="{20EE675A-1E34-4128-B2BA-43D12A70E120}" destId="{A4CEB452-9ACE-4293-9EC8-821EA3498E98}" srcOrd="1" destOrd="0" presId="urn:microsoft.com/office/officeart/2005/8/layout/orgChart1"/>
    <dgm:cxn modelId="{505EB900-D1F4-4442-8B82-A2E8EC4072B0}" type="presParOf" srcId="{C52BA756-8722-418E-9A99-8135DDE2E402}" destId="{654F82C0-AE0A-42CA-8FC9-2192BD4AF373}" srcOrd="1" destOrd="0" presId="urn:microsoft.com/office/officeart/2005/8/layout/orgChart1"/>
    <dgm:cxn modelId="{1F625912-1DAA-41C4-B530-D7270E3E4853}" type="presParOf" srcId="{C52BA756-8722-418E-9A99-8135DDE2E402}" destId="{47C6ADA4-AAF2-42B7-AA17-40F6526DFFAD}" srcOrd="2" destOrd="0" presId="urn:microsoft.com/office/officeart/2005/8/layout/orgChart1"/>
    <dgm:cxn modelId="{088A7260-BFE0-4C66-9A98-7A363D26EA63}" type="presParOf" srcId="{C3692BBC-3B74-42A1-B671-B024D2D7A5A2}" destId="{488505A8-DDE9-482F-88B1-D7950D998259}" srcOrd="2" destOrd="0" presId="urn:microsoft.com/office/officeart/2005/8/layout/orgChart1"/>
    <dgm:cxn modelId="{40E20DEC-4E79-401D-A8CA-434EBC9760DE}" type="presParOf" srcId="{7C468CEB-E79C-44BB-9BAF-2AF613BB5844}" destId="{DBB5E3FA-2DD1-446A-B5E8-BE03A2EA1477}" srcOrd="2" destOrd="0" presId="urn:microsoft.com/office/officeart/2005/8/layout/orgChart1"/>
    <dgm:cxn modelId="{3EBB6B4A-380B-4B16-8986-99DEB9599A18}" type="presParOf" srcId="{DBB5E3FA-2DD1-446A-B5E8-BE03A2EA1477}" destId="{E863892B-70B1-4E2A-8AE3-04AF653B0942}" srcOrd="0" destOrd="0" presId="urn:microsoft.com/office/officeart/2005/8/layout/orgChart1"/>
    <dgm:cxn modelId="{69C0D0D2-92AC-4E60-A47D-8FF25C3C7B17}" type="presParOf" srcId="{DBB5E3FA-2DD1-446A-B5E8-BE03A2EA1477}" destId="{FD881861-00A6-4F61-AB43-DB47DD9D1E61}" srcOrd="1" destOrd="0" presId="urn:microsoft.com/office/officeart/2005/8/layout/orgChart1"/>
    <dgm:cxn modelId="{9C70E94E-1D15-4970-9C85-CE788D4AB69F}" type="presParOf" srcId="{FD881861-00A6-4F61-AB43-DB47DD9D1E61}" destId="{2E0A359C-5401-4F4F-BE82-783D5871B89C}" srcOrd="0" destOrd="0" presId="urn:microsoft.com/office/officeart/2005/8/layout/orgChart1"/>
    <dgm:cxn modelId="{951431E3-FEEB-4E5C-9ECD-6DD949064CBD}" type="presParOf" srcId="{2E0A359C-5401-4F4F-BE82-783D5871B89C}" destId="{D7C6226B-9E55-4C3B-9CFA-EC2F9D9CEAAD}" srcOrd="0" destOrd="0" presId="urn:microsoft.com/office/officeart/2005/8/layout/orgChart1"/>
    <dgm:cxn modelId="{214EE42D-151A-43FE-B898-32FFC9219BFD}" type="presParOf" srcId="{2E0A359C-5401-4F4F-BE82-783D5871B89C}" destId="{67759187-5440-4F96-A2E0-DFB87650E054}" srcOrd="1" destOrd="0" presId="urn:microsoft.com/office/officeart/2005/8/layout/orgChart1"/>
    <dgm:cxn modelId="{EF9B8DDF-4610-469D-A159-5A80CD07F875}" type="presParOf" srcId="{FD881861-00A6-4F61-AB43-DB47DD9D1E61}" destId="{616D2C1A-BD4A-4030-BE03-6B080BCD275C}" srcOrd="1" destOrd="0" presId="urn:microsoft.com/office/officeart/2005/8/layout/orgChart1"/>
    <dgm:cxn modelId="{AFDD3F7C-55CB-4812-9564-8FD1A36AB9A0}" type="presParOf" srcId="{FD881861-00A6-4F61-AB43-DB47DD9D1E61}" destId="{A6312F34-45CD-45E1-8D2A-4B1A47B6C35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63892B-70B1-4E2A-8AE3-04AF653B0942}">
      <dsp:nvSpPr>
        <dsp:cNvPr id="0" name=""/>
        <dsp:cNvSpPr/>
      </dsp:nvSpPr>
      <dsp:spPr>
        <a:xfrm>
          <a:off x="6299542" y="439258"/>
          <a:ext cx="92030" cy="403179"/>
        </a:xfrm>
        <a:custGeom>
          <a:avLst/>
          <a:gdLst/>
          <a:ahLst/>
          <a:cxnLst/>
          <a:rect l="0" t="0" r="0" b="0"/>
          <a:pathLst>
            <a:path>
              <a:moveTo>
                <a:pt x="92030" y="0"/>
              </a:moveTo>
              <a:lnTo>
                <a:pt x="92030" y="403179"/>
              </a:lnTo>
              <a:lnTo>
                <a:pt x="0" y="403179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2C0DF0-7DC2-4488-B282-8847712FB8CA}">
      <dsp:nvSpPr>
        <dsp:cNvPr id="0" name=""/>
        <dsp:cNvSpPr/>
      </dsp:nvSpPr>
      <dsp:spPr>
        <a:xfrm>
          <a:off x="6391572" y="1683855"/>
          <a:ext cx="2651342" cy="1840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030"/>
              </a:lnTo>
              <a:lnTo>
                <a:pt x="2651342" y="92030"/>
              </a:lnTo>
              <a:lnTo>
                <a:pt x="2651342" y="184060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94AEF1-1D3B-4D14-A207-455809C14EAB}">
      <dsp:nvSpPr>
        <dsp:cNvPr id="0" name=""/>
        <dsp:cNvSpPr/>
      </dsp:nvSpPr>
      <dsp:spPr>
        <a:xfrm>
          <a:off x="7982377" y="2306154"/>
          <a:ext cx="1060536" cy="1840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030"/>
              </a:lnTo>
              <a:lnTo>
                <a:pt x="1060536" y="92030"/>
              </a:lnTo>
              <a:lnTo>
                <a:pt x="1060536" y="184060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C9EF5B-169F-4FFB-A42F-3C64BDC30959}">
      <dsp:nvSpPr>
        <dsp:cNvPr id="0" name=""/>
        <dsp:cNvSpPr/>
      </dsp:nvSpPr>
      <dsp:spPr>
        <a:xfrm>
          <a:off x="7631787" y="2928452"/>
          <a:ext cx="131471" cy="10254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5477"/>
              </a:lnTo>
              <a:lnTo>
                <a:pt x="131471" y="1025477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7C0E0C-0E21-4645-B82D-689CD7F648E4}">
      <dsp:nvSpPr>
        <dsp:cNvPr id="0" name=""/>
        <dsp:cNvSpPr/>
      </dsp:nvSpPr>
      <dsp:spPr>
        <a:xfrm>
          <a:off x="7631787" y="2928452"/>
          <a:ext cx="131471" cy="4031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3179"/>
              </a:lnTo>
              <a:lnTo>
                <a:pt x="131471" y="40317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661C0A-3529-4FD7-83C2-2F9BAACEE00E}">
      <dsp:nvSpPr>
        <dsp:cNvPr id="0" name=""/>
        <dsp:cNvSpPr/>
      </dsp:nvSpPr>
      <dsp:spPr>
        <a:xfrm>
          <a:off x="7936657" y="2306154"/>
          <a:ext cx="91440" cy="18406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4060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B59626-759E-4D0E-9E25-0DEEB27108FA}">
      <dsp:nvSpPr>
        <dsp:cNvPr id="0" name=""/>
        <dsp:cNvSpPr/>
      </dsp:nvSpPr>
      <dsp:spPr>
        <a:xfrm>
          <a:off x="6571250" y="2928452"/>
          <a:ext cx="131471" cy="22700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70074"/>
              </a:lnTo>
              <a:lnTo>
                <a:pt x="131471" y="2270074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2772AA-74FD-4BA8-A275-367F8C145F4A}">
      <dsp:nvSpPr>
        <dsp:cNvPr id="0" name=""/>
        <dsp:cNvSpPr/>
      </dsp:nvSpPr>
      <dsp:spPr>
        <a:xfrm>
          <a:off x="6571250" y="2928452"/>
          <a:ext cx="131471" cy="16477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7776"/>
              </a:lnTo>
              <a:lnTo>
                <a:pt x="131471" y="1647776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C44411-E303-465D-BDEC-9E4AB75AAFFD}">
      <dsp:nvSpPr>
        <dsp:cNvPr id="0" name=""/>
        <dsp:cNvSpPr/>
      </dsp:nvSpPr>
      <dsp:spPr>
        <a:xfrm>
          <a:off x="6571250" y="2928452"/>
          <a:ext cx="131471" cy="10254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5477"/>
              </a:lnTo>
              <a:lnTo>
                <a:pt x="131471" y="1025477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536D53-85EC-481B-9F1C-3DBC32179E4F}">
      <dsp:nvSpPr>
        <dsp:cNvPr id="0" name=""/>
        <dsp:cNvSpPr/>
      </dsp:nvSpPr>
      <dsp:spPr>
        <a:xfrm>
          <a:off x="6571250" y="2928452"/>
          <a:ext cx="131471" cy="4031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3179"/>
              </a:lnTo>
              <a:lnTo>
                <a:pt x="131471" y="40317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D31770-6F8A-48D1-8FF6-87483B101FEE}">
      <dsp:nvSpPr>
        <dsp:cNvPr id="0" name=""/>
        <dsp:cNvSpPr/>
      </dsp:nvSpPr>
      <dsp:spPr>
        <a:xfrm>
          <a:off x="6921840" y="2306154"/>
          <a:ext cx="1060536" cy="184060"/>
        </a:xfrm>
        <a:custGeom>
          <a:avLst/>
          <a:gdLst/>
          <a:ahLst/>
          <a:cxnLst/>
          <a:rect l="0" t="0" r="0" b="0"/>
          <a:pathLst>
            <a:path>
              <a:moveTo>
                <a:pt x="1060536" y="0"/>
              </a:moveTo>
              <a:lnTo>
                <a:pt x="1060536" y="92030"/>
              </a:lnTo>
              <a:lnTo>
                <a:pt x="0" y="92030"/>
              </a:lnTo>
              <a:lnTo>
                <a:pt x="0" y="184060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5DB8AB-67AD-448D-A9FA-1C7202C5A889}">
      <dsp:nvSpPr>
        <dsp:cNvPr id="0" name=""/>
        <dsp:cNvSpPr/>
      </dsp:nvSpPr>
      <dsp:spPr>
        <a:xfrm>
          <a:off x="6391572" y="1683855"/>
          <a:ext cx="1590805" cy="1840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030"/>
              </a:lnTo>
              <a:lnTo>
                <a:pt x="1590805" y="92030"/>
              </a:lnTo>
              <a:lnTo>
                <a:pt x="1590805" y="184060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9B46E2-D507-4076-99FD-944CE55C876D}">
      <dsp:nvSpPr>
        <dsp:cNvPr id="0" name=""/>
        <dsp:cNvSpPr/>
      </dsp:nvSpPr>
      <dsp:spPr>
        <a:xfrm>
          <a:off x="5291594" y="2306154"/>
          <a:ext cx="131471" cy="10254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5477"/>
              </a:lnTo>
              <a:lnTo>
                <a:pt x="131471" y="1025477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34F751-BEB9-402B-9C9B-7F732AE6D9E8}">
      <dsp:nvSpPr>
        <dsp:cNvPr id="0" name=""/>
        <dsp:cNvSpPr/>
      </dsp:nvSpPr>
      <dsp:spPr>
        <a:xfrm>
          <a:off x="5291594" y="2306154"/>
          <a:ext cx="131471" cy="4031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3179"/>
              </a:lnTo>
              <a:lnTo>
                <a:pt x="131471" y="40317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BF3F49-637A-462B-8735-C69BF95B9A03}">
      <dsp:nvSpPr>
        <dsp:cNvPr id="0" name=""/>
        <dsp:cNvSpPr/>
      </dsp:nvSpPr>
      <dsp:spPr>
        <a:xfrm>
          <a:off x="5642184" y="1683855"/>
          <a:ext cx="749387" cy="184060"/>
        </a:xfrm>
        <a:custGeom>
          <a:avLst/>
          <a:gdLst/>
          <a:ahLst/>
          <a:cxnLst/>
          <a:rect l="0" t="0" r="0" b="0"/>
          <a:pathLst>
            <a:path>
              <a:moveTo>
                <a:pt x="749387" y="0"/>
              </a:moveTo>
              <a:lnTo>
                <a:pt x="749387" y="92030"/>
              </a:lnTo>
              <a:lnTo>
                <a:pt x="0" y="92030"/>
              </a:lnTo>
              <a:lnTo>
                <a:pt x="0" y="184060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CC27CE-421B-425F-9934-D8235BC2809D}">
      <dsp:nvSpPr>
        <dsp:cNvPr id="0" name=""/>
        <dsp:cNvSpPr/>
      </dsp:nvSpPr>
      <dsp:spPr>
        <a:xfrm>
          <a:off x="3740230" y="2306154"/>
          <a:ext cx="1060536" cy="1840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030"/>
              </a:lnTo>
              <a:lnTo>
                <a:pt x="1060536" y="92030"/>
              </a:lnTo>
              <a:lnTo>
                <a:pt x="1060536" y="184060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2EAD26-9EC9-4C23-B050-43251532AE45}">
      <dsp:nvSpPr>
        <dsp:cNvPr id="0" name=""/>
        <dsp:cNvSpPr/>
      </dsp:nvSpPr>
      <dsp:spPr>
        <a:xfrm>
          <a:off x="3389639" y="2928452"/>
          <a:ext cx="131471" cy="10254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5477"/>
              </a:lnTo>
              <a:lnTo>
                <a:pt x="131471" y="1025477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86143D-89AF-4593-AAE9-F488F4AF0229}">
      <dsp:nvSpPr>
        <dsp:cNvPr id="0" name=""/>
        <dsp:cNvSpPr/>
      </dsp:nvSpPr>
      <dsp:spPr>
        <a:xfrm>
          <a:off x="3389639" y="2928452"/>
          <a:ext cx="131471" cy="4031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3179"/>
              </a:lnTo>
              <a:lnTo>
                <a:pt x="131471" y="40317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2F4FA9-16FB-47F3-A6E5-0AFE6E718654}">
      <dsp:nvSpPr>
        <dsp:cNvPr id="0" name=""/>
        <dsp:cNvSpPr/>
      </dsp:nvSpPr>
      <dsp:spPr>
        <a:xfrm>
          <a:off x="3694510" y="2306154"/>
          <a:ext cx="91440" cy="18406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4060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603D4A-EF8F-4249-82C9-0F495828F0B6}">
      <dsp:nvSpPr>
        <dsp:cNvPr id="0" name=""/>
        <dsp:cNvSpPr/>
      </dsp:nvSpPr>
      <dsp:spPr>
        <a:xfrm>
          <a:off x="2329102" y="2928452"/>
          <a:ext cx="131471" cy="16477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7776"/>
              </a:lnTo>
              <a:lnTo>
                <a:pt x="131471" y="1647776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F480E6-AC79-4649-8B89-D750283C0A52}">
      <dsp:nvSpPr>
        <dsp:cNvPr id="0" name=""/>
        <dsp:cNvSpPr/>
      </dsp:nvSpPr>
      <dsp:spPr>
        <a:xfrm>
          <a:off x="2329102" y="2928452"/>
          <a:ext cx="131471" cy="10254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5477"/>
              </a:lnTo>
              <a:lnTo>
                <a:pt x="131471" y="1025477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F9AAC7-7039-4346-927E-4CFCCB8135B6}">
      <dsp:nvSpPr>
        <dsp:cNvPr id="0" name=""/>
        <dsp:cNvSpPr/>
      </dsp:nvSpPr>
      <dsp:spPr>
        <a:xfrm>
          <a:off x="2329102" y="2928452"/>
          <a:ext cx="131471" cy="4031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3179"/>
              </a:lnTo>
              <a:lnTo>
                <a:pt x="131471" y="40317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756B4A-5205-4034-99BB-ED3E62AB7FB5}">
      <dsp:nvSpPr>
        <dsp:cNvPr id="0" name=""/>
        <dsp:cNvSpPr/>
      </dsp:nvSpPr>
      <dsp:spPr>
        <a:xfrm>
          <a:off x="2679693" y="2306154"/>
          <a:ext cx="1060536" cy="184060"/>
        </a:xfrm>
        <a:custGeom>
          <a:avLst/>
          <a:gdLst/>
          <a:ahLst/>
          <a:cxnLst/>
          <a:rect l="0" t="0" r="0" b="0"/>
          <a:pathLst>
            <a:path>
              <a:moveTo>
                <a:pt x="1060536" y="0"/>
              </a:moveTo>
              <a:lnTo>
                <a:pt x="1060536" y="92030"/>
              </a:lnTo>
              <a:lnTo>
                <a:pt x="0" y="92030"/>
              </a:lnTo>
              <a:lnTo>
                <a:pt x="0" y="184060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188745-A800-4868-AD48-A1828F46936B}">
      <dsp:nvSpPr>
        <dsp:cNvPr id="0" name=""/>
        <dsp:cNvSpPr/>
      </dsp:nvSpPr>
      <dsp:spPr>
        <a:xfrm>
          <a:off x="3740230" y="1683855"/>
          <a:ext cx="2651342" cy="184060"/>
        </a:xfrm>
        <a:custGeom>
          <a:avLst/>
          <a:gdLst/>
          <a:ahLst/>
          <a:cxnLst/>
          <a:rect l="0" t="0" r="0" b="0"/>
          <a:pathLst>
            <a:path>
              <a:moveTo>
                <a:pt x="2651342" y="0"/>
              </a:moveTo>
              <a:lnTo>
                <a:pt x="2651342" y="92030"/>
              </a:lnTo>
              <a:lnTo>
                <a:pt x="0" y="92030"/>
              </a:lnTo>
              <a:lnTo>
                <a:pt x="0" y="184060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CAD9B5-110F-4FE0-BAA1-C85162C9ED22}">
      <dsp:nvSpPr>
        <dsp:cNvPr id="0" name=""/>
        <dsp:cNvSpPr/>
      </dsp:nvSpPr>
      <dsp:spPr>
        <a:xfrm>
          <a:off x="6345852" y="439258"/>
          <a:ext cx="91440" cy="8063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06358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434614-9845-4442-BAF7-899B44467CBC}">
      <dsp:nvSpPr>
        <dsp:cNvPr id="0" name=""/>
        <dsp:cNvSpPr/>
      </dsp:nvSpPr>
      <dsp:spPr>
        <a:xfrm>
          <a:off x="5953334" y="1020"/>
          <a:ext cx="876476" cy="4382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>
              <a:latin typeface="Satoshi" pitchFamily="50" charset="0"/>
            </a:rPr>
            <a:t>Senior Director for Student Affairs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Tyler Page</a:t>
          </a:r>
        </a:p>
      </dsp:txBody>
      <dsp:txXfrm>
        <a:off x="5953334" y="1020"/>
        <a:ext cx="876476" cy="438238"/>
      </dsp:txXfrm>
    </dsp:sp>
    <dsp:sp modelId="{860EE3FD-32BB-4AB0-8C2E-778EDE5ED10B}">
      <dsp:nvSpPr>
        <dsp:cNvPr id="0" name=""/>
        <dsp:cNvSpPr/>
      </dsp:nvSpPr>
      <dsp:spPr>
        <a:xfrm>
          <a:off x="5953334" y="1245617"/>
          <a:ext cx="876476" cy="4382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>
              <a:latin typeface="Satoshi" pitchFamily="50" charset="0"/>
            </a:rPr>
            <a:t>Director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Jerrod Jackson</a:t>
          </a:r>
        </a:p>
      </dsp:txBody>
      <dsp:txXfrm>
        <a:off x="5953334" y="1245617"/>
        <a:ext cx="876476" cy="438238"/>
      </dsp:txXfrm>
    </dsp:sp>
    <dsp:sp modelId="{1A3FAEBC-898C-4DEE-9E6B-D126F281043F}">
      <dsp:nvSpPr>
        <dsp:cNvPr id="0" name=""/>
        <dsp:cNvSpPr/>
      </dsp:nvSpPr>
      <dsp:spPr>
        <a:xfrm>
          <a:off x="3301991" y="1867915"/>
          <a:ext cx="876476" cy="4382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>
              <a:latin typeface="Satoshi" pitchFamily="50" charset="0"/>
            </a:rPr>
            <a:t>Programs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>
              <a:latin typeface="Satoshi" pitchFamily="50" charset="0"/>
            </a:rPr>
            <a:t>Associate Director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Pangku Cardona</a:t>
          </a:r>
        </a:p>
      </dsp:txBody>
      <dsp:txXfrm>
        <a:off x="3301991" y="1867915"/>
        <a:ext cx="876476" cy="438238"/>
      </dsp:txXfrm>
    </dsp:sp>
    <dsp:sp modelId="{8405724B-EF34-4ECD-A3DB-2C69CE82A0BF}">
      <dsp:nvSpPr>
        <dsp:cNvPr id="0" name=""/>
        <dsp:cNvSpPr/>
      </dsp:nvSpPr>
      <dsp:spPr>
        <a:xfrm>
          <a:off x="2241455" y="2490214"/>
          <a:ext cx="876476" cy="4382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>
              <a:latin typeface="Satoshi" pitchFamily="50" charset="0"/>
            </a:rPr>
            <a:t>Sports and Competition Assistant Director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Ethan Cobb</a:t>
          </a:r>
        </a:p>
      </dsp:txBody>
      <dsp:txXfrm>
        <a:off x="2241455" y="2490214"/>
        <a:ext cx="876476" cy="438238"/>
      </dsp:txXfrm>
    </dsp:sp>
    <dsp:sp modelId="{007B2EBA-52BC-41A6-BD42-58B3C0F259EF}">
      <dsp:nvSpPr>
        <dsp:cNvPr id="0" name=""/>
        <dsp:cNvSpPr/>
      </dsp:nvSpPr>
      <dsp:spPr>
        <a:xfrm>
          <a:off x="2460574" y="3112512"/>
          <a:ext cx="876476" cy="4382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>
              <a:latin typeface="Satoshi" pitchFamily="50" charset="0"/>
            </a:rPr>
            <a:t>Sports Coordinator </a:t>
          </a:r>
          <a:r>
            <a:rPr lang="en-US" sz="600" kern="1200" dirty="0">
              <a:latin typeface="Satoshi" pitchFamily="50" charset="0"/>
            </a:rPr>
            <a:t>Connor </a:t>
          </a:r>
          <a:r>
            <a:rPr lang="en-US" sz="600" kern="1200" dirty="0" err="1">
              <a:latin typeface="Satoshi" pitchFamily="50" charset="0"/>
            </a:rPr>
            <a:t>VanOverberghe</a:t>
          </a:r>
          <a:endParaRPr lang="en-US" sz="600" kern="1200" dirty="0">
            <a:latin typeface="Satoshi" pitchFamily="50" charset="0"/>
          </a:endParaRPr>
        </a:p>
      </dsp:txBody>
      <dsp:txXfrm>
        <a:off x="2460574" y="3112512"/>
        <a:ext cx="876476" cy="438238"/>
      </dsp:txXfrm>
    </dsp:sp>
    <dsp:sp modelId="{A27DA9D0-A077-46CB-98CF-CCAF19FF1F03}">
      <dsp:nvSpPr>
        <dsp:cNvPr id="0" name=""/>
        <dsp:cNvSpPr/>
      </dsp:nvSpPr>
      <dsp:spPr>
        <a:xfrm>
          <a:off x="2460574" y="3734811"/>
          <a:ext cx="876476" cy="4382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>
              <a:latin typeface="Satoshi" pitchFamily="50" charset="0"/>
            </a:rPr>
            <a:t>eSports Coordinator </a:t>
          </a:r>
          <a:r>
            <a:rPr lang="en-US" sz="600" kern="1200" dirty="0">
              <a:latin typeface="Satoshi" pitchFamily="50" charset="0"/>
            </a:rPr>
            <a:t>Colin Graham</a:t>
          </a:r>
        </a:p>
      </dsp:txBody>
      <dsp:txXfrm>
        <a:off x="2460574" y="3734811"/>
        <a:ext cx="876476" cy="438238"/>
      </dsp:txXfrm>
    </dsp:sp>
    <dsp:sp modelId="{4905FC03-53FB-4E07-8796-DDAFD60BD298}">
      <dsp:nvSpPr>
        <dsp:cNvPr id="0" name=""/>
        <dsp:cNvSpPr/>
      </dsp:nvSpPr>
      <dsp:spPr>
        <a:xfrm>
          <a:off x="2460574" y="4357109"/>
          <a:ext cx="876476" cy="4382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>
              <a:latin typeface="Satoshi" pitchFamily="50" charset="0"/>
            </a:rPr>
            <a:t>Athletic Trainer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Katherine Reeves</a:t>
          </a:r>
        </a:p>
      </dsp:txBody>
      <dsp:txXfrm>
        <a:off x="2460574" y="4357109"/>
        <a:ext cx="876476" cy="438238"/>
      </dsp:txXfrm>
    </dsp:sp>
    <dsp:sp modelId="{C8561FEA-AEFF-4B92-B9EC-C87DACA145C7}">
      <dsp:nvSpPr>
        <dsp:cNvPr id="0" name=""/>
        <dsp:cNvSpPr/>
      </dsp:nvSpPr>
      <dsp:spPr>
        <a:xfrm>
          <a:off x="3301991" y="2490214"/>
          <a:ext cx="876476" cy="4382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>
              <a:latin typeface="Satoshi" pitchFamily="50" charset="0"/>
            </a:rPr>
            <a:t>Fitness and Wellness Assistant Director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Jacob Tatta</a:t>
          </a:r>
        </a:p>
      </dsp:txBody>
      <dsp:txXfrm>
        <a:off x="3301991" y="2490214"/>
        <a:ext cx="876476" cy="438238"/>
      </dsp:txXfrm>
    </dsp:sp>
    <dsp:sp modelId="{6983AED0-AFAB-4EC0-A807-8447D1431B33}">
      <dsp:nvSpPr>
        <dsp:cNvPr id="0" name=""/>
        <dsp:cNvSpPr/>
      </dsp:nvSpPr>
      <dsp:spPr>
        <a:xfrm>
          <a:off x="3521111" y="3112512"/>
          <a:ext cx="876476" cy="4382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>
              <a:latin typeface="Satoshi" pitchFamily="50" charset="0"/>
            </a:rPr>
            <a:t>Fitness Coordinator </a:t>
          </a:r>
          <a:r>
            <a:rPr lang="en-US" sz="600" kern="1200" dirty="0">
              <a:latin typeface="Satoshi" pitchFamily="50" charset="0"/>
            </a:rPr>
            <a:t>Adam Brown</a:t>
          </a:r>
        </a:p>
      </dsp:txBody>
      <dsp:txXfrm>
        <a:off x="3521111" y="3112512"/>
        <a:ext cx="876476" cy="438238"/>
      </dsp:txXfrm>
    </dsp:sp>
    <dsp:sp modelId="{E93026FE-D631-44DD-B951-B06AC67AC147}">
      <dsp:nvSpPr>
        <dsp:cNvPr id="0" name=""/>
        <dsp:cNvSpPr/>
      </dsp:nvSpPr>
      <dsp:spPr>
        <a:xfrm>
          <a:off x="3521111" y="3734811"/>
          <a:ext cx="876476" cy="4382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>
              <a:latin typeface="Satoshi" pitchFamily="50" charset="0"/>
            </a:rPr>
            <a:t>Strength &amp; Conditioning Coordinator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VACANT</a:t>
          </a:r>
        </a:p>
      </dsp:txBody>
      <dsp:txXfrm>
        <a:off x="3521111" y="3734811"/>
        <a:ext cx="876476" cy="438238"/>
      </dsp:txXfrm>
    </dsp:sp>
    <dsp:sp modelId="{433DEED8-60B7-44A1-A819-E06BFE39C233}">
      <dsp:nvSpPr>
        <dsp:cNvPr id="0" name=""/>
        <dsp:cNvSpPr/>
      </dsp:nvSpPr>
      <dsp:spPr>
        <a:xfrm>
          <a:off x="4362528" y="2490214"/>
          <a:ext cx="876476" cy="4382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>
              <a:latin typeface="Satoshi" pitchFamily="50" charset="0"/>
            </a:rPr>
            <a:t>Wheelchair Basketball Head Coach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Ron Lykins</a:t>
          </a:r>
        </a:p>
      </dsp:txBody>
      <dsp:txXfrm>
        <a:off x="4362528" y="2490214"/>
        <a:ext cx="876476" cy="438238"/>
      </dsp:txXfrm>
    </dsp:sp>
    <dsp:sp modelId="{E04D51C6-5093-486B-9E8F-E602C4D78460}">
      <dsp:nvSpPr>
        <dsp:cNvPr id="0" name=""/>
        <dsp:cNvSpPr/>
      </dsp:nvSpPr>
      <dsp:spPr>
        <a:xfrm>
          <a:off x="5203946" y="1867915"/>
          <a:ext cx="876476" cy="4382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>
              <a:latin typeface="Satoshi" pitchFamily="50" charset="0"/>
            </a:rPr>
            <a:t>Aquatics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>
              <a:latin typeface="Satoshi" pitchFamily="50" charset="0"/>
            </a:rPr>
            <a:t>Assistant Director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Suzanne </a:t>
          </a:r>
          <a:r>
            <a:rPr lang="en-US" sz="600" kern="1200" dirty="0" err="1">
              <a:latin typeface="Satoshi" pitchFamily="50" charset="0"/>
            </a:rPr>
            <a:t>McBee</a:t>
          </a:r>
          <a:endParaRPr lang="en-US" sz="600" kern="1200" dirty="0">
            <a:latin typeface="Satoshi" pitchFamily="50" charset="0"/>
          </a:endParaRPr>
        </a:p>
      </dsp:txBody>
      <dsp:txXfrm>
        <a:off x="5203946" y="1867915"/>
        <a:ext cx="876476" cy="438238"/>
      </dsp:txXfrm>
    </dsp:sp>
    <dsp:sp modelId="{04AD3439-39F9-45A0-B5DC-0AB550E6A7B1}">
      <dsp:nvSpPr>
        <dsp:cNvPr id="0" name=""/>
        <dsp:cNvSpPr/>
      </dsp:nvSpPr>
      <dsp:spPr>
        <a:xfrm>
          <a:off x="5423065" y="2490214"/>
          <a:ext cx="876476" cy="4382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>
              <a:latin typeface="Satoshi" pitchFamily="50" charset="0"/>
            </a:rPr>
            <a:t>Aquatic Operations Coordinator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Zoe Bahl</a:t>
          </a:r>
        </a:p>
      </dsp:txBody>
      <dsp:txXfrm>
        <a:off x="5423065" y="2490214"/>
        <a:ext cx="876476" cy="438238"/>
      </dsp:txXfrm>
    </dsp:sp>
    <dsp:sp modelId="{E382BE14-F79D-461F-9820-5467B916CDA1}">
      <dsp:nvSpPr>
        <dsp:cNvPr id="0" name=""/>
        <dsp:cNvSpPr/>
      </dsp:nvSpPr>
      <dsp:spPr>
        <a:xfrm>
          <a:off x="5423065" y="3112512"/>
          <a:ext cx="876476" cy="4382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>
              <a:latin typeface="Satoshi" pitchFamily="50" charset="0"/>
            </a:rPr>
            <a:t>Aquatic Programs Coordinator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Lawrence Johnson, Jr.</a:t>
          </a:r>
        </a:p>
      </dsp:txBody>
      <dsp:txXfrm>
        <a:off x="5423065" y="3112512"/>
        <a:ext cx="876476" cy="438238"/>
      </dsp:txXfrm>
    </dsp:sp>
    <dsp:sp modelId="{59A4061E-D4FC-471A-9177-99068549BAC2}">
      <dsp:nvSpPr>
        <dsp:cNvPr id="0" name=""/>
        <dsp:cNvSpPr/>
      </dsp:nvSpPr>
      <dsp:spPr>
        <a:xfrm>
          <a:off x="7544139" y="1867915"/>
          <a:ext cx="876476" cy="4382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>
              <a:latin typeface="Satoshi" pitchFamily="50" charset="0"/>
            </a:rPr>
            <a:t>Associate Director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Kate Nail</a:t>
          </a:r>
        </a:p>
      </dsp:txBody>
      <dsp:txXfrm>
        <a:off x="7544139" y="1867915"/>
        <a:ext cx="876476" cy="438238"/>
      </dsp:txXfrm>
    </dsp:sp>
    <dsp:sp modelId="{A1C25BAC-ED8A-42A6-BAD3-56911CE8A17F}">
      <dsp:nvSpPr>
        <dsp:cNvPr id="0" name=""/>
        <dsp:cNvSpPr/>
      </dsp:nvSpPr>
      <dsp:spPr>
        <a:xfrm>
          <a:off x="6483602" y="2490214"/>
          <a:ext cx="876476" cy="4382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>
              <a:latin typeface="Satoshi" pitchFamily="50" charset="0"/>
            </a:rPr>
            <a:t>Facility Operations Assistant Director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Connie Hassell</a:t>
          </a:r>
        </a:p>
      </dsp:txBody>
      <dsp:txXfrm>
        <a:off x="6483602" y="2490214"/>
        <a:ext cx="876476" cy="438238"/>
      </dsp:txXfrm>
    </dsp:sp>
    <dsp:sp modelId="{021A4277-882B-4BDA-82E6-07BF57BA8CAE}">
      <dsp:nvSpPr>
        <dsp:cNvPr id="0" name=""/>
        <dsp:cNvSpPr/>
      </dsp:nvSpPr>
      <dsp:spPr>
        <a:xfrm>
          <a:off x="6702721" y="3112512"/>
          <a:ext cx="876476" cy="4382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>
              <a:latin typeface="Satoshi" pitchFamily="50" charset="0"/>
            </a:rPr>
            <a:t>Events Coordinator </a:t>
          </a:r>
          <a:r>
            <a:rPr lang="en-US" sz="600" kern="1200" dirty="0">
              <a:latin typeface="Satoshi" pitchFamily="50" charset="0"/>
            </a:rPr>
            <a:t>Sophia Leftwich</a:t>
          </a:r>
        </a:p>
      </dsp:txBody>
      <dsp:txXfrm>
        <a:off x="6702721" y="3112512"/>
        <a:ext cx="876476" cy="438238"/>
      </dsp:txXfrm>
    </dsp:sp>
    <dsp:sp modelId="{A4A98573-6563-42A6-803E-618C697B1004}">
      <dsp:nvSpPr>
        <dsp:cNvPr id="0" name=""/>
        <dsp:cNvSpPr/>
      </dsp:nvSpPr>
      <dsp:spPr>
        <a:xfrm>
          <a:off x="6702721" y="3734811"/>
          <a:ext cx="876476" cy="4382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>
              <a:latin typeface="Satoshi" pitchFamily="50" charset="0"/>
            </a:rPr>
            <a:t>Facility Operations Coordinator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Aubry Boulware</a:t>
          </a:r>
        </a:p>
      </dsp:txBody>
      <dsp:txXfrm>
        <a:off x="6702721" y="3734811"/>
        <a:ext cx="876476" cy="438238"/>
      </dsp:txXfrm>
    </dsp:sp>
    <dsp:sp modelId="{29805104-28DD-4684-A1FE-42D0D41FD7E6}">
      <dsp:nvSpPr>
        <dsp:cNvPr id="0" name=""/>
        <dsp:cNvSpPr/>
      </dsp:nvSpPr>
      <dsp:spPr>
        <a:xfrm>
          <a:off x="6702721" y="4357109"/>
          <a:ext cx="876476" cy="4382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>
              <a:latin typeface="Satoshi" pitchFamily="50" charset="0"/>
            </a:rPr>
            <a:t>Facility Operations Coordinator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Jamie Shirk</a:t>
          </a:r>
        </a:p>
      </dsp:txBody>
      <dsp:txXfrm>
        <a:off x="6702721" y="4357109"/>
        <a:ext cx="876476" cy="438238"/>
      </dsp:txXfrm>
    </dsp:sp>
    <dsp:sp modelId="{9B43D93F-67FF-4BB2-9275-06CB83689793}">
      <dsp:nvSpPr>
        <dsp:cNvPr id="0" name=""/>
        <dsp:cNvSpPr/>
      </dsp:nvSpPr>
      <dsp:spPr>
        <a:xfrm>
          <a:off x="6702721" y="4979408"/>
          <a:ext cx="876476" cy="4382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>
              <a:latin typeface="Satoshi" pitchFamily="50" charset="0"/>
            </a:rPr>
            <a:t>Maintenance Equipment Mechanic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Mitch Workman</a:t>
          </a:r>
        </a:p>
      </dsp:txBody>
      <dsp:txXfrm>
        <a:off x="6702721" y="4979408"/>
        <a:ext cx="876476" cy="438238"/>
      </dsp:txXfrm>
    </dsp:sp>
    <dsp:sp modelId="{42F80AD5-E7F0-4045-801B-38D51F7FAA56}">
      <dsp:nvSpPr>
        <dsp:cNvPr id="0" name=""/>
        <dsp:cNvSpPr/>
      </dsp:nvSpPr>
      <dsp:spPr>
        <a:xfrm>
          <a:off x="7544139" y="2490214"/>
          <a:ext cx="876476" cy="4382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>
              <a:latin typeface="Satoshi" pitchFamily="50" charset="0"/>
            </a:rPr>
            <a:t>Student and Member Experience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>
              <a:latin typeface="Satoshi" pitchFamily="50" charset="0"/>
            </a:rPr>
            <a:t>Assistant Director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Aarica Stephenson</a:t>
          </a:r>
        </a:p>
      </dsp:txBody>
      <dsp:txXfrm>
        <a:off x="7544139" y="2490214"/>
        <a:ext cx="876476" cy="438238"/>
      </dsp:txXfrm>
    </dsp:sp>
    <dsp:sp modelId="{0966C7AD-7D6C-4ED8-93D7-E3F18CD32186}">
      <dsp:nvSpPr>
        <dsp:cNvPr id="0" name=""/>
        <dsp:cNvSpPr/>
      </dsp:nvSpPr>
      <dsp:spPr>
        <a:xfrm>
          <a:off x="7763258" y="3112512"/>
          <a:ext cx="876476" cy="4382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>
              <a:latin typeface="Satoshi" pitchFamily="50" charset="0"/>
            </a:rPr>
            <a:t>Member and Guest Services Coordinator </a:t>
          </a:r>
          <a:r>
            <a:rPr lang="en-US" sz="600" kern="1200" dirty="0">
              <a:latin typeface="Satoshi" pitchFamily="50" charset="0"/>
            </a:rPr>
            <a:t>Patricia Cazares</a:t>
          </a:r>
        </a:p>
      </dsp:txBody>
      <dsp:txXfrm>
        <a:off x="7763258" y="3112512"/>
        <a:ext cx="876476" cy="438238"/>
      </dsp:txXfrm>
    </dsp:sp>
    <dsp:sp modelId="{4679F8D0-832B-4BE0-852C-A4CBB8D322BB}">
      <dsp:nvSpPr>
        <dsp:cNvPr id="0" name=""/>
        <dsp:cNvSpPr/>
      </dsp:nvSpPr>
      <dsp:spPr>
        <a:xfrm>
          <a:off x="7763258" y="3734811"/>
          <a:ext cx="876476" cy="4382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>
              <a:latin typeface="Satoshi" pitchFamily="50" charset="0"/>
            </a:rPr>
            <a:t>Student Staff Experience Coordinator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Owen Szarka</a:t>
          </a:r>
        </a:p>
      </dsp:txBody>
      <dsp:txXfrm>
        <a:off x="7763258" y="3734811"/>
        <a:ext cx="876476" cy="438238"/>
      </dsp:txXfrm>
    </dsp:sp>
    <dsp:sp modelId="{EBEF0A3A-FCDF-4EB2-BFF4-E03CA50D5EBC}">
      <dsp:nvSpPr>
        <dsp:cNvPr id="0" name=""/>
        <dsp:cNvSpPr/>
      </dsp:nvSpPr>
      <dsp:spPr>
        <a:xfrm>
          <a:off x="8604676" y="2490214"/>
          <a:ext cx="876476" cy="4382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>
              <a:latin typeface="Satoshi" pitchFamily="50" charset="0"/>
            </a:rPr>
            <a:t>Venture Out and Youth Programs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>
              <a:latin typeface="Satoshi" pitchFamily="50" charset="0"/>
            </a:rPr>
            <a:t>Assistant Director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Matty Long</a:t>
          </a:r>
        </a:p>
      </dsp:txBody>
      <dsp:txXfrm>
        <a:off x="8604676" y="2490214"/>
        <a:ext cx="876476" cy="438238"/>
      </dsp:txXfrm>
    </dsp:sp>
    <dsp:sp modelId="{DA7F9870-2807-4C1D-95D3-264659BF94D0}">
      <dsp:nvSpPr>
        <dsp:cNvPr id="0" name=""/>
        <dsp:cNvSpPr/>
      </dsp:nvSpPr>
      <dsp:spPr>
        <a:xfrm>
          <a:off x="8604676" y="1867915"/>
          <a:ext cx="876476" cy="4382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>
              <a:latin typeface="Satoshi" pitchFamily="50" charset="0"/>
            </a:rPr>
            <a:t>Business Support Specialist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VACANT</a:t>
          </a:r>
        </a:p>
      </dsp:txBody>
      <dsp:txXfrm>
        <a:off x="8604676" y="1867915"/>
        <a:ext cx="876476" cy="438238"/>
      </dsp:txXfrm>
    </dsp:sp>
    <dsp:sp modelId="{D7C6226B-9E55-4C3B-9CFA-EC2F9D9CEAAD}">
      <dsp:nvSpPr>
        <dsp:cNvPr id="0" name=""/>
        <dsp:cNvSpPr/>
      </dsp:nvSpPr>
      <dsp:spPr>
        <a:xfrm>
          <a:off x="5423065" y="623318"/>
          <a:ext cx="876476" cy="4382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>
              <a:latin typeface="Satoshi" pitchFamily="50" charset="0"/>
            </a:rPr>
            <a:t>Executive Assistant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Tracy Sill</a:t>
          </a:r>
        </a:p>
      </dsp:txBody>
      <dsp:txXfrm>
        <a:off x="5423065" y="623318"/>
        <a:ext cx="876476" cy="4382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7840" cy="466434"/>
          </a:xfrm>
          <a:prstGeom prst="rect">
            <a:avLst/>
          </a:prstGeom>
        </p:spPr>
        <p:txBody>
          <a:bodyPr vert="horz" lIns="93173" tIns="46586" rIns="93173" bIns="4658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1"/>
            <a:ext cx="3037840" cy="466434"/>
          </a:xfrm>
          <a:prstGeom prst="rect">
            <a:avLst/>
          </a:prstGeom>
        </p:spPr>
        <p:txBody>
          <a:bodyPr vert="horz" lIns="93173" tIns="46586" rIns="93173" bIns="46586" rtlCol="0"/>
          <a:lstStyle>
            <a:lvl1pPr algn="r">
              <a:defRPr sz="1300"/>
            </a:lvl1pPr>
          </a:lstStyle>
          <a:p>
            <a:fld id="{E1134CA6-7B53-6E4E-8E99-E4C236F710CB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2050"/>
            <a:ext cx="5573712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3" tIns="46586" rIns="93173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2"/>
            <a:ext cx="5608320" cy="3660458"/>
          </a:xfrm>
          <a:prstGeom prst="rect">
            <a:avLst/>
          </a:prstGeom>
        </p:spPr>
        <p:txBody>
          <a:bodyPr vert="horz" lIns="93173" tIns="46586" rIns="93173" bIns="4658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8"/>
            <a:ext cx="3037840" cy="466433"/>
          </a:xfrm>
          <a:prstGeom prst="rect">
            <a:avLst/>
          </a:prstGeom>
        </p:spPr>
        <p:txBody>
          <a:bodyPr vert="horz" lIns="93173" tIns="46586" rIns="93173" bIns="46586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6433"/>
          </a:xfrm>
          <a:prstGeom prst="rect">
            <a:avLst/>
          </a:prstGeom>
        </p:spPr>
        <p:txBody>
          <a:bodyPr vert="horz" lIns="93173" tIns="46586" rIns="93173" bIns="46586" rtlCol="0" anchor="b"/>
          <a:lstStyle>
            <a:lvl1pPr algn="r">
              <a:defRPr sz="1300"/>
            </a:lvl1pPr>
          </a:lstStyle>
          <a:p>
            <a:fld id="{E298CD93-3384-BF49-AB07-3C6C7E3BF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533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98CD93-3384-BF49-AB07-3C6C7E3BFBF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848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D18C2-C32D-1B4B-8201-208BA7C949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58A166-BB75-6442-AE36-0521BD1FF7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2E028-A538-3441-9766-24A60C48B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5661-ECA9-A94D-BB4D-17BAD019B3F1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BE52A-C8FE-8A46-AD48-F6EC17D4F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CCC3C-F016-8F4C-B5EB-EAA9F472E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531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B1E45-6533-6C46-8A77-88C855FB0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4C6E5A-16B8-AC45-876B-6EABAD02DE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606BE2-E152-E240-BD40-7B39BFA5C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57011-24F9-C245-8E49-D12BC046224A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F96E1-34F2-5C47-9637-CA0846535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8F615B-6FB2-834A-B052-7E12533AD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23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A78745-7EB3-C742-8367-C62C1E2AA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F361B6-45FD-C343-A7C4-0BD21FCD11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FF709-B1BB-984E-80C3-26F8EB6CE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28CA-6B10-C94D-98B4-B188C5BE1E61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CED7C-1B53-F345-A006-32CC7E3D0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A36B3-8F10-414E-8591-21D66F5A4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38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9658A-34B1-EC4A-AF22-CCF043296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0CBFC-08C5-9141-9D0D-449984233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7E110-6670-1F43-9566-31F14FCEE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84F5C-7434-9345-A6E2-7ECBB5BD4250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79B91-0BDB-8748-8F8C-C0086FC58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01A0E-CA32-3841-ABD2-F82C1F9F4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06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79808-980E-A347-85A0-C82227475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8913F7-DF0A-CC4A-A7CB-272DFE0A0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15BAB-61DD-CA4F-A083-5AD81DE27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FA5D-05F7-324B-8532-64F81D39BCAB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425CC-E390-0E4B-A4E3-7E5E042BA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7BEE6-14C9-FE4D-9587-A384724EE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3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C3712-1FD9-4F4A-920A-209AFF620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A5C5E-9DCC-8D4C-A121-8A8368B3E3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65C0D0-0B8D-E948-90FC-42599B814F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579810-5F60-0E4C-8ADC-F52A401B3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C4FE0-38ED-BB4D-81D0-C90442907DEB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395D92-0EBC-5C44-BEF2-32CBA1094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D2CF7-8A9B-2940-8D9D-EED670C15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84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490DF-8EDD-6A44-A7D5-8B3D15EE2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BB6C5E-5573-FE46-A889-B9FC00711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A25662-8FC7-5A47-822F-88A2CE552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CD543C-0217-DB40-968E-8053B9CC94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B00B20-9B10-424B-8F42-7F27D7EEED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CF0DAF-473B-4E4C-ABA7-E2442D314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4D82-275B-DA49-9FCA-A59C7A755269}" type="datetime1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032AC5-16F7-734D-8690-D789BFD9F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2DC2F9-9D49-BD4C-97AE-5FD39FB3A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82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D10C8-D0D4-6846-9E17-D1C8FB633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626B73-60A8-3447-88CA-C879C99AD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B8393-E056-1D4F-B6D9-04A4FC22B0AD}" type="datetime1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C8B008-CB14-8349-914C-37949EE77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9B2DF5-5CD0-4447-9277-04A17F0BE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974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C58C88-77CE-A746-9A71-ECE4E976D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42536-5863-174F-A330-23BF5CC5884C}" type="datetime1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D609B6-0079-0B49-BBC6-2FF141384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AED66-D1B5-5342-AA6C-665EFD2EA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768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18E86-9D2E-8842-B7B0-DA778769B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0CC7F-DCC4-6244-9BA4-1E3B0C5D0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1B9672-03FD-584F-BB32-4394246543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26579D-F01F-C448-A603-C03A43000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E6421-AC72-1F47-8CB9-53A451897C0C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CBFA1-4942-1540-AB0F-A69127684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A6B5E9-3105-A14C-93C5-B6B68B337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25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03618-A762-6645-8C01-390FC0654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264306-A948-F149-8A86-F3D06689B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8AB58C-9446-0C4D-94B8-8FF1C26624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E35038-D8E2-E742-8592-6C4F33DDE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71A35-17D8-6843-B883-47ADA22F725E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3B714C-B5FE-214C-B2E3-2DA32E962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6B7907-C636-CD4F-9D4C-2192B6A10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87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CA759F-0F82-7040-A1D8-500F51C3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07B613-6A8D-5747-B067-3B8A2927C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C5519-5569-BE47-B6D4-C30E2E3002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24CB7-5E3E-DE48-94FB-01259374BACA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25A6ED-A380-DF4F-9FAC-FD37CF1464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3A79B-05C8-8348-BA83-A65D1B3D9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07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FF2B5EF4-FFF2-40B4-BE49-F238E27FC236}">
                <a16:creationId xmlns:a16="http://schemas.microsoft.com/office/drawing/2014/main" id="{FBC852C9-F8C1-4879-1C52-FDC33449DBB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6459924-C671-9D75-59D8-57646D8A6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805"/>
            <a:ext cx="10515600" cy="1095506"/>
          </a:xfrm>
        </p:spPr>
        <p:txBody>
          <a:bodyPr>
            <a:normAutofit/>
          </a:bodyPr>
          <a:lstStyle/>
          <a:p>
            <a:pPr algn="ctr"/>
            <a:r>
              <a:rPr lang="en-US" sz="6600" i="1" dirty="0" err="1">
                <a:latin typeface="Manuka Medium" panose="020D0506070702040204" pitchFamily="34" charset="77"/>
              </a:rPr>
              <a:t>MizzouRec</a:t>
            </a:r>
            <a:endParaRPr lang="en-US" sz="6600" i="1" dirty="0">
              <a:latin typeface="Manuka Medium" panose="020D0506070702040204" pitchFamily="34" charset="77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00B395-78CB-CD73-16A2-2CAFF99A8C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491537" y="6356350"/>
            <a:ext cx="1371600" cy="365125"/>
          </a:xfrm>
        </p:spPr>
        <p:txBody>
          <a:bodyPr/>
          <a:lstStyle/>
          <a:p>
            <a:pPr algn="r"/>
            <a:fld id="{9E384F5C-7434-9345-A6E2-7ECBB5BD4250}" type="datetime1">
              <a:rPr lang="en-US" smtClean="0"/>
              <a:pPr algn="r"/>
              <a:t>4/20/2026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50952F-1EF0-C79B-4D8D-05F625C08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DIVISON OF STUDENT AFFAIRS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F1537E6E-F1FB-CA50-A7E6-21A736E1D0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77698885"/>
              </p:ext>
            </p:extLst>
          </p:nvPr>
        </p:nvGraphicFramePr>
        <p:xfrm>
          <a:off x="234696" y="929809"/>
          <a:ext cx="11722608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278542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C255430A7DE64093FC80D308ECB337" ma:contentTypeVersion="36" ma:contentTypeDescription="Create a new document." ma:contentTypeScope="" ma:versionID="e868a782e4b6334508dab36b323fea44">
  <xsd:schema xmlns:xsd="http://www.w3.org/2001/XMLSchema" xmlns:xs="http://www.w3.org/2001/XMLSchema" xmlns:p="http://schemas.microsoft.com/office/2006/metadata/properties" xmlns:ns2="73b05261-5fdd-42b5-b67b-5eaa9437f703" xmlns:ns3="5f26d33e-1af5-4a5a-9e95-37d813d9191d" targetNamespace="http://schemas.microsoft.com/office/2006/metadata/properties" ma:root="true" ma:fieldsID="2df6496608b21328a8120224eaa348f0" ns2:_="" ns3:_="">
    <xsd:import namespace="73b05261-5fdd-42b5-b67b-5eaa9437f703"/>
    <xsd:import namespace="5f26d33e-1af5-4a5a-9e95-37d813d9191d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b05261-5fdd-42b5-b67b-5eaa9437f703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4" nillable="true" ma:displayName="Tags" ma:internalName="MediaServiceAutoTags" ma:readOnly="true">
      <xsd:simpleType>
        <xsd:restriction base="dms:Text"/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8" nillable="true" ma:displayName="Location" ma:internalName="MediaServiceLocation" ma:readOnly="true">
      <xsd:simpleType>
        <xsd:restriction base="dms:Text"/>
      </xsd:simpleType>
    </xsd:element>
    <xsd:element name="MediaServiceOCR" ma:index="3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2" nillable="true" ma:taxonomy="true" ma:internalName="lcf76f155ced4ddcb4097134ff3c332f" ma:taxonomyFieldName="MediaServiceImageTags" ma:displayName="Image Tags" ma:readOnly="false" ma:fieldId="{5cf76f15-5ced-4ddc-b409-7134ff3c332f}" ma:taxonomyMulti="true" ma:sspId="3e20e570-3a27-4eff-9ea0-d3488a33fb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26d33e-1af5-4a5a-9e95-37d813d9191d" elementFormDefault="qualified">
    <xsd:import namespace="http://schemas.microsoft.com/office/2006/documentManagement/types"/>
    <xsd:import namespace="http://schemas.microsoft.com/office/infopath/2007/PartnerControls"/>
    <xsd:element name="SharedWithUsers" ma:index="3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43" nillable="true" ma:displayName="Taxonomy Catch All Column" ma:hidden="true" ma:list="{7e6bd2e2-58ba-47e4-91ac-8bf8b6961025}" ma:internalName="TaxCatchAll" ma:showField="CatchAllData" ma:web="5f26d33e-1af5-4a5a-9e95-37d813d919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faultSectionNames xmlns="73b05261-5fdd-42b5-b67b-5eaa9437f703" xsi:nil="true"/>
    <Is_Collaboration_Space_Locked xmlns="73b05261-5fdd-42b5-b67b-5eaa9437f703" xsi:nil="true"/>
    <FolderType xmlns="73b05261-5fdd-42b5-b67b-5eaa9437f703" xsi:nil="true"/>
    <Members xmlns="73b05261-5fdd-42b5-b67b-5eaa9437f703">
      <UserInfo>
        <DisplayName/>
        <AccountId xsi:nil="true"/>
        <AccountType/>
      </UserInfo>
    </Members>
    <Has_Leaders_Only_SectionGroup xmlns="73b05261-5fdd-42b5-b67b-5eaa9437f703" xsi:nil="true"/>
    <NotebookType xmlns="73b05261-5fdd-42b5-b67b-5eaa9437f703" xsi:nil="true"/>
    <Leaders xmlns="73b05261-5fdd-42b5-b67b-5eaa9437f703">
      <UserInfo>
        <DisplayName/>
        <AccountId xsi:nil="true"/>
        <AccountType/>
      </UserInfo>
    </Leaders>
    <TeamsChannelId xmlns="73b05261-5fdd-42b5-b67b-5eaa9437f703" xsi:nil="true"/>
    <IsNotebookLocked xmlns="73b05261-5fdd-42b5-b67b-5eaa9437f703" xsi:nil="true"/>
    <Invited_Members xmlns="73b05261-5fdd-42b5-b67b-5eaa9437f703" xsi:nil="true"/>
    <CultureName xmlns="73b05261-5fdd-42b5-b67b-5eaa9437f703" xsi:nil="true"/>
    <Owner xmlns="73b05261-5fdd-42b5-b67b-5eaa9437f703">
      <UserInfo>
        <DisplayName/>
        <AccountId xsi:nil="true"/>
        <AccountType/>
      </UserInfo>
    </Owner>
    <Distribution_Groups xmlns="73b05261-5fdd-42b5-b67b-5eaa9437f703" xsi:nil="true"/>
    <AppVersion xmlns="73b05261-5fdd-42b5-b67b-5eaa9437f703" xsi:nil="true"/>
    <Invited_Leaders xmlns="73b05261-5fdd-42b5-b67b-5eaa9437f703" xsi:nil="true"/>
    <Math_Settings xmlns="73b05261-5fdd-42b5-b67b-5eaa9437f703" xsi:nil="true"/>
    <Templates xmlns="73b05261-5fdd-42b5-b67b-5eaa9437f703" xsi:nil="true"/>
    <LMS_Mappings xmlns="73b05261-5fdd-42b5-b67b-5eaa9437f703" xsi:nil="true"/>
    <Member_Groups xmlns="73b05261-5fdd-42b5-b67b-5eaa9437f703">
      <UserInfo>
        <DisplayName/>
        <AccountId xsi:nil="true"/>
        <AccountType/>
      </UserInfo>
    </Member_Groups>
    <Self_Registration_Enabled xmlns="73b05261-5fdd-42b5-b67b-5eaa9437f703" xsi:nil="true"/>
    <TaxCatchAll xmlns="5f26d33e-1af5-4a5a-9e95-37d813d9191d" xsi:nil="true"/>
    <lcf76f155ced4ddcb4097134ff3c332f xmlns="73b05261-5fdd-42b5-b67b-5eaa9437f703">
      <Terms xmlns="http://schemas.microsoft.com/office/infopath/2007/PartnerControls"/>
    </lcf76f155ced4ddcb4097134ff3c332f>
    <SharedWithUsers xmlns="5f26d33e-1af5-4a5a-9e95-37d813d9191d">
      <UserInfo>
        <DisplayName>Schwinke, Theodore</DisplayName>
        <AccountId>16</AccountId>
        <AccountType/>
      </UserInfo>
      <UserInfo>
        <DisplayName>Oldfather, Sarah</DisplayName>
        <AccountId>1652</AccountId>
        <AccountType/>
      </UserInfo>
      <UserInfo>
        <DisplayName>King Taylor, Angela</DisplayName>
        <AccountId>554</AccountId>
        <AccountType/>
      </UserInfo>
      <UserInfo>
        <DisplayName>Parsons, Holly S.</DisplayName>
        <AccountId>1665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E0732086-290F-46DC-8EDF-15C420CB8AF6}">
  <ds:schemaRefs>
    <ds:schemaRef ds:uri="5f26d33e-1af5-4a5a-9e95-37d813d9191d"/>
    <ds:schemaRef ds:uri="73b05261-5fdd-42b5-b67b-5eaa9437f70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D7F7BDAD-5191-4362-8DD8-06EBC843FA3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8117CA7-C0EF-491A-B4C1-DD9EEAB6CD88}">
  <ds:schemaRefs>
    <ds:schemaRef ds:uri="5f26d33e-1af5-4a5a-9e95-37d813d9191d"/>
    <ds:schemaRef ds:uri="73b05261-5fdd-42b5-b67b-5eaa9437f70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3021</TotalTime>
  <Words>148</Words>
  <Application>Microsoft Office PowerPoint</Application>
  <PresentationFormat>Widescreen</PresentationFormat>
  <Paragraphs>55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Manuka Medium</vt:lpstr>
      <vt:lpstr>Satoshi</vt:lpstr>
      <vt:lpstr>Office Theme</vt:lpstr>
      <vt:lpstr>MizzouRec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Barwick, Alyssa</dc:creator>
  <cp:lastModifiedBy>Hensley, Amber</cp:lastModifiedBy>
  <cp:revision>21</cp:revision>
  <cp:lastPrinted>2023-03-02T17:24:45Z</cp:lastPrinted>
  <dcterms:created xsi:type="dcterms:W3CDTF">2021-10-13T19:41:11Z</dcterms:created>
  <dcterms:modified xsi:type="dcterms:W3CDTF">2026-04-20T20:53:12Z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0x010100DAC255430A7DE64093FC80D308ECB337</vt:lpwstr>
  </property>
  <property fmtid="{D5CDD505-2E9C-101B-9397-08002B2CF9AE}" pid="3" name="MediaServiceImageTags">
    <vt:lpwstr/>
  </property>
</Properties>
</file>