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F799F5-ED64-4050-8F2D-4502C716454F}" v="6" dt="2026-04-20T21:04:54.9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41" autoAdjust="0"/>
    <p:restoredTop sz="94748"/>
  </p:normalViewPr>
  <p:slideViewPr>
    <p:cSldViewPr snapToGrid="0">
      <p:cViewPr varScale="1">
        <p:scale>
          <a:sx n="105" d="100"/>
          <a:sy n="105" d="100"/>
        </p:scale>
        <p:origin x="144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custSel modSld">
      <pc:chgData name="Hensley, Amber" userId="d0b77f84-a8e2-4313-be5e-5c289572de67" providerId="ADAL" clId="{EA20C026-E48D-4AB3-AEE6-D3F2BE07984E}" dt="2026-04-20T21:04:54.921" v="295" actId="113"/>
      <pc:docMkLst>
        <pc:docMk/>
      </pc:docMkLst>
      <pc:sldChg chg="addSp delSp modSp mod">
        <pc:chgData name="Hensley, Amber" userId="d0b77f84-a8e2-4313-be5e-5c289572de67" providerId="ADAL" clId="{EA20C026-E48D-4AB3-AEE6-D3F2BE07984E}" dt="2026-04-20T21:04:54.921" v="295" actId="113"/>
        <pc:sldMkLst>
          <pc:docMk/>
          <pc:sldMk cId="1278542029" sldId="257"/>
        </pc:sldMkLst>
        <pc:spChg chg="mod">
          <ac:chgData name="Hensley, Amber" userId="d0b77f84-a8e2-4313-be5e-5c289572de67" providerId="ADAL" clId="{EA20C026-E48D-4AB3-AEE6-D3F2BE07984E}" dt="2026-04-20T21:04:15.125" v="292" actId="1076"/>
          <ac:spMkLst>
            <pc:docMk/>
            <pc:sldMk cId="1278542029" sldId="257"/>
            <ac:spMk id="2" creationId="{46459924-C671-9D75-59D8-57646D8A6A95}"/>
          </ac:spMkLst>
        </pc:spChg>
        <pc:graphicFrameChg chg="add mod modGraphic">
          <ac:chgData name="Hensley, Amber" userId="d0b77f84-a8e2-4313-be5e-5c289572de67" providerId="ADAL" clId="{EA20C026-E48D-4AB3-AEE6-D3F2BE07984E}" dt="2026-04-20T21:04:54.921" v="295" actId="113"/>
          <ac:graphicFrameMkLst>
            <pc:docMk/>
            <pc:sldMk cId="1278542029" sldId="257"/>
            <ac:graphicFrameMk id="3" creationId="{BA72C115-8238-E0A3-5D76-788616EB2B2E}"/>
          </ac:graphicFrameMkLst>
        </pc:graphicFrameChg>
        <pc:graphicFrameChg chg="del">
          <ac:chgData name="Hensley, Amber" userId="d0b77f84-a8e2-4313-be5e-5c289572de67" providerId="ADAL" clId="{EA20C026-E48D-4AB3-AEE6-D3F2BE07984E}" dt="2026-04-20T21:00:52.523" v="0" actId="478"/>
          <ac:graphicFrameMkLst>
            <pc:docMk/>
            <pc:sldMk cId="1278542029" sldId="257"/>
            <ac:graphicFrameMk id="8" creationId="{7E65578E-E68F-FCA6-148B-78C76249FE5A}"/>
          </ac:graphicFrameMkLst>
        </pc:graphicFrameChg>
        <pc:cxnChg chg="del">
          <ac:chgData name="Hensley, Amber" userId="d0b77f84-a8e2-4313-be5e-5c289572de67" providerId="ADAL" clId="{EA20C026-E48D-4AB3-AEE6-D3F2BE07984E}" dt="2026-04-20T21:00:54.401" v="1" actId="478"/>
          <ac:cxnSpMkLst>
            <pc:docMk/>
            <pc:sldMk cId="1278542029" sldId="257"/>
            <ac:cxnSpMk id="14" creationId="{3EB31801-0BDB-EF6C-EB26-2F8DC9D961EC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122737-78D9-4E00-86E2-71F6F42927DE}" type="doc">
      <dgm:prSet loTypeId="urn:microsoft.com/office/officeart/2005/8/layout/orgChart1" loCatId="hierarchy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CA4D5A66-EEDE-469A-8BD1-032203B30352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Dr. Tyler Page </a:t>
          </a:r>
        </a:p>
        <a:p>
          <a:r>
            <a:rPr lang="en-US" dirty="0">
              <a:latin typeface="Satoshi" pitchFamily="50" charset="0"/>
            </a:rPr>
            <a:t>Senior Director</a:t>
          </a:r>
        </a:p>
      </dgm:t>
    </dgm:pt>
    <dgm:pt modelId="{C1F81C08-6F9E-4F77-9988-FEE3C0B0490F}" type="parTrans" cxnId="{0414095F-7B6E-4659-AA25-01C953ED9E62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F18051CF-31B8-4738-87D2-A8DF0F82E15E}" type="sibTrans" cxnId="{0414095F-7B6E-4659-AA25-01C953ED9E62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7D0D2E96-94A1-47BB-8728-C7C1112EBC11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Elaina Frede </a:t>
          </a:r>
        </a:p>
        <a:p>
          <a:r>
            <a:rPr lang="en-US" dirty="0">
              <a:latin typeface="Satoshi" pitchFamily="50" charset="0"/>
            </a:rPr>
            <a:t>Associate Director Business Operations</a:t>
          </a:r>
        </a:p>
      </dgm:t>
    </dgm:pt>
    <dgm:pt modelId="{F479C6C9-F8F9-4B52-9889-57AD941BAE91}" type="parTrans" cxnId="{DF973D0B-490E-4057-8574-38CB438F33A4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D1FC8D9C-85AF-48BA-B9BD-B879A92BEE87}" type="sibTrans" cxnId="{DF973D0B-490E-4057-8574-38CB438F33A4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63A6F809-5C4F-4834-8494-C05F5F3FEE83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VACANT</a:t>
          </a:r>
          <a:r>
            <a:rPr lang="en-US" dirty="0">
              <a:latin typeface="Satoshi" pitchFamily="50" charset="0"/>
            </a:rPr>
            <a:t> </a:t>
          </a:r>
        </a:p>
        <a:p>
          <a:r>
            <a:rPr lang="en-US" dirty="0">
              <a:latin typeface="Satoshi" pitchFamily="50" charset="0"/>
            </a:rPr>
            <a:t>Off-Campus &amp; Outreach Coordinator</a:t>
          </a:r>
        </a:p>
      </dgm:t>
    </dgm:pt>
    <dgm:pt modelId="{F3B30240-53CA-410B-A5B0-4A34B8897558}" type="parTrans" cxnId="{94D030E2-E2C3-4E4A-9BC5-C1EDDCBF8E19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B27B321F-9507-4668-A072-DA6639D61CDA}" type="sibTrans" cxnId="{94D030E2-E2C3-4E4A-9BC5-C1EDDCBF8E19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F4A1D18E-5A69-4A79-9798-5381EEAFB551}" type="asst">
      <dgm:prSet/>
      <dgm:spPr/>
      <dgm:t>
        <a:bodyPr/>
        <a:lstStyle/>
        <a:p>
          <a:r>
            <a:rPr lang="en-US" b="1" dirty="0">
              <a:latin typeface="Satoshi" pitchFamily="50" charset="0"/>
            </a:rPr>
            <a:t>Tracy Sill</a:t>
          </a:r>
        </a:p>
        <a:p>
          <a:r>
            <a:rPr lang="en-US" dirty="0">
              <a:latin typeface="Satoshi" pitchFamily="50" charset="0"/>
            </a:rPr>
            <a:t>Executive Assistant</a:t>
          </a:r>
        </a:p>
      </dgm:t>
    </dgm:pt>
    <dgm:pt modelId="{4294B5C7-1223-4DC9-B1D4-3587649C325F}" type="parTrans" cxnId="{FACB0FD7-96FD-41CF-A470-BF8D464C83B2}">
      <dgm:prSet/>
      <dgm:spPr/>
      <dgm:t>
        <a:bodyPr/>
        <a:lstStyle/>
        <a:p>
          <a:endParaRPr lang="en-US"/>
        </a:p>
      </dgm:t>
    </dgm:pt>
    <dgm:pt modelId="{644399A1-6AE7-4FB0-BFF6-F52E436429C2}" type="sibTrans" cxnId="{FACB0FD7-96FD-41CF-A470-BF8D464C83B2}">
      <dgm:prSet/>
      <dgm:spPr/>
      <dgm:t>
        <a:bodyPr/>
        <a:lstStyle/>
        <a:p>
          <a:endParaRPr lang="en-US"/>
        </a:p>
      </dgm:t>
    </dgm:pt>
    <dgm:pt modelId="{70179C40-16BC-44A5-8857-5E5C016DB29C}" type="pres">
      <dgm:prSet presAssocID="{A7122737-78D9-4E00-86E2-71F6F42927D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AC7BEC6-73F4-4D8E-BA29-9E99D8E63FBF}" type="pres">
      <dgm:prSet presAssocID="{CA4D5A66-EEDE-469A-8BD1-032203B30352}" presName="hierRoot1" presStyleCnt="0">
        <dgm:presLayoutVars>
          <dgm:hierBranch val="init"/>
        </dgm:presLayoutVars>
      </dgm:prSet>
      <dgm:spPr/>
    </dgm:pt>
    <dgm:pt modelId="{A2BAFD3E-1B54-400B-AB05-1DBDF505297B}" type="pres">
      <dgm:prSet presAssocID="{CA4D5A66-EEDE-469A-8BD1-032203B30352}" presName="rootComposite1" presStyleCnt="0"/>
      <dgm:spPr/>
    </dgm:pt>
    <dgm:pt modelId="{326823A4-918C-4586-9156-86CAA3B04386}" type="pres">
      <dgm:prSet presAssocID="{CA4D5A66-EEDE-469A-8BD1-032203B30352}" presName="rootText1" presStyleLbl="node0" presStyleIdx="0" presStyleCnt="1">
        <dgm:presLayoutVars>
          <dgm:chPref val="3"/>
        </dgm:presLayoutVars>
      </dgm:prSet>
      <dgm:spPr/>
    </dgm:pt>
    <dgm:pt modelId="{89AD7C62-3921-4A6A-8508-FEDBDD50591C}" type="pres">
      <dgm:prSet presAssocID="{CA4D5A66-EEDE-469A-8BD1-032203B30352}" presName="rootConnector1" presStyleLbl="node1" presStyleIdx="0" presStyleCnt="0"/>
      <dgm:spPr/>
    </dgm:pt>
    <dgm:pt modelId="{8D7103A4-8644-4CA2-81DA-48EF1DFC10EC}" type="pres">
      <dgm:prSet presAssocID="{CA4D5A66-EEDE-469A-8BD1-032203B30352}" presName="hierChild2" presStyleCnt="0"/>
      <dgm:spPr/>
    </dgm:pt>
    <dgm:pt modelId="{59C169E8-7CA9-4834-B9CB-2591FB355FE9}" type="pres">
      <dgm:prSet presAssocID="{F479C6C9-F8F9-4B52-9889-57AD941BAE91}" presName="Name37" presStyleLbl="parChTrans1D2" presStyleIdx="0" presStyleCnt="2"/>
      <dgm:spPr/>
    </dgm:pt>
    <dgm:pt modelId="{ED7DCFAE-C753-4932-BA72-56964845EEAD}" type="pres">
      <dgm:prSet presAssocID="{7D0D2E96-94A1-47BB-8728-C7C1112EBC11}" presName="hierRoot2" presStyleCnt="0">
        <dgm:presLayoutVars>
          <dgm:hierBranch val="init"/>
        </dgm:presLayoutVars>
      </dgm:prSet>
      <dgm:spPr/>
    </dgm:pt>
    <dgm:pt modelId="{03C7C599-71CD-4AAF-BC7B-388190E3A4DD}" type="pres">
      <dgm:prSet presAssocID="{7D0D2E96-94A1-47BB-8728-C7C1112EBC11}" presName="rootComposite" presStyleCnt="0"/>
      <dgm:spPr/>
    </dgm:pt>
    <dgm:pt modelId="{E4A875EC-BF37-4011-88EF-168AE009678A}" type="pres">
      <dgm:prSet presAssocID="{7D0D2E96-94A1-47BB-8728-C7C1112EBC11}" presName="rootText" presStyleLbl="node2" presStyleIdx="0" presStyleCnt="1">
        <dgm:presLayoutVars>
          <dgm:chPref val="3"/>
        </dgm:presLayoutVars>
      </dgm:prSet>
      <dgm:spPr/>
    </dgm:pt>
    <dgm:pt modelId="{C010AD88-CCDB-4077-A326-93C0A2031AEA}" type="pres">
      <dgm:prSet presAssocID="{7D0D2E96-94A1-47BB-8728-C7C1112EBC11}" presName="rootConnector" presStyleLbl="node2" presStyleIdx="0" presStyleCnt="1"/>
      <dgm:spPr/>
    </dgm:pt>
    <dgm:pt modelId="{D8AF6BDB-3360-4E0F-A06C-5EC4A9DA63C9}" type="pres">
      <dgm:prSet presAssocID="{7D0D2E96-94A1-47BB-8728-C7C1112EBC11}" presName="hierChild4" presStyleCnt="0"/>
      <dgm:spPr/>
    </dgm:pt>
    <dgm:pt modelId="{BD75FD37-44AC-4CB5-9B3C-2997C956C093}" type="pres">
      <dgm:prSet presAssocID="{F3B30240-53CA-410B-A5B0-4A34B8897558}" presName="Name37" presStyleLbl="parChTrans1D3" presStyleIdx="0" presStyleCnt="1"/>
      <dgm:spPr/>
    </dgm:pt>
    <dgm:pt modelId="{82891A29-C096-4E34-808F-1B203EC500EC}" type="pres">
      <dgm:prSet presAssocID="{63A6F809-5C4F-4834-8494-C05F5F3FEE83}" presName="hierRoot2" presStyleCnt="0">
        <dgm:presLayoutVars>
          <dgm:hierBranch val="init"/>
        </dgm:presLayoutVars>
      </dgm:prSet>
      <dgm:spPr/>
    </dgm:pt>
    <dgm:pt modelId="{FE2EB0C3-6C7C-4088-89AD-A87FE22B7F15}" type="pres">
      <dgm:prSet presAssocID="{63A6F809-5C4F-4834-8494-C05F5F3FEE83}" presName="rootComposite" presStyleCnt="0"/>
      <dgm:spPr/>
    </dgm:pt>
    <dgm:pt modelId="{04A778F2-24C3-4CA4-B2C7-1D397B4D8287}" type="pres">
      <dgm:prSet presAssocID="{63A6F809-5C4F-4834-8494-C05F5F3FEE83}" presName="rootText" presStyleLbl="node3" presStyleIdx="0" presStyleCnt="1">
        <dgm:presLayoutVars>
          <dgm:chPref val="3"/>
        </dgm:presLayoutVars>
      </dgm:prSet>
      <dgm:spPr/>
    </dgm:pt>
    <dgm:pt modelId="{0A06F699-B0D8-47E8-9E98-5B66EC4F8228}" type="pres">
      <dgm:prSet presAssocID="{63A6F809-5C4F-4834-8494-C05F5F3FEE83}" presName="rootConnector" presStyleLbl="node3" presStyleIdx="0" presStyleCnt="1"/>
      <dgm:spPr/>
    </dgm:pt>
    <dgm:pt modelId="{0829E94A-5D9D-43F7-952D-A4A8B451613E}" type="pres">
      <dgm:prSet presAssocID="{63A6F809-5C4F-4834-8494-C05F5F3FEE83}" presName="hierChild4" presStyleCnt="0"/>
      <dgm:spPr/>
    </dgm:pt>
    <dgm:pt modelId="{E0BBFFA7-0C59-4A55-B23C-6E9B57258D2F}" type="pres">
      <dgm:prSet presAssocID="{63A6F809-5C4F-4834-8494-C05F5F3FEE83}" presName="hierChild5" presStyleCnt="0"/>
      <dgm:spPr/>
    </dgm:pt>
    <dgm:pt modelId="{0D78B3C7-10FE-4053-B635-C0A3D4F077D8}" type="pres">
      <dgm:prSet presAssocID="{7D0D2E96-94A1-47BB-8728-C7C1112EBC11}" presName="hierChild5" presStyleCnt="0"/>
      <dgm:spPr/>
    </dgm:pt>
    <dgm:pt modelId="{3B499579-B062-4CB2-BCB4-0989841A51DE}" type="pres">
      <dgm:prSet presAssocID="{CA4D5A66-EEDE-469A-8BD1-032203B30352}" presName="hierChild3" presStyleCnt="0"/>
      <dgm:spPr/>
    </dgm:pt>
    <dgm:pt modelId="{1738BDCE-C743-4190-8D07-2D47DD3B8677}" type="pres">
      <dgm:prSet presAssocID="{4294B5C7-1223-4DC9-B1D4-3587649C325F}" presName="Name111" presStyleLbl="parChTrans1D2" presStyleIdx="1" presStyleCnt="2"/>
      <dgm:spPr/>
    </dgm:pt>
    <dgm:pt modelId="{153D3F5C-B6A0-4650-A599-816DCC946BA4}" type="pres">
      <dgm:prSet presAssocID="{F4A1D18E-5A69-4A79-9798-5381EEAFB551}" presName="hierRoot3" presStyleCnt="0">
        <dgm:presLayoutVars>
          <dgm:hierBranch val="init"/>
        </dgm:presLayoutVars>
      </dgm:prSet>
      <dgm:spPr/>
    </dgm:pt>
    <dgm:pt modelId="{6B4A002A-ADE2-4459-8F7E-88AC5AA4E794}" type="pres">
      <dgm:prSet presAssocID="{F4A1D18E-5A69-4A79-9798-5381EEAFB551}" presName="rootComposite3" presStyleCnt="0"/>
      <dgm:spPr/>
    </dgm:pt>
    <dgm:pt modelId="{2AB2B02B-E3F2-461B-A843-39ECCB2F3EA6}" type="pres">
      <dgm:prSet presAssocID="{F4A1D18E-5A69-4A79-9798-5381EEAFB551}" presName="rootText3" presStyleLbl="asst1" presStyleIdx="0" presStyleCnt="1">
        <dgm:presLayoutVars>
          <dgm:chPref val="3"/>
        </dgm:presLayoutVars>
      </dgm:prSet>
      <dgm:spPr/>
    </dgm:pt>
    <dgm:pt modelId="{2E1E0B98-8511-4A4F-8C1F-05E90BF636D4}" type="pres">
      <dgm:prSet presAssocID="{F4A1D18E-5A69-4A79-9798-5381EEAFB551}" presName="rootConnector3" presStyleLbl="asst1" presStyleIdx="0" presStyleCnt="1"/>
      <dgm:spPr/>
    </dgm:pt>
    <dgm:pt modelId="{8FF09AC2-5783-4B12-8142-7865FA1B0D84}" type="pres">
      <dgm:prSet presAssocID="{F4A1D18E-5A69-4A79-9798-5381EEAFB551}" presName="hierChild6" presStyleCnt="0"/>
      <dgm:spPr/>
    </dgm:pt>
    <dgm:pt modelId="{83F8D371-53FB-46A8-B468-03A0863AB815}" type="pres">
      <dgm:prSet presAssocID="{F4A1D18E-5A69-4A79-9798-5381EEAFB551}" presName="hierChild7" presStyleCnt="0"/>
      <dgm:spPr/>
    </dgm:pt>
  </dgm:ptLst>
  <dgm:cxnLst>
    <dgm:cxn modelId="{53DA8902-72B9-404F-9F6C-0F8884ECEF5A}" type="presOf" srcId="{63A6F809-5C4F-4834-8494-C05F5F3FEE83}" destId="{04A778F2-24C3-4CA4-B2C7-1D397B4D8287}" srcOrd="0" destOrd="0" presId="urn:microsoft.com/office/officeart/2005/8/layout/orgChart1"/>
    <dgm:cxn modelId="{DF973D0B-490E-4057-8574-38CB438F33A4}" srcId="{CA4D5A66-EEDE-469A-8BD1-032203B30352}" destId="{7D0D2E96-94A1-47BB-8728-C7C1112EBC11}" srcOrd="0" destOrd="0" parTransId="{F479C6C9-F8F9-4B52-9889-57AD941BAE91}" sibTransId="{D1FC8D9C-85AF-48BA-B9BD-B879A92BEE87}"/>
    <dgm:cxn modelId="{CEE19F40-1A21-4D5B-AEE8-C7B5ED034EAC}" type="presOf" srcId="{CA4D5A66-EEDE-469A-8BD1-032203B30352}" destId="{89AD7C62-3921-4A6A-8508-FEDBDD50591C}" srcOrd="1" destOrd="0" presId="urn:microsoft.com/office/officeart/2005/8/layout/orgChart1"/>
    <dgm:cxn modelId="{0414095F-7B6E-4659-AA25-01C953ED9E62}" srcId="{A7122737-78D9-4E00-86E2-71F6F42927DE}" destId="{CA4D5A66-EEDE-469A-8BD1-032203B30352}" srcOrd="0" destOrd="0" parTransId="{C1F81C08-6F9E-4F77-9988-FEE3C0B0490F}" sibTransId="{F18051CF-31B8-4738-87D2-A8DF0F82E15E}"/>
    <dgm:cxn modelId="{6DB1195F-0D3C-4127-918D-C719F698A2E6}" type="presOf" srcId="{F3B30240-53CA-410B-A5B0-4A34B8897558}" destId="{BD75FD37-44AC-4CB5-9B3C-2997C956C093}" srcOrd="0" destOrd="0" presId="urn:microsoft.com/office/officeart/2005/8/layout/orgChart1"/>
    <dgm:cxn modelId="{37FBCE6B-C74D-4B6E-B0FF-248A28069582}" type="presOf" srcId="{4294B5C7-1223-4DC9-B1D4-3587649C325F}" destId="{1738BDCE-C743-4190-8D07-2D47DD3B8677}" srcOrd="0" destOrd="0" presId="urn:microsoft.com/office/officeart/2005/8/layout/orgChart1"/>
    <dgm:cxn modelId="{E79FAC6C-397F-469A-A28C-B5AC0228C3B1}" type="presOf" srcId="{A7122737-78D9-4E00-86E2-71F6F42927DE}" destId="{70179C40-16BC-44A5-8857-5E5C016DB29C}" srcOrd="0" destOrd="0" presId="urn:microsoft.com/office/officeart/2005/8/layout/orgChart1"/>
    <dgm:cxn modelId="{A4B64D6D-3A43-4841-A35D-26B44833BC28}" type="presOf" srcId="{F4A1D18E-5A69-4A79-9798-5381EEAFB551}" destId="{2E1E0B98-8511-4A4F-8C1F-05E90BF636D4}" srcOrd="1" destOrd="0" presId="urn:microsoft.com/office/officeart/2005/8/layout/orgChart1"/>
    <dgm:cxn modelId="{7C6A0371-E09A-4A20-9938-2C5BF3494BC3}" type="presOf" srcId="{F479C6C9-F8F9-4B52-9889-57AD941BAE91}" destId="{59C169E8-7CA9-4834-B9CB-2591FB355FE9}" srcOrd="0" destOrd="0" presId="urn:microsoft.com/office/officeart/2005/8/layout/orgChart1"/>
    <dgm:cxn modelId="{C60A7354-4062-4E11-9713-94934AB7BA50}" type="presOf" srcId="{63A6F809-5C4F-4834-8494-C05F5F3FEE83}" destId="{0A06F699-B0D8-47E8-9E98-5B66EC4F8228}" srcOrd="1" destOrd="0" presId="urn:microsoft.com/office/officeart/2005/8/layout/orgChart1"/>
    <dgm:cxn modelId="{FACB0FD7-96FD-41CF-A470-BF8D464C83B2}" srcId="{CA4D5A66-EEDE-469A-8BD1-032203B30352}" destId="{F4A1D18E-5A69-4A79-9798-5381EEAFB551}" srcOrd="1" destOrd="0" parTransId="{4294B5C7-1223-4DC9-B1D4-3587649C325F}" sibTransId="{644399A1-6AE7-4FB0-BFF6-F52E436429C2}"/>
    <dgm:cxn modelId="{94D030E2-E2C3-4E4A-9BC5-C1EDDCBF8E19}" srcId="{7D0D2E96-94A1-47BB-8728-C7C1112EBC11}" destId="{63A6F809-5C4F-4834-8494-C05F5F3FEE83}" srcOrd="0" destOrd="0" parTransId="{F3B30240-53CA-410B-A5B0-4A34B8897558}" sibTransId="{B27B321F-9507-4668-A072-DA6639D61CDA}"/>
    <dgm:cxn modelId="{ECB152E3-FDDB-4C3E-98B1-B3C8A3E6D82B}" type="presOf" srcId="{F4A1D18E-5A69-4A79-9798-5381EEAFB551}" destId="{2AB2B02B-E3F2-461B-A843-39ECCB2F3EA6}" srcOrd="0" destOrd="0" presId="urn:microsoft.com/office/officeart/2005/8/layout/orgChart1"/>
    <dgm:cxn modelId="{F7CFD9E4-62AC-4CCF-973A-F706C396500A}" type="presOf" srcId="{CA4D5A66-EEDE-469A-8BD1-032203B30352}" destId="{326823A4-918C-4586-9156-86CAA3B04386}" srcOrd="0" destOrd="0" presId="urn:microsoft.com/office/officeart/2005/8/layout/orgChart1"/>
    <dgm:cxn modelId="{4EB9BBF9-D56E-4125-9A2F-7499E4027D0E}" type="presOf" srcId="{7D0D2E96-94A1-47BB-8728-C7C1112EBC11}" destId="{C010AD88-CCDB-4077-A326-93C0A2031AEA}" srcOrd="1" destOrd="0" presId="urn:microsoft.com/office/officeart/2005/8/layout/orgChart1"/>
    <dgm:cxn modelId="{D40AB6FD-ACFD-4B97-8B03-86EC2119E4BC}" type="presOf" srcId="{7D0D2E96-94A1-47BB-8728-C7C1112EBC11}" destId="{E4A875EC-BF37-4011-88EF-168AE009678A}" srcOrd="0" destOrd="0" presId="urn:microsoft.com/office/officeart/2005/8/layout/orgChart1"/>
    <dgm:cxn modelId="{A7D72CCE-8D46-426A-A52F-ACE33D5FCCF6}" type="presParOf" srcId="{70179C40-16BC-44A5-8857-5E5C016DB29C}" destId="{7AC7BEC6-73F4-4D8E-BA29-9E99D8E63FBF}" srcOrd="0" destOrd="0" presId="urn:microsoft.com/office/officeart/2005/8/layout/orgChart1"/>
    <dgm:cxn modelId="{487E1344-72A8-4139-9124-4E30D6DB802E}" type="presParOf" srcId="{7AC7BEC6-73F4-4D8E-BA29-9E99D8E63FBF}" destId="{A2BAFD3E-1B54-400B-AB05-1DBDF505297B}" srcOrd="0" destOrd="0" presId="urn:microsoft.com/office/officeart/2005/8/layout/orgChart1"/>
    <dgm:cxn modelId="{F53B7D04-AC39-4644-8363-3DB5F835C25E}" type="presParOf" srcId="{A2BAFD3E-1B54-400B-AB05-1DBDF505297B}" destId="{326823A4-918C-4586-9156-86CAA3B04386}" srcOrd="0" destOrd="0" presId="urn:microsoft.com/office/officeart/2005/8/layout/orgChart1"/>
    <dgm:cxn modelId="{F9E7374C-834E-476B-B40C-1BEF2EF40CA2}" type="presParOf" srcId="{A2BAFD3E-1B54-400B-AB05-1DBDF505297B}" destId="{89AD7C62-3921-4A6A-8508-FEDBDD50591C}" srcOrd="1" destOrd="0" presId="urn:microsoft.com/office/officeart/2005/8/layout/orgChart1"/>
    <dgm:cxn modelId="{5A861979-C3F4-4B6E-92A1-C9236AA0A6DA}" type="presParOf" srcId="{7AC7BEC6-73F4-4D8E-BA29-9E99D8E63FBF}" destId="{8D7103A4-8644-4CA2-81DA-48EF1DFC10EC}" srcOrd="1" destOrd="0" presId="urn:microsoft.com/office/officeart/2005/8/layout/orgChart1"/>
    <dgm:cxn modelId="{34C1C194-B6C1-4C5F-AB09-E2EC0BAADF6E}" type="presParOf" srcId="{8D7103A4-8644-4CA2-81DA-48EF1DFC10EC}" destId="{59C169E8-7CA9-4834-B9CB-2591FB355FE9}" srcOrd="0" destOrd="0" presId="urn:microsoft.com/office/officeart/2005/8/layout/orgChart1"/>
    <dgm:cxn modelId="{77AC7AC7-DE42-410D-B857-A4C328739A07}" type="presParOf" srcId="{8D7103A4-8644-4CA2-81DA-48EF1DFC10EC}" destId="{ED7DCFAE-C753-4932-BA72-56964845EEAD}" srcOrd="1" destOrd="0" presId="urn:microsoft.com/office/officeart/2005/8/layout/orgChart1"/>
    <dgm:cxn modelId="{71E87BDE-3D0A-4EA0-8730-C3716E4DB03A}" type="presParOf" srcId="{ED7DCFAE-C753-4932-BA72-56964845EEAD}" destId="{03C7C599-71CD-4AAF-BC7B-388190E3A4DD}" srcOrd="0" destOrd="0" presId="urn:microsoft.com/office/officeart/2005/8/layout/orgChart1"/>
    <dgm:cxn modelId="{40215E09-2932-49C9-ACEC-301D381D92EC}" type="presParOf" srcId="{03C7C599-71CD-4AAF-BC7B-388190E3A4DD}" destId="{E4A875EC-BF37-4011-88EF-168AE009678A}" srcOrd="0" destOrd="0" presId="urn:microsoft.com/office/officeart/2005/8/layout/orgChart1"/>
    <dgm:cxn modelId="{AF730B04-D98D-4BCA-842C-6089D5DCCB42}" type="presParOf" srcId="{03C7C599-71CD-4AAF-BC7B-388190E3A4DD}" destId="{C010AD88-CCDB-4077-A326-93C0A2031AEA}" srcOrd="1" destOrd="0" presId="urn:microsoft.com/office/officeart/2005/8/layout/orgChart1"/>
    <dgm:cxn modelId="{E9762DE4-CBFF-4644-89FC-BCDA9DBEE176}" type="presParOf" srcId="{ED7DCFAE-C753-4932-BA72-56964845EEAD}" destId="{D8AF6BDB-3360-4E0F-A06C-5EC4A9DA63C9}" srcOrd="1" destOrd="0" presId="urn:microsoft.com/office/officeart/2005/8/layout/orgChart1"/>
    <dgm:cxn modelId="{57F0187F-73DC-4CDA-BCE8-A8FC22076FF0}" type="presParOf" srcId="{D8AF6BDB-3360-4E0F-A06C-5EC4A9DA63C9}" destId="{BD75FD37-44AC-4CB5-9B3C-2997C956C093}" srcOrd="0" destOrd="0" presId="urn:microsoft.com/office/officeart/2005/8/layout/orgChart1"/>
    <dgm:cxn modelId="{D981051A-8EA4-4D39-9207-10E28133DA03}" type="presParOf" srcId="{D8AF6BDB-3360-4E0F-A06C-5EC4A9DA63C9}" destId="{82891A29-C096-4E34-808F-1B203EC500EC}" srcOrd="1" destOrd="0" presId="urn:microsoft.com/office/officeart/2005/8/layout/orgChart1"/>
    <dgm:cxn modelId="{5A6CDE2C-70EF-4B1D-A41A-9F22A46A5D99}" type="presParOf" srcId="{82891A29-C096-4E34-808F-1B203EC500EC}" destId="{FE2EB0C3-6C7C-4088-89AD-A87FE22B7F15}" srcOrd="0" destOrd="0" presId="urn:microsoft.com/office/officeart/2005/8/layout/orgChart1"/>
    <dgm:cxn modelId="{305C0AB2-F0B1-49FB-9CE9-A03D708FFCBA}" type="presParOf" srcId="{FE2EB0C3-6C7C-4088-89AD-A87FE22B7F15}" destId="{04A778F2-24C3-4CA4-B2C7-1D397B4D8287}" srcOrd="0" destOrd="0" presId="urn:microsoft.com/office/officeart/2005/8/layout/orgChart1"/>
    <dgm:cxn modelId="{F3A52D68-ACBF-4AA1-878F-B9A1878C9243}" type="presParOf" srcId="{FE2EB0C3-6C7C-4088-89AD-A87FE22B7F15}" destId="{0A06F699-B0D8-47E8-9E98-5B66EC4F8228}" srcOrd="1" destOrd="0" presId="urn:microsoft.com/office/officeart/2005/8/layout/orgChart1"/>
    <dgm:cxn modelId="{ADCBA3AA-0F45-49C4-A03C-BC0D8D425C7E}" type="presParOf" srcId="{82891A29-C096-4E34-808F-1B203EC500EC}" destId="{0829E94A-5D9D-43F7-952D-A4A8B451613E}" srcOrd="1" destOrd="0" presId="urn:microsoft.com/office/officeart/2005/8/layout/orgChart1"/>
    <dgm:cxn modelId="{7675BDC9-10D4-4614-A274-493F5A87DD81}" type="presParOf" srcId="{82891A29-C096-4E34-808F-1B203EC500EC}" destId="{E0BBFFA7-0C59-4A55-B23C-6E9B57258D2F}" srcOrd="2" destOrd="0" presId="urn:microsoft.com/office/officeart/2005/8/layout/orgChart1"/>
    <dgm:cxn modelId="{84D97A00-A507-4CD9-9186-89D5C4094821}" type="presParOf" srcId="{ED7DCFAE-C753-4932-BA72-56964845EEAD}" destId="{0D78B3C7-10FE-4053-B635-C0A3D4F077D8}" srcOrd="2" destOrd="0" presId="urn:microsoft.com/office/officeart/2005/8/layout/orgChart1"/>
    <dgm:cxn modelId="{6833BF0B-B484-4462-B33D-0958C9C7003F}" type="presParOf" srcId="{7AC7BEC6-73F4-4D8E-BA29-9E99D8E63FBF}" destId="{3B499579-B062-4CB2-BCB4-0989841A51DE}" srcOrd="2" destOrd="0" presId="urn:microsoft.com/office/officeart/2005/8/layout/orgChart1"/>
    <dgm:cxn modelId="{43752CC9-8411-4943-9A75-FA1AE62F1966}" type="presParOf" srcId="{3B499579-B062-4CB2-BCB4-0989841A51DE}" destId="{1738BDCE-C743-4190-8D07-2D47DD3B8677}" srcOrd="0" destOrd="0" presId="urn:microsoft.com/office/officeart/2005/8/layout/orgChart1"/>
    <dgm:cxn modelId="{1A5E8D30-D191-4943-A41F-1887F4B87BCE}" type="presParOf" srcId="{3B499579-B062-4CB2-BCB4-0989841A51DE}" destId="{153D3F5C-B6A0-4650-A599-816DCC946BA4}" srcOrd="1" destOrd="0" presId="urn:microsoft.com/office/officeart/2005/8/layout/orgChart1"/>
    <dgm:cxn modelId="{7BC868F5-9C69-4D9D-860B-BC11B32FCC56}" type="presParOf" srcId="{153D3F5C-B6A0-4650-A599-816DCC946BA4}" destId="{6B4A002A-ADE2-4459-8F7E-88AC5AA4E794}" srcOrd="0" destOrd="0" presId="urn:microsoft.com/office/officeart/2005/8/layout/orgChart1"/>
    <dgm:cxn modelId="{99780E99-AAC0-4BB3-8976-D56E082DA479}" type="presParOf" srcId="{6B4A002A-ADE2-4459-8F7E-88AC5AA4E794}" destId="{2AB2B02B-E3F2-461B-A843-39ECCB2F3EA6}" srcOrd="0" destOrd="0" presId="urn:microsoft.com/office/officeart/2005/8/layout/orgChart1"/>
    <dgm:cxn modelId="{367538D6-1A73-4045-8806-AB5C225AA682}" type="presParOf" srcId="{6B4A002A-ADE2-4459-8F7E-88AC5AA4E794}" destId="{2E1E0B98-8511-4A4F-8C1F-05E90BF636D4}" srcOrd="1" destOrd="0" presId="urn:microsoft.com/office/officeart/2005/8/layout/orgChart1"/>
    <dgm:cxn modelId="{59A2D146-21EC-4179-98EA-DC4317D18D45}" type="presParOf" srcId="{153D3F5C-B6A0-4650-A599-816DCC946BA4}" destId="{8FF09AC2-5783-4B12-8142-7865FA1B0D84}" srcOrd="1" destOrd="0" presId="urn:microsoft.com/office/officeart/2005/8/layout/orgChart1"/>
    <dgm:cxn modelId="{5D4D31A9-0D11-4AD3-9904-972DEA1ED2FD}" type="presParOf" srcId="{153D3F5C-B6A0-4650-A599-816DCC946BA4}" destId="{83F8D371-53FB-46A8-B468-03A0863AB81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38BDCE-C743-4190-8D07-2D47DD3B8677}">
      <dsp:nvSpPr>
        <dsp:cNvPr id="0" name=""/>
        <dsp:cNvSpPr/>
      </dsp:nvSpPr>
      <dsp:spPr>
        <a:xfrm>
          <a:off x="4213262" y="1031420"/>
          <a:ext cx="216172" cy="947042"/>
        </a:xfrm>
        <a:custGeom>
          <a:avLst/>
          <a:gdLst/>
          <a:ahLst/>
          <a:cxnLst/>
          <a:rect l="0" t="0" r="0" b="0"/>
          <a:pathLst>
            <a:path>
              <a:moveTo>
                <a:pt x="216172" y="0"/>
              </a:moveTo>
              <a:lnTo>
                <a:pt x="216172" y="947042"/>
              </a:lnTo>
              <a:lnTo>
                <a:pt x="0" y="947042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75FD37-44AC-4CB5-9B3C-2997C956C093}">
      <dsp:nvSpPr>
        <dsp:cNvPr id="0" name=""/>
        <dsp:cNvSpPr/>
      </dsp:nvSpPr>
      <dsp:spPr>
        <a:xfrm>
          <a:off x="3605919" y="3954900"/>
          <a:ext cx="308818" cy="947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7042"/>
              </a:lnTo>
              <a:lnTo>
                <a:pt x="308818" y="94704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C169E8-7CA9-4834-B9CB-2591FB355FE9}">
      <dsp:nvSpPr>
        <dsp:cNvPr id="0" name=""/>
        <dsp:cNvSpPr/>
      </dsp:nvSpPr>
      <dsp:spPr>
        <a:xfrm>
          <a:off x="4383715" y="1031420"/>
          <a:ext cx="91440" cy="18940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4085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6823A4-918C-4586-9156-86CAA3B04386}">
      <dsp:nvSpPr>
        <dsp:cNvPr id="0" name=""/>
        <dsp:cNvSpPr/>
      </dsp:nvSpPr>
      <dsp:spPr>
        <a:xfrm>
          <a:off x="3400040" y="2025"/>
          <a:ext cx="2058789" cy="10293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Satoshi" pitchFamily="50" charset="0"/>
            </a:rPr>
            <a:t>Dr. Tyler Page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Satoshi" pitchFamily="50" charset="0"/>
            </a:rPr>
            <a:t>Senior Director</a:t>
          </a:r>
        </a:p>
      </dsp:txBody>
      <dsp:txXfrm>
        <a:off x="3400040" y="2025"/>
        <a:ext cx="2058789" cy="1029394"/>
      </dsp:txXfrm>
    </dsp:sp>
    <dsp:sp modelId="{E4A875EC-BF37-4011-88EF-168AE009678A}">
      <dsp:nvSpPr>
        <dsp:cNvPr id="0" name=""/>
        <dsp:cNvSpPr/>
      </dsp:nvSpPr>
      <dsp:spPr>
        <a:xfrm>
          <a:off x="3400040" y="2925506"/>
          <a:ext cx="2058789" cy="10293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Satoshi" pitchFamily="50" charset="0"/>
            </a:rPr>
            <a:t>Elaina Frede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Satoshi" pitchFamily="50" charset="0"/>
            </a:rPr>
            <a:t>Associate Director Business Operations</a:t>
          </a:r>
        </a:p>
      </dsp:txBody>
      <dsp:txXfrm>
        <a:off x="3400040" y="2925506"/>
        <a:ext cx="2058789" cy="1029394"/>
      </dsp:txXfrm>
    </dsp:sp>
    <dsp:sp modelId="{04A778F2-24C3-4CA4-B2C7-1D397B4D8287}">
      <dsp:nvSpPr>
        <dsp:cNvPr id="0" name=""/>
        <dsp:cNvSpPr/>
      </dsp:nvSpPr>
      <dsp:spPr>
        <a:xfrm>
          <a:off x="3914737" y="4387246"/>
          <a:ext cx="2058789" cy="10293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Satoshi" pitchFamily="50" charset="0"/>
            </a:rPr>
            <a:t>VACANT</a:t>
          </a:r>
          <a:r>
            <a:rPr lang="en-US" sz="1600" kern="1200" dirty="0">
              <a:latin typeface="Satoshi" pitchFamily="50" charset="0"/>
            </a:rPr>
            <a:t>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Satoshi" pitchFamily="50" charset="0"/>
            </a:rPr>
            <a:t>Off-Campus &amp; Outreach Coordinator</a:t>
          </a:r>
        </a:p>
      </dsp:txBody>
      <dsp:txXfrm>
        <a:off x="3914737" y="4387246"/>
        <a:ext cx="2058789" cy="1029394"/>
      </dsp:txXfrm>
    </dsp:sp>
    <dsp:sp modelId="{2AB2B02B-E3F2-461B-A843-39ECCB2F3EA6}">
      <dsp:nvSpPr>
        <dsp:cNvPr id="0" name=""/>
        <dsp:cNvSpPr/>
      </dsp:nvSpPr>
      <dsp:spPr>
        <a:xfrm>
          <a:off x="2154473" y="1463766"/>
          <a:ext cx="2058789" cy="10293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Satoshi" pitchFamily="50" charset="0"/>
            </a:rPr>
            <a:t>Tracy Sill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Satoshi" pitchFamily="50" charset="0"/>
            </a:rPr>
            <a:t>Executive Assistant</a:t>
          </a:r>
        </a:p>
      </dsp:txBody>
      <dsp:txXfrm>
        <a:off x="2154473" y="1463766"/>
        <a:ext cx="2058789" cy="10293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300"/>
            </a:lvl1pPr>
          </a:lstStyle>
          <a:p>
            <a:fld id="{E1134CA6-7B53-6E4E-8E99-E4C236F710C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737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6" rIns="93173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73" tIns="46586" rIns="93173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3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48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FBC852C9-F8C1-4879-1C52-FDC33449DBB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459924-C671-9D75-59D8-57646D8A6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174"/>
            <a:ext cx="10515600" cy="1095506"/>
          </a:xfrm>
        </p:spPr>
        <p:txBody>
          <a:bodyPr>
            <a:normAutofit/>
          </a:bodyPr>
          <a:lstStyle/>
          <a:p>
            <a:pPr algn="ctr"/>
            <a:r>
              <a:rPr lang="en-US" sz="6600" i="1" dirty="0">
                <a:latin typeface="Manuka Medium" panose="020D0506070702040204" pitchFamily="34" charset="77"/>
              </a:rPr>
              <a:t>Off-Campus Student Services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B395-78CB-CD73-16A2-2CAFF99A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91537" y="6356350"/>
            <a:ext cx="1371600" cy="365125"/>
          </a:xfrm>
        </p:spPr>
        <p:txBody>
          <a:bodyPr/>
          <a:lstStyle/>
          <a:p>
            <a:pPr algn="r"/>
            <a:fld id="{9E384F5C-7434-9345-A6E2-7ECBB5BD4250}" type="datetime1">
              <a:rPr lang="en-US" smtClean="0"/>
              <a:pPr algn="r"/>
              <a:t>4/20/2026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0952F-1EF0-C79B-4D8D-05F625C0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DIVISON OF STUDENT AFFAIRS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A72C115-8238-E0A3-5D76-788616EB2B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5293151"/>
              </p:ext>
            </p:extLst>
          </p:nvPr>
        </p:nvGraphicFramePr>
        <p:xfrm>
          <a:off x="1944437" y="100313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78542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  <SharedWithUsers xmlns="5f26d33e-1af5-4a5a-9e95-37d813d9191d">
      <UserInfo>
        <DisplayName>Schwinke, Theodore</DisplayName>
        <AccountId>16</AccountId>
        <AccountType/>
      </UserInfo>
      <UserInfo>
        <DisplayName>Oldfather, Sarah</DisplayName>
        <AccountId>1652</AccountId>
        <AccountType/>
      </UserInfo>
      <UserInfo>
        <DisplayName>King Taylor, Angela</DisplayName>
        <AccountId>554</AccountId>
        <AccountType/>
      </UserInfo>
      <UserInfo>
        <DisplayName>Parsons, Holly S.</DisplayName>
        <AccountId>1665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8117CA7-C0EF-491A-B4C1-DD9EEAB6CD88}">
  <ds:schemaRefs>
    <ds:schemaRef ds:uri="5f26d33e-1af5-4a5a-9e95-37d813d9191d"/>
    <ds:schemaRef ds:uri="73b05261-5fdd-42b5-b67b-5eaa9437f70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7F7BDAD-5191-4362-8DD8-06EBC843FA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732086-290F-46DC-8EDF-15C420CB8AF6}">
  <ds:schemaRefs>
    <ds:schemaRef ds:uri="5f26d33e-1af5-4a5a-9e95-37d813d9191d"/>
    <ds:schemaRef ds:uri="73b05261-5fdd-42b5-b67b-5eaa9437f7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3007</TotalTime>
  <Words>30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Manuka Medium</vt:lpstr>
      <vt:lpstr>Satoshi</vt:lpstr>
      <vt:lpstr>Office Theme</vt:lpstr>
      <vt:lpstr>Off-Campus Student Services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21</cp:revision>
  <cp:lastPrinted>2023-03-02T17:24:45Z</cp:lastPrinted>
  <dcterms:created xsi:type="dcterms:W3CDTF">2021-10-13T19:41:11Z</dcterms:created>
  <dcterms:modified xsi:type="dcterms:W3CDTF">2026-04-20T21:04:55Z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