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FA74EE-84CB-41FA-AB04-592A17ED3F77}" v="4" dt="2025-08-19T20:57:12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87FA74EE-84CB-41FA-AB04-592A17ED3F77}"/>
    <pc:docChg chg="custSel modSld">
      <pc:chgData name="Hensley, Amber" userId="d0b77f84-a8e2-4313-be5e-5c289572de67" providerId="ADAL" clId="{87FA74EE-84CB-41FA-AB04-592A17ED3F77}" dt="2025-08-19T20:57:36.900" v="107" actId="20577"/>
      <pc:docMkLst>
        <pc:docMk/>
      </pc:docMkLst>
      <pc:sldChg chg="addSp modSp mod">
        <pc:chgData name="Hensley, Amber" userId="d0b77f84-a8e2-4313-be5e-5c289572de67" providerId="ADAL" clId="{87FA74EE-84CB-41FA-AB04-592A17ED3F77}" dt="2025-08-19T20:57:36.900" v="107" actId="20577"/>
        <pc:sldMkLst>
          <pc:docMk/>
          <pc:sldMk cId="4029426249" sldId="256"/>
        </pc:sldMkLst>
        <pc:spChg chg="mod">
          <ac:chgData name="Hensley, Amber" userId="d0b77f84-a8e2-4313-be5e-5c289572de67" providerId="ADAL" clId="{87FA74EE-84CB-41FA-AB04-592A17ED3F77}" dt="2025-08-19T20:55:24.803" v="7" actId="20577"/>
          <ac:spMkLst>
            <pc:docMk/>
            <pc:sldMk cId="4029426249" sldId="256"/>
            <ac:spMk id="8" creationId="{FE33B29A-95C5-CF49-AB27-65B204228633}"/>
          </ac:spMkLst>
        </pc:spChg>
        <pc:spChg chg="add mod">
          <ac:chgData name="Hensley, Amber" userId="d0b77f84-a8e2-4313-be5e-5c289572de67" providerId="ADAL" clId="{87FA74EE-84CB-41FA-AB04-592A17ED3F77}" dt="2025-08-19T20:57:36.900" v="107" actId="20577"/>
          <ac:spMkLst>
            <pc:docMk/>
            <pc:sldMk cId="4029426249" sldId="256"/>
            <ac:spMk id="15" creationId="{10782A0B-1371-B716-B203-FB746E84A221}"/>
          </ac:spMkLst>
        </pc:spChg>
        <pc:spChg chg="mod">
          <ac:chgData name="Hensley, Amber" userId="d0b77f84-a8e2-4313-be5e-5c289572de67" providerId="ADAL" clId="{87FA74EE-84CB-41FA-AB04-592A17ED3F77}" dt="2025-08-19T20:56:55.966" v="27" actId="1076"/>
          <ac:spMkLst>
            <pc:docMk/>
            <pc:sldMk cId="4029426249" sldId="256"/>
            <ac:spMk id="43" creationId="{CA5707D7-1C45-B1CA-A4C8-E42B715BADF5}"/>
          </ac:spMkLst>
        </pc:spChg>
        <pc:spChg chg="mod">
          <ac:chgData name="Hensley, Amber" userId="d0b77f84-a8e2-4313-be5e-5c289572de67" providerId="ADAL" clId="{87FA74EE-84CB-41FA-AB04-592A17ED3F77}" dt="2025-08-19T20:57:04.278" v="28" actId="1076"/>
          <ac:spMkLst>
            <pc:docMk/>
            <pc:sldMk cId="4029426249" sldId="256"/>
            <ac:spMk id="44" creationId="{0B7C05B9-E5BD-311C-4C89-67E5B652621A}"/>
          </ac:spMkLst>
        </pc:spChg>
        <pc:cxnChg chg="add mod">
          <ac:chgData name="Hensley, Amber" userId="d0b77f84-a8e2-4313-be5e-5c289572de67" providerId="ADAL" clId="{87FA74EE-84CB-41FA-AB04-592A17ED3F77}" dt="2025-08-19T20:56:26.977" v="20" actId="14100"/>
          <ac:cxnSpMkLst>
            <pc:docMk/>
            <pc:sldMk cId="4029426249" sldId="256"/>
            <ac:cxnSpMk id="2" creationId="{B8D9B01A-7178-AABD-569B-A364974CDD3C}"/>
          </ac:cxnSpMkLst>
        </pc:cxnChg>
        <pc:cxnChg chg="add mod ord">
          <ac:chgData name="Hensley, Amber" userId="d0b77f84-a8e2-4313-be5e-5c289572de67" providerId="ADAL" clId="{87FA74EE-84CB-41FA-AB04-592A17ED3F77}" dt="2025-08-19T20:57:08.810" v="29" actId="167"/>
          <ac:cxnSpMkLst>
            <pc:docMk/>
            <pc:sldMk cId="4029426249" sldId="256"/>
            <ac:cxnSpMk id="13" creationId="{5A53F444-8226-D964-50B8-CDD31C4F3382}"/>
          </ac:cxnSpMkLst>
        </pc:cxnChg>
        <pc:cxnChg chg="add mod">
          <ac:chgData name="Hensley, Amber" userId="d0b77f84-a8e2-4313-be5e-5c289572de67" providerId="ADAL" clId="{87FA74EE-84CB-41FA-AB04-592A17ED3F77}" dt="2025-08-19T20:56:51.910" v="26" actId="1076"/>
          <ac:cxnSpMkLst>
            <pc:docMk/>
            <pc:sldMk cId="4029426249" sldId="256"/>
            <ac:cxnSpMk id="14" creationId="{68A6A89A-9B64-2E3D-0537-2BABF87B54EC}"/>
          </ac:cxnSpMkLst>
        </pc:cxnChg>
        <pc:cxnChg chg="mod">
          <ac:chgData name="Hensley, Amber" userId="d0b77f84-a8e2-4313-be5e-5c289572de67" providerId="ADAL" clId="{87FA74EE-84CB-41FA-AB04-592A17ED3F77}" dt="2025-08-19T20:55:49.730" v="11" actId="1076"/>
          <ac:cxnSpMkLst>
            <pc:docMk/>
            <pc:sldMk cId="4029426249" sldId="256"/>
            <ac:cxnSpMk id="16" creationId="{2D4E0742-0EAB-E00D-D9A0-1C3BEB484407}"/>
          </ac:cxnSpMkLst>
        </pc:cxnChg>
        <pc:cxnChg chg="mod">
          <ac:chgData name="Hensley, Amber" userId="d0b77f84-a8e2-4313-be5e-5c289572de67" providerId="ADAL" clId="{87FA74EE-84CB-41FA-AB04-592A17ED3F77}" dt="2025-08-19T20:56:31.016" v="21" actId="1076"/>
          <ac:cxnSpMkLst>
            <pc:docMk/>
            <pc:sldMk cId="4029426249" sldId="256"/>
            <ac:cxnSpMk id="39" creationId="{B7A0DCCB-7BD2-01FC-C9D4-2571E4F0848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0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53F444-8226-D964-50B8-CDD31C4F3382}"/>
              </a:ext>
            </a:extLst>
          </p:cNvPr>
          <p:cNvCxnSpPr>
            <a:cxnSpLocks/>
          </p:cNvCxnSpPr>
          <p:nvPr/>
        </p:nvCxnSpPr>
        <p:spPr>
          <a:xfrm>
            <a:off x="6108833" y="3454914"/>
            <a:ext cx="0" cy="2966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430" y="6096000"/>
            <a:ext cx="1371600" cy="548640"/>
          </a:xfrm>
        </p:spPr>
        <p:txBody>
          <a:bodyPr/>
          <a:lstStyle/>
          <a:p>
            <a:r>
              <a:rPr lang="en-US" sz="1000" dirty="0"/>
              <a:t>8/19/2025 A. Hensley</a:t>
            </a:r>
          </a:p>
        </p:txBody>
      </p:sp>
      <p:sp>
        <p:nvSpPr>
          <p:cNvPr id="9" name="Footer Placeholder 8" descr="Organizational chart for MizzouRec. For details, please call Laura Salerno, associate director, 573-884-5600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645" y="-106666"/>
            <a:ext cx="8072283" cy="1053820"/>
          </a:xfrm>
        </p:spPr>
        <p:txBody>
          <a:bodyPr/>
          <a:lstStyle/>
          <a:p>
            <a:endParaRPr lang="en-US" sz="4000" dirty="0">
              <a:solidFill>
                <a:schemeClr val="tx1"/>
              </a:solidFill>
              <a:latin typeface="Impact" panose="020B0806030902050204" pitchFamily="34" charset="0"/>
            </a:endParaRPr>
          </a:p>
          <a:p>
            <a:r>
              <a:rPr lang="en-US" sz="4000" dirty="0">
                <a:solidFill>
                  <a:schemeClr val="tx1"/>
                </a:solidFill>
                <a:latin typeface="Impact" panose="020B0806030902050204" pitchFamily="34" charset="0"/>
              </a:rPr>
              <a:t>STRATEGIC INITIATIVES &amp; ASSESSMENT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C774EB-DE12-6E88-DA08-1B81DD71634F}"/>
              </a:ext>
            </a:extLst>
          </p:cNvPr>
          <p:cNvSpPr/>
          <p:nvPr/>
        </p:nvSpPr>
        <p:spPr>
          <a:xfrm>
            <a:off x="5122606" y="1635303"/>
            <a:ext cx="1946787" cy="5486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Angela King Taylor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Vice Chancellor of Student Affairs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1C682F-D852-204C-42CC-51C551AA48F6}"/>
              </a:ext>
            </a:extLst>
          </p:cNvPr>
          <p:cNvSpPr/>
          <p:nvPr/>
        </p:nvSpPr>
        <p:spPr>
          <a:xfrm>
            <a:off x="5122606" y="2541052"/>
            <a:ext cx="1946786" cy="5486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Ashli Grabau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Director of Strategic Initiatives &amp; Assessment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4E0742-0EAB-E00D-D9A0-1C3BEB484407}"/>
              </a:ext>
            </a:extLst>
          </p:cNvPr>
          <p:cNvCxnSpPr>
            <a:cxnSpLocks/>
          </p:cNvCxnSpPr>
          <p:nvPr/>
        </p:nvCxnSpPr>
        <p:spPr>
          <a:xfrm>
            <a:off x="6108833" y="3089692"/>
            <a:ext cx="0" cy="3571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4CC859-B13D-EFA6-291D-3646F20B4A75}"/>
              </a:ext>
            </a:extLst>
          </p:cNvPr>
          <p:cNvCxnSpPr>
            <a:cxnSpLocks/>
          </p:cNvCxnSpPr>
          <p:nvPr/>
        </p:nvCxnSpPr>
        <p:spPr>
          <a:xfrm>
            <a:off x="6096000" y="2183943"/>
            <a:ext cx="0" cy="35710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7A0DCCB-7BD2-01FC-C9D4-2571E4F08488}"/>
              </a:ext>
            </a:extLst>
          </p:cNvPr>
          <p:cNvCxnSpPr>
            <a:cxnSpLocks/>
          </p:cNvCxnSpPr>
          <p:nvPr/>
        </p:nvCxnSpPr>
        <p:spPr>
          <a:xfrm>
            <a:off x="7767484" y="3446801"/>
            <a:ext cx="0" cy="2966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CA5707D7-1C45-B1CA-A4C8-E42B715BADF5}"/>
              </a:ext>
            </a:extLst>
          </p:cNvPr>
          <p:cNvSpPr/>
          <p:nvPr/>
        </p:nvSpPr>
        <p:spPr>
          <a:xfrm>
            <a:off x="3616357" y="3724936"/>
            <a:ext cx="1769804" cy="5412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Sarah Parsons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Senior Research Analyst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B7C05B9-E5BD-311C-4C89-67E5B652621A}"/>
              </a:ext>
            </a:extLst>
          </p:cNvPr>
          <p:cNvSpPr/>
          <p:nvPr/>
        </p:nvSpPr>
        <p:spPr>
          <a:xfrm>
            <a:off x="5437788" y="3724829"/>
            <a:ext cx="1650714" cy="5412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Jessie Johns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Coordinator of Assessment</a:t>
            </a:r>
          </a:p>
        </p:txBody>
      </p:sp>
      <p:pic>
        <p:nvPicPr>
          <p:cNvPr id="3" name="Picture 2" descr="A black text on a black background&#10;&#10;Description automatically generated">
            <a:extLst>
              <a:ext uri="{FF2B5EF4-FFF2-40B4-BE49-F238E27FC236}">
                <a16:creationId xmlns:a16="http://schemas.microsoft.com/office/drawing/2014/main" id="{816054D4-0885-11FE-EEFF-69D18D874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8772" y="6007874"/>
            <a:ext cx="3219798" cy="636766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8D9B01A-7178-AABD-569B-A364974CDD3C}"/>
              </a:ext>
            </a:extLst>
          </p:cNvPr>
          <p:cNvCxnSpPr>
            <a:cxnSpLocks/>
          </p:cNvCxnSpPr>
          <p:nvPr/>
        </p:nvCxnSpPr>
        <p:spPr>
          <a:xfrm flipH="1" flipV="1">
            <a:off x="4454013" y="3428249"/>
            <a:ext cx="3313471" cy="185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8A6A89A-9B64-2E3D-0537-2BABF87B54EC}"/>
              </a:ext>
            </a:extLst>
          </p:cNvPr>
          <p:cNvCxnSpPr>
            <a:cxnSpLocks/>
          </p:cNvCxnSpPr>
          <p:nvPr/>
        </p:nvCxnSpPr>
        <p:spPr>
          <a:xfrm>
            <a:off x="4454014" y="3428249"/>
            <a:ext cx="0" cy="2966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0782A0B-1371-B716-B203-FB746E84A221}"/>
              </a:ext>
            </a:extLst>
          </p:cNvPr>
          <p:cNvSpPr/>
          <p:nvPr/>
        </p:nvSpPr>
        <p:spPr>
          <a:xfrm>
            <a:off x="7140129" y="3724829"/>
            <a:ext cx="1650714" cy="5412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Konnor Arrowood</a:t>
            </a:r>
            <a:br>
              <a:rPr lang="en-US" sz="1000" b="1" dirty="0">
                <a:solidFill>
                  <a:schemeClr val="tx1"/>
                </a:solidFill>
              </a:rPr>
            </a:br>
            <a:r>
              <a:rPr lang="en-US" sz="1000" b="1" dirty="0" err="1">
                <a:solidFill>
                  <a:schemeClr val="tx1"/>
                </a:solidFill>
              </a:rPr>
              <a:t>MUEngage</a:t>
            </a:r>
            <a:r>
              <a:rPr lang="en-US" sz="1000" b="1" dirty="0">
                <a:solidFill>
                  <a:schemeClr val="tx1"/>
                </a:solidFill>
              </a:rPr>
              <a:t> Coordinator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4c67b6-9abf-4d42-a236-58c6daecc5a6" xsi:nil="true"/>
    <lcf76f155ced4ddcb4097134ff3c332f xmlns="637ec3a8-890a-4388-9cc2-385fb4daad9f">
      <Terms xmlns="http://schemas.microsoft.com/office/infopath/2007/PartnerControls"/>
    </lcf76f155ced4ddcb4097134ff3c332f>
    <SharedWithUsers xmlns="f44c67b6-9abf-4d42-a236-58c6daecc5a6">
      <UserInfo>
        <DisplayName>Schwinke, Theodore B.</DisplayName>
        <AccountId>16</AccountId>
        <AccountType/>
      </UserInfo>
      <UserInfo>
        <DisplayName>Hensley, Amber</DisplayName>
        <AccountId>1341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01C13F187BF4C86178CC0AE2E758E" ma:contentTypeVersion="15" ma:contentTypeDescription="Create a new document." ma:contentTypeScope="" ma:versionID="d8aff4b492b8c88749a2f5be4e915e0f">
  <xsd:schema xmlns:xsd="http://www.w3.org/2001/XMLSchema" xmlns:xs="http://www.w3.org/2001/XMLSchema" xmlns:p="http://schemas.microsoft.com/office/2006/metadata/properties" xmlns:ns2="637ec3a8-890a-4388-9cc2-385fb4daad9f" xmlns:ns3="f44c67b6-9abf-4d42-a236-58c6daecc5a6" targetNamespace="http://schemas.microsoft.com/office/2006/metadata/properties" ma:root="true" ma:fieldsID="ed8356a8ba298d969c138a710d97958b" ns2:_="" ns3:_="">
    <xsd:import namespace="637ec3a8-890a-4388-9cc2-385fb4daad9f"/>
    <xsd:import namespace="f44c67b6-9abf-4d42-a236-58c6daecc5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ec3a8-890a-4388-9cc2-385fb4daa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4c67b6-9abf-4d42-a236-58c6daecc5a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c1d3abb-4e20-4276-b913-aa8e1e69840c}" ma:internalName="TaxCatchAll" ma:showField="CatchAllData" ma:web="f44c67b6-9abf-4d42-a236-58c6daecc5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8DDE34-FD49-4298-9600-17DA956E1B4B}">
  <ds:schemaRefs>
    <ds:schemaRef ds:uri="637ec3a8-890a-4388-9cc2-385fb4daad9f"/>
    <ds:schemaRef ds:uri="f44c67b6-9abf-4d42-a236-58c6daecc5a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2AD47F-4891-4EC4-887B-674C97A60F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816482-E91C-44FB-A61B-D955B3226F13}">
  <ds:schemaRefs>
    <ds:schemaRef ds:uri="637ec3a8-890a-4388-9cc2-385fb4daad9f"/>
    <ds:schemaRef ds:uri="f44c67b6-9abf-4d42-a236-58c6daecc5a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3</cp:revision>
  <cp:lastPrinted>2022-07-11T17:08:37Z</cp:lastPrinted>
  <dcterms:created xsi:type="dcterms:W3CDTF">2021-10-13T19:41:11Z</dcterms:created>
  <dcterms:modified xsi:type="dcterms:W3CDTF">2025-08-19T20:57:40Z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0x01010069201C13F187BF4C86178CC0AE2E758E</vt:lpwstr>
  </property>
  <property fmtid="{D5CDD505-2E9C-101B-9397-08002B2CF9AE}" pid="3" name="MediaServiceImageTags">
    <vt:lpwstr/>
  </property>
</Properties>
</file>