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FDF073-0ABD-4D70-98E5-C49BC61F8A79}" v="67" dt="2026-04-17T19:23:23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52"/>
    <p:restoredTop sz="94748"/>
  </p:normalViewPr>
  <p:slideViewPr>
    <p:cSldViewPr snapToGrid="0">
      <p:cViewPr>
        <p:scale>
          <a:sx n="100" d="100"/>
          <a:sy n="100" d="100"/>
        </p:scale>
        <p:origin x="-48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6-04-17T19:23:23.105" v="647" actId="692"/>
      <pc:docMkLst>
        <pc:docMk/>
      </pc:docMkLst>
      <pc:sldChg chg="addSp delSp modSp mod">
        <pc:chgData name="Hensley, Amber" userId="d0b77f84-a8e2-4313-be5e-5c289572de67" providerId="ADAL" clId="{EA20C026-E48D-4AB3-AEE6-D3F2BE07984E}" dt="2026-04-17T19:23:23.105" v="647" actId="692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17T18:58:35.626" v="301" actId="20577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17T19:23:23.105" v="647" actId="692"/>
          <ac:graphicFrameMkLst>
            <pc:docMk/>
            <pc:sldMk cId="1278542029" sldId="257"/>
            <ac:graphicFrameMk id="3" creationId="{5F4219B6-3A40-EB23-35A3-EAAB315C0D3B}"/>
          </ac:graphicFrameMkLst>
        </pc:graphicFrameChg>
        <pc:graphicFrameChg chg="del mod modGraphic">
          <ac:chgData name="Hensley, Amber" userId="d0b77f84-a8e2-4313-be5e-5c289572de67" providerId="ADAL" clId="{EA20C026-E48D-4AB3-AEE6-D3F2BE07984E}" dt="2026-04-17T19:13:21.703" v="304" actId="21"/>
          <ac:graphicFrameMkLst>
            <pc:docMk/>
            <pc:sldMk cId="1278542029" sldId="257"/>
            <ac:graphicFrameMk id="8" creationId="{7E65578E-E68F-FCA6-148B-78C76249FE5A}"/>
          </ac:graphicFrameMkLst>
        </pc:graphicFrameChg>
        <pc:cxnChg chg="del">
          <ac:chgData name="Hensley, Amber" userId="d0b77f84-a8e2-4313-be5e-5c289572de67" providerId="ADAL" clId="{EA20C026-E48D-4AB3-AEE6-D3F2BE07984E}" dt="2026-04-17T19:13:25.390" v="305" actId="478"/>
          <ac:cxnSpMkLst>
            <pc:docMk/>
            <pc:sldMk cId="1278542029" sldId="257"/>
            <ac:cxnSpMk id="14" creationId="{3EB31801-0BDB-EF6C-EB26-2F8DC9D961E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B9C398-B629-411C-80BF-FB62C09F3039}" type="doc">
      <dgm:prSet loTypeId="urn:microsoft.com/office/officeart/2005/8/layout/orgChart1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EE57D59B-1E08-4030-A957-BCA9FDA8D9CB}">
      <dgm:prSet phldrT="[Text]" phldr="0"/>
      <dgm:spPr/>
      <dgm:t>
        <a:bodyPr/>
        <a:lstStyle/>
        <a:p>
          <a:pPr algn="ctr"/>
          <a:r>
            <a:rPr lang="en-US" b="1" dirty="0"/>
            <a:t>Dr. Angela King Taylor </a:t>
          </a:r>
        </a:p>
        <a:p>
          <a:pPr algn="ctr"/>
          <a:r>
            <a:rPr lang="en-US" dirty="0"/>
            <a:t>Vice Chancellor of Student Affairs</a:t>
          </a:r>
        </a:p>
      </dgm:t>
    </dgm:pt>
    <dgm:pt modelId="{32EBA742-AFFB-489D-9D4E-01D1DCCC7B70}" type="parTrans" cxnId="{07632AD2-9EC6-4EB3-9DF6-FE21389FE2F2}">
      <dgm:prSet/>
      <dgm:spPr/>
      <dgm:t>
        <a:bodyPr/>
        <a:lstStyle/>
        <a:p>
          <a:pPr algn="ctr"/>
          <a:endParaRPr lang="en-US"/>
        </a:p>
      </dgm:t>
    </dgm:pt>
    <dgm:pt modelId="{6D592F13-25EC-4943-B485-E1DFFC119636}" type="sibTrans" cxnId="{07632AD2-9EC6-4EB3-9DF6-FE21389FE2F2}">
      <dgm:prSet/>
      <dgm:spPr/>
      <dgm:t>
        <a:bodyPr/>
        <a:lstStyle/>
        <a:p>
          <a:pPr algn="ctr"/>
          <a:endParaRPr lang="en-US"/>
        </a:p>
      </dgm:t>
    </dgm:pt>
    <dgm:pt modelId="{12E6FEB1-F4F2-44D2-82C3-BF08DD958718}">
      <dgm:prSet phldrT="[Text]" phldr="0"/>
      <dgm:spPr/>
      <dgm:t>
        <a:bodyPr/>
        <a:lstStyle/>
        <a:p>
          <a:pPr algn="ctr"/>
          <a:r>
            <a:rPr lang="en-US" b="1" dirty="0"/>
            <a:t>Ashli Grabau </a:t>
          </a:r>
        </a:p>
        <a:p>
          <a:pPr algn="ctr"/>
          <a:r>
            <a:rPr lang="en-US" b="0" dirty="0"/>
            <a:t>Director</a:t>
          </a:r>
          <a:r>
            <a:rPr lang="en-US" b="1" dirty="0"/>
            <a:t> </a:t>
          </a:r>
          <a:r>
            <a:rPr lang="en-US" dirty="0"/>
            <a:t>of Strategic Initiatives &amp; Assessment</a:t>
          </a:r>
        </a:p>
      </dgm:t>
    </dgm:pt>
    <dgm:pt modelId="{AE79FACE-A827-4B4F-8A7A-B82E674649E9}" type="parTrans" cxnId="{404CB730-9821-4551-B308-B9FAD0BD2B76}">
      <dgm:prSet/>
      <dgm:spPr/>
      <dgm:t>
        <a:bodyPr/>
        <a:lstStyle/>
        <a:p>
          <a:pPr algn="ctr"/>
          <a:endParaRPr lang="en-US"/>
        </a:p>
      </dgm:t>
    </dgm:pt>
    <dgm:pt modelId="{7A17E3F3-321B-4A53-A772-2348A756B8EE}" type="sibTrans" cxnId="{404CB730-9821-4551-B308-B9FAD0BD2B76}">
      <dgm:prSet/>
      <dgm:spPr/>
      <dgm:t>
        <a:bodyPr/>
        <a:lstStyle/>
        <a:p>
          <a:pPr algn="ctr"/>
          <a:endParaRPr lang="en-US"/>
        </a:p>
      </dgm:t>
    </dgm:pt>
    <dgm:pt modelId="{F1129172-3B0B-4900-8200-C95AAB438290}">
      <dgm:prSet phldrT="[Text]" phldr="0"/>
      <dgm:spPr/>
      <dgm:t>
        <a:bodyPr/>
        <a:lstStyle/>
        <a:p>
          <a:pPr algn="ctr"/>
          <a:r>
            <a:rPr lang="en-US" b="1" dirty="0"/>
            <a:t>Sarah Parsons </a:t>
          </a:r>
        </a:p>
        <a:p>
          <a:pPr algn="ctr"/>
          <a:r>
            <a:rPr lang="en-US" dirty="0"/>
            <a:t>Senior Research Analyst</a:t>
          </a:r>
        </a:p>
      </dgm:t>
    </dgm:pt>
    <dgm:pt modelId="{1D6EB6B3-C957-4A6A-A41D-EB7D3FBEC42B}" type="parTrans" cxnId="{C7E5B530-E444-42F9-9DCC-ACC7060B1188}">
      <dgm:prSet/>
      <dgm:spPr/>
      <dgm:t>
        <a:bodyPr/>
        <a:lstStyle/>
        <a:p>
          <a:pPr algn="ctr"/>
          <a:endParaRPr lang="en-US"/>
        </a:p>
      </dgm:t>
    </dgm:pt>
    <dgm:pt modelId="{4747BF48-BA32-4FE5-BB5E-F6331890A0BA}" type="sibTrans" cxnId="{C7E5B530-E444-42F9-9DCC-ACC7060B1188}">
      <dgm:prSet/>
      <dgm:spPr/>
      <dgm:t>
        <a:bodyPr/>
        <a:lstStyle/>
        <a:p>
          <a:pPr algn="ctr"/>
          <a:endParaRPr lang="en-US"/>
        </a:p>
      </dgm:t>
    </dgm:pt>
    <dgm:pt modelId="{D6C3DDB2-6C25-42FB-BEA2-074AE834D659}">
      <dgm:prSet phldrT="[Text]" phldr="0"/>
      <dgm:spPr/>
      <dgm:t>
        <a:bodyPr/>
        <a:lstStyle/>
        <a:p>
          <a:pPr algn="ctr"/>
          <a:r>
            <a:rPr lang="en-US" b="1" dirty="0"/>
            <a:t>Jessie Johns </a:t>
          </a:r>
        </a:p>
        <a:p>
          <a:pPr algn="ctr"/>
          <a:r>
            <a:rPr lang="en-US" dirty="0"/>
            <a:t>Coordinator of Assessment</a:t>
          </a:r>
        </a:p>
      </dgm:t>
    </dgm:pt>
    <dgm:pt modelId="{74112C39-A495-428C-B9F5-C18F1BF39D6A}" type="parTrans" cxnId="{94CC988F-9521-4F6F-AFF2-1475E3EFA9A4}">
      <dgm:prSet/>
      <dgm:spPr/>
      <dgm:t>
        <a:bodyPr/>
        <a:lstStyle/>
        <a:p>
          <a:pPr algn="ctr"/>
          <a:endParaRPr lang="en-US"/>
        </a:p>
      </dgm:t>
    </dgm:pt>
    <dgm:pt modelId="{2FBE626F-6D35-4222-B86E-66235EF680A9}" type="sibTrans" cxnId="{94CC988F-9521-4F6F-AFF2-1475E3EFA9A4}">
      <dgm:prSet/>
      <dgm:spPr/>
      <dgm:t>
        <a:bodyPr/>
        <a:lstStyle/>
        <a:p>
          <a:pPr algn="ctr"/>
          <a:endParaRPr lang="en-US"/>
        </a:p>
      </dgm:t>
    </dgm:pt>
    <dgm:pt modelId="{78B85B23-D918-4BD2-8EC0-4ECA9DF8ADAD}">
      <dgm:prSet phldrT="[Text]" phldr="0"/>
      <dgm:spPr/>
      <dgm:t>
        <a:bodyPr/>
        <a:lstStyle/>
        <a:p>
          <a:pPr algn="ctr"/>
          <a:r>
            <a:rPr lang="en-US" b="1" dirty="0"/>
            <a:t>Konnor Arrowood </a:t>
          </a:r>
        </a:p>
        <a:p>
          <a:pPr algn="ctr"/>
          <a:r>
            <a:rPr lang="en-US" dirty="0"/>
            <a:t>MU Engage Coordinator</a:t>
          </a:r>
        </a:p>
      </dgm:t>
    </dgm:pt>
    <dgm:pt modelId="{7D11E021-3887-4EB7-BFF7-7F8397C26209}" type="parTrans" cxnId="{8CE09AE7-520B-45DE-A702-E36A1121B6DF}">
      <dgm:prSet/>
      <dgm:spPr/>
      <dgm:t>
        <a:bodyPr/>
        <a:lstStyle/>
        <a:p>
          <a:pPr algn="ctr"/>
          <a:endParaRPr lang="en-US"/>
        </a:p>
      </dgm:t>
    </dgm:pt>
    <dgm:pt modelId="{B93FE417-7782-40EA-BA7D-C3B62DE6B308}" type="sibTrans" cxnId="{8CE09AE7-520B-45DE-A702-E36A1121B6DF}">
      <dgm:prSet/>
      <dgm:spPr/>
      <dgm:t>
        <a:bodyPr/>
        <a:lstStyle/>
        <a:p>
          <a:pPr algn="ctr"/>
          <a:endParaRPr lang="en-US"/>
        </a:p>
      </dgm:t>
    </dgm:pt>
    <dgm:pt modelId="{ECF55506-15DE-40AF-8B71-1D66FDDE3A88}" type="asst">
      <dgm:prSet/>
      <dgm:spPr/>
      <dgm:t>
        <a:bodyPr/>
        <a:lstStyle/>
        <a:p>
          <a:pPr algn="ctr"/>
          <a:r>
            <a:rPr lang="en-US" b="1" dirty="0"/>
            <a:t>VACANT</a:t>
          </a:r>
          <a:r>
            <a:rPr lang="en-US" dirty="0"/>
            <a:t> </a:t>
          </a:r>
        </a:p>
        <a:p>
          <a:pPr algn="ctr"/>
          <a:r>
            <a:rPr lang="en-US" dirty="0"/>
            <a:t>Executive Assistant</a:t>
          </a:r>
        </a:p>
      </dgm:t>
    </dgm:pt>
    <dgm:pt modelId="{E90C8398-E46B-443C-95BE-71603229127D}" type="parTrans" cxnId="{2F7A93A7-11DE-4716-90B2-B07BF0D37DEA}">
      <dgm:prSet/>
      <dgm:spPr>
        <a:ln>
          <a:solidFill>
            <a:schemeClr val="accent4"/>
          </a:solidFill>
          <a:prstDash val="dash"/>
        </a:ln>
      </dgm:spPr>
      <dgm:t>
        <a:bodyPr/>
        <a:lstStyle/>
        <a:p>
          <a:pPr algn="ctr"/>
          <a:endParaRPr lang="en-US"/>
        </a:p>
      </dgm:t>
    </dgm:pt>
    <dgm:pt modelId="{B776E3B7-B816-4CD4-BA36-536C344B950A}" type="sibTrans" cxnId="{2F7A93A7-11DE-4716-90B2-B07BF0D37DEA}">
      <dgm:prSet/>
      <dgm:spPr/>
      <dgm:t>
        <a:bodyPr/>
        <a:lstStyle/>
        <a:p>
          <a:pPr algn="ctr"/>
          <a:endParaRPr lang="en-US"/>
        </a:p>
      </dgm:t>
    </dgm:pt>
    <dgm:pt modelId="{88A31B99-7CE9-41E3-A41D-13B2D869C97B}" type="pres">
      <dgm:prSet presAssocID="{2DB9C398-B629-411C-80BF-FB62C09F303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3CB7692-37A8-43A4-8DA0-19F76C077F91}" type="pres">
      <dgm:prSet presAssocID="{EE57D59B-1E08-4030-A957-BCA9FDA8D9CB}" presName="hierRoot1" presStyleCnt="0">
        <dgm:presLayoutVars>
          <dgm:hierBranch/>
        </dgm:presLayoutVars>
      </dgm:prSet>
      <dgm:spPr/>
    </dgm:pt>
    <dgm:pt modelId="{5EC32DA0-36A4-478E-BF01-CE4F0E724276}" type="pres">
      <dgm:prSet presAssocID="{EE57D59B-1E08-4030-A957-BCA9FDA8D9CB}" presName="rootComposite1" presStyleCnt="0"/>
      <dgm:spPr/>
    </dgm:pt>
    <dgm:pt modelId="{B4E715B0-F92E-4659-A93E-26520C70E698}" type="pres">
      <dgm:prSet presAssocID="{EE57D59B-1E08-4030-A957-BCA9FDA8D9CB}" presName="rootText1" presStyleLbl="node0" presStyleIdx="0" presStyleCnt="1">
        <dgm:presLayoutVars>
          <dgm:chPref val="3"/>
        </dgm:presLayoutVars>
      </dgm:prSet>
      <dgm:spPr/>
    </dgm:pt>
    <dgm:pt modelId="{D829C408-2353-455F-A259-B41B535F0DCC}" type="pres">
      <dgm:prSet presAssocID="{EE57D59B-1E08-4030-A957-BCA9FDA8D9CB}" presName="rootConnector1" presStyleLbl="node1" presStyleIdx="0" presStyleCnt="0"/>
      <dgm:spPr/>
    </dgm:pt>
    <dgm:pt modelId="{3773E041-368C-4158-9523-5561E8433937}" type="pres">
      <dgm:prSet presAssocID="{EE57D59B-1E08-4030-A957-BCA9FDA8D9CB}" presName="hierChild2" presStyleCnt="0"/>
      <dgm:spPr/>
    </dgm:pt>
    <dgm:pt modelId="{7663D174-B27D-48EB-B70E-4100CFF0EA43}" type="pres">
      <dgm:prSet presAssocID="{AE79FACE-A827-4B4F-8A7A-B82E674649E9}" presName="Name35" presStyleLbl="parChTrans1D2" presStyleIdx="0" presStyleCnt="1"/>
      <dgm:spPr/>
    </dgm:pt>
    <dgm:pt modelId="{C177189C-F332-4021-9F16-C1D169121CC4}" type="pres">
      <dgm:prSet presAssocID="{12E6FEB1-F4F2-44D2-82C3-BF08DD958718}" presName="hierRoot2" presStyleCnt="0">
        <dgm:presLayoutVars>
          <dgm:hierBranch val="init"/>
        </dgm:presLayoutVars>
      </dgm:prSet>
      <dgm:spPr/>
    </dgm:pt>
    <dgm:pt modelId="{9B1EEB4F-7686-4E29-8918-F038C991F5D6}" type="pres">
      <dgm:prSet presAssocID="{12E6FEB1-F4F2-44D2-82C3-BF08DD958718}" presName="rootComposite" presStyleCnt="0"/>
      <dgm:spPr/>
    </dgm:pt>
    <dgm:pt modelId="{F14642D7-E813-4853-A802-0561F1D6595C}" type="pres">
      <dgm:prSet presAssocID="{12E6FEB1-F4F2-44D2-82C3-BF08DD958718}" presName="rootText" presStyleLbl="node2" presStyleIdx="0" presStyleCnt="1">
        <dgm:presLayoutVars>
          <dgm:chPref val="3"/>
        </dgm:presLayoutVars>
      </dgm:prSet>
      <dgm:spPr/>
    </dgm:pt>
    <dgm:pt modelId="{D562F98D-1669-4735-9D76-59A1C6B389C1}" type="pres">
      <dgm:prSet presAssocID="{12E6FEB1-F4F2-44D2-82C3-BF08DD958718}" presName="rootConnector" presStyleLbl="node2" presStyleIdx="0" presStyleCnt="1"/>
      <dgm:spPr/>
    </dgm:pt>
    <dgm:pt modelId="{3BE635EB-C94B-4934-AABE-E46F3029313A}" type="pres">
      <dgm:prSet presAssocID="{12E6FEB1-F4F2-44D2-82C3-BF08DD958718}" presName="hierChild4" presStyleCnt="0"/>
      <dgm:spPr/>
    </dgm:pt>
    <dgm:pt modelId="{0A9EBD94-D7E8-4355-B1D4-E61A4EA9CCF7}" type="pres">
      <dgm:prSet presAssocID="{1D6EB6B3-C957-4A6A-A41D-EB7D3FBEC42B}" presName="Name37" presStyleLbl="parChTrans1D3" presStyleIdx="0" presStyleCnt="4"/>
      <dgm:spPr/>
    </dgm:pt>
    <dgm:pt modelId="{0F56E5AC-428B-4DC4-8FB8-8AC2F6A26E61}" type="pres">
      <dgm:prSet presAssocID="{F1129172-3B0B-4900-8200-C95AAB438290}" presName="hierRoot2" presStyleCnt="0">
        <dgm:presLayoutVars>
          <dgm:hierBranch val="init"/>
        </dgm:presLayoutVars>
      </dgm:prSet>
      <dgm:spPr/>
    </dgm:pt>
    <dgm:pt modelId="{81A63083-9D86-4D8A-8312-E0D67C6C5213}" type="pres">
      <dgm:prSet presAssocID="{F1129172-3B0B-4900-8200-C95AAB438290}" presName="rootComposite" presStyleCnt="0"/>
      <dgm:spPr/>
    </dgm:pt>
    <dgm:pt modelId="{FE81DFBF-1DC3-4E6C-8DC5-9478DEE86895}" type="pres">
      <dgm:prSet presAssocID="{F1129172-3B0B-4900-8200-C95AAB438290}" presName="rootText" presStyleLbl="node3" presStyleIdx="0" presStyleCnt="3">
        <dgm:presLayoutVars>
          <dgm:chPref val="3"/>
        </dgm:presLayoutVars>
      </dgm:prSet>
      <dgm:spPr/>
    </dgm:pt>
    <dgm:pt modelId="{64F3FF07-DFB8-4D97-A190-3D0DF6BAB3D6}" type="pres">
      <dgm:prSet presAssocID="{F1129172-3B0B-4900-8200-C95AAB438290}" presName="rootConnector" presStyleLbl="node3" presStyleIdx="0" presStyleCnt="3"/>
      <dgm:spPr/>
    </dgm:pt>
    <dgm:pt modelId="{2FF580AE-F53E-41E6-8347-D497FD8124A5}" type="pres">
      <dgm:prSet presAssocID="{F1129172-3B0B-4900-8200-C95AAB438290}" presName="hierChild4" presStyleCnt="0"/>
      <dgm:spPr/>
    </dgm:pt>
    <dgm:pt modelId="{E9CE4071-6CC4-4138-858B-99C9B3B79BF5}" type="pres">
      <dgm:prSet presAssocID="{F1129172-3B0B-4900-8200-C95AAB438290}" presName="hierChild5" presStyleCnt="0"/>
      <dgm:spPr/>
    </dgm:pt>
    <dgm:pt modelId="{8D9E311B-CBF8-4021-99F0-90A84DA65BC4}" type="pres">
      <dgm:prSet presAssocID="{74112C39-A495-428C-B9F5-C18F1BF39D6A}" presName="Name37" presStyleLbl="parChTrans1D3" presStyleIdx="1" presStyleCnt="4"/>
      <dgm:spPr/>
    </dgm:pt>
    <dgm:pt modelId="{FF10BA0B-C717-4A01-BA8D-6915CDBC4DBA}" type="pres">
      <dgm:prSet presAssocID="{D6C3DDB2-6C25-42FB-BEA2-074AE834D659}" presName="hierRoot2" presStyleCnt="0">
        <dgm:presLayoutVars>
          <dgm:hierBranch val="init"/>
        </dgm:presLayoutVars>
      </dgm:prSet>
      <dgm:spPr/>
    </dgm:pt>
    <dgm:pt modelId="{E464DC19-397D-4FCF-A6DA-9A6FAF15FFF6}" type="pres">
      <dgm:prSet presAssocID="{D6C3DDB2-6C25-42FB-BEA2-074AE834D659}" presName="rootComposite" presStyleCnt="0"/>
      <dgm:spPr/>
    </dgm:pt>
    <dgm:pt modelId="{CF600B82-F7AF-4611-BBE9-9828C200B9F7}" type="pres">
      <dgm:prSet presAssocID="{D6C3DDB2-6C25-42FB-BEA2-074AE834D659}" presName="rootText" presStyleLbl="node3" presStyleIdx="1" presStyleCnt="3">
        <dgm:presLayoutVars>
          <dgm:chPref val="3"/>
        </dgm:presLayoutVars>
      </dgm:prSet>
      <dgm:spPr/>
    </dgm:pt>
    <dgm:pt modelId="{C0835163-92DB-4193-B13D-472611153B39}" type="pres">
      <dgm:prSet presAssocID="{D6C3DDB2-6C25-42FB-BEA2-074AE834D659}" presName="rootConnector" presStyleLbl="node3" presStyleIdx="1" presStyleCnt="3"/>
      <dgm:spPr/>
    </dgm:pt>
    <dgm:pt modelId="{C316B8CB-FDD0-4807-8861-8BF85F4B5555}" type="pres">
      <dgm:prSet presAssocID="{D6C3DDB2-6C25-42FB-BEA2-074AE834D659}" presName="hierChild4" presStyleCnt="0"/>
      <dgm:spPr/>
    </dgm:pt>
    <dgm:pt modelId="{DC8C86F1-92E5-4A4F-BB12-44F5583C459C}" type="pres">
      <dgm:prSet presAssocID="{D6C3DDB2-6C25-42FB-BEA2-074AE834D659}" presName="hierChild5" presStyleCnt="0"/>
      <dgm:spPr/>
    </dgm:pt>
    <dgm:pt modelId="{53EC964A-02C4-42E5-AA29-ED8EF9FBE26A}" type="pres">
      <dgm:prSet presAssocID="{7D11E021-3887-4EB7-BFF7-7F8397C26209}" presName="Name37" presStyleLbl="parChTrans1D3" presStyleIdx="2" presStyleCnt="4"/>
      <dgm:spPr/>
    </dgm:pt>
    <dgm:pt modelId="{9163C3D9-0C26-446B-84AB-C58BB0E9BBCE}" type="pres">
      <dgm:prSet presAssocID="{78B85B23-D918-4BD2-8EC0-4ECA9DF8ADAD}" presName="hierRoot2" presStyleCnt="0">
        <dgm:presLayoutVars>
          <dgm:hierBranch val="init"/>
        </dgm:presLayoutVars>
      </dgm:prSet>
      <dgm:spPr/>
    </dgm:pt>
    <dgm:pt modelId="{9B070A8A-7F75-4929-A147-99912892044D}" type="pres">
      <dgm:prSet presAssocID="{78B85B23-D918-4BD2-8EC0-4ECA9DF8ADAD}" presName="rootComposite" presStyleCnt="0"/>
      <dgm:spPr/>
    </dgm:pt>
    <dgm:pt modelId="{3052EFE1-A032-4C01-AF7D-7FE0FF9DF9EF}" type="pres">
      <dgm:prSet presAssocID="{78B85B23-D918-4BD2-8EC0-4ECA9DF8ADAD}" presName="rootText" presStyleLbl="node3" presStyleIdx="2" presStyleCnt="3">
        <dgm:presLayoutVars>
          <dgm:chPref val="3"/>
        </dgm:presLayoutVars>
      </dgm:prSet>
      <dgm:spPr/>
    </dgm:pt>
    <dgm:pt modelId="{DD8AFFE4-50AA-4BF3-8944-21E40ED19255}" type="pres">
      <dgm:prSet presAssocID="{78B85B23-D918-4BD2-8EC0-4ECA9DF8ADAD}" presName="rootConnector" presStyleLbl="node3" presStyleIdx="2" presStyleCnt="3"/>
      <dgm:spPr/>
    </dgm:pt>
    <dgm:pt modelId="{C40D93FC-3211-406B-B11F-658D3FB40BCA}" type="pres">
      <dgm:prSet presAssocID="{78B85B23-D918-4BD2-8EC0-4ECA9DF8ADAD}" presName="hierChild4" presStyleCnt="0"/>
      <dgm:spPr/>
    </dgm:pt>
    <dgm:pt modelId="{7AFFEDAA-0DE8-4BB8-AAFA-618E75690D4F}" type="pres">
      <dgm:prSet presAssocID="{78B85B23-D918-4BD2-8EC0-4ECA9DF8ADAD}" presName="hierChild5" presStyleCnt="0"/>
      <dgm:spPr/>
    </dgm:pt>
    <dgm:pt modelId="{FAE9399D-02F2-4A30-A748-C0304DE37891}" type="pres">
      <dgm:prSet presAssocID="{12E6FEB1-F4F2-44D2-82C3-BF08DD958718}" presName="hierChild5" presStyleCnt="0"/>
      <dgm:spPr/>
    </dgm:pt>
    <dgm:pt modelId="{0829D232-A441-4344-A276-8FD80BFA4E7F}" type="pres">
      <dgm:prSet presAssocID="{E90C8398-E46B-443C-95BE-71603229127D}" presName="Name111" presStyleLbl="parChTrans1D3" presStyleIdx="3" presStyleCnt="4"/>
      <dgm:spPr/>
    </dgm:pt>
    <dgm:pt modelId="{7F6D07C8-E1B1-4D7A-9CDF-9BA115EA18D3}" type="pres">
      <dgm:prSet presAssocID="{ECF55506-15DE-40AF-8B71-1D66FDDE3A88}" presName="hierRoot3" presStyleCnt="0">
        <dgm:presLayoutVars>
          <dgm:hierBranch val="init"/>
        </dgm:presLayoutVars>
      </dgm:prSet>
      <dgm:spPr/>
    </dgm:pt>
    <dgm:pt modelId="{27BDCF2D-9CB3-4C75-A5CF-9959576EA92C}" type="pres">
      <dgm:prSet presAssocID="{ECF55506-15DE-40AF-8B71-1D66FDDE3A88}" presName="rootComposite3" presStyleCnt="0"/>
      <dgm:spPr/>
    </dgm:pt>
    <dgm:pt modelId="{36FCD3F3-32E9-4D9F-B271-7D9A387B6364}" type="pres">
      <dgm:prSet presAssocID="{ECF55506-15DE-40AF-8B71-1D66FDDE3A88}" presName="rootText3" presStyleLbl="asst2" presStyleIdx="0" presStyleCnt="1" custLinFactNeighborX="-52373" custLinFactNeighborY="-7224">
        <dgm:presLayoutVars>
          <dgm:chPref val="3"/>
        </dgm:presLayoutVars>
      </dgm:prSet>
      <dgm:spPr/>
    </dgm:pt>
    <dgm:pt modelId="{7CF0F8E6-ECB9-4B12-81CC-629987142F04}" type="pres">
      <dgm:prSet presAssocID="{ECF55506-15DE-40AF-8B71-1D66FDDE3A88}" presName="rootConnector3" presStyleLbl="asst2" presStyleIdx="0" presStyleCnt="1"/>
      <dgm:spPr/>
    </dgm:pt>
    <dgm:pt modelId="{DA62CC78-3244-4176-AE82-36ED0CD14089}" type="pres">
      <dgm:prSet presAssocID="{ECF55506-15DE-40AF-8B71-1D66FDDE3A88}" presName="hierChild6" presStyleCnt="0"/>
      <dgm:spPr/>
    </dgm:pt>
    <dgm:pt modelId="{B5A16BF0-2B7A-400D-BB6C-F4340F131F45}" type="pres">
      <dgm:prSet presAssocID="{ECF55506-15DE-40AF-8B71-1D66FDDE3A88}" presName="hierChild7" presStyleCnt="0"/>
      <dgm:spPr/>
    </dgm:pt>
    <dgm:pt modelId="{8D1C32DA-FFA4-4311-93A0-80C8C4E627F0}" type="pres">
      <dgm:prSet presAssocID="{EE57D59B-1E08-4030-A957-BCA9FDA8D9CB}" presName="hierChild3" presStyleCnt="0"/>
      <dgm:spPr/>
    </dgm:pt>
  </dgm:ptLst>
  <dgm:cxnLst>
    <dgm:cxn modelId="{59067607-D7BC-4925-9808-E669C82D609C}" type="presOf" srcId="{F1129172-3B0B-4900-8200-C95AAB438290}" destId="{FE81DFBF-1DC3-4E6C-8DC5-9478DEE86895}" srcOrd="0" destOrd="0" presId="urn:microsoft.com/office/officeart/2005/8/layout/orgChart1"/>
    <dgm:cxn modelId="{4D578C21-2C88-4EA1-8922-3AFE44DE94BD}" type="presOf" srcId="{2DB9C398-B629-411C-80BF-FB62C09F3039}" destId="{88A31B99-7CE9-41E3-A41D-13B2D869C97B}" srcOrd="0" destOrd="0" presId="urn:microsoft.com/office/officeart/2005/8/layout/orgChart1"/>
    <dgm:cxn modelId="{118EEE21-3E49-42E1-B7BD-581E7013408C}" type="presOf" srcId="{ECF55506-15DE-40AF-8B71-1D66FDDE3A88}" destId="{7CF0F8E6-ECB9-4B12-81CC-629987142F04}" srcOrd="1" destOrd="0" presId="urn:microsoft.com/office/officeart/2005/8/layout/orgChart1"/>
    <dgm:cxn modelId="{AD7B9A28-E43B-4337-B33B-2DDEB170EC33}" type="presOf" srcId="{74112C39-A495-428C-B9F5-C18F1BF39D6A}" destId="{8D9E311B-CBF8-4021-99F0-90A84DA65BC4}" srcOrd="0" destOrd="0" presId="urn:microsoft.com/office/officeart/2005/8/layout/orgChart1"/>
    <dgm:cxn modelId="{2759BB2B-2E11-41EE-8ABB-5CBECBB0EDD5}" type="presOf" srcId="{D6C3DDB2-6C25-42FB-BEA2-074AE834D659}" destId="{CF600B82-F7AF-4611-BBE9-9828C200B9F7}" srcOrd="0" destOrd="0" presId="urn:microsoft.com/office/officeart/2005/8/layout/orgChart1"/>
    <dgm:cxn modelId="{C7E5B530-E444-42F9-9DCC-ACC7060B1188}" srcId="{12E6FEB1-F4F2-44D2-82C3-BF08DD958718}" destId="{F1129172-3B0B-4900-8200-C95AAB438290}" srcOrd="0" destOrd="0" parTransId="{1D6EB6B3-C957-4A6A-A41D-EB7D3FBEC42B}" sibTransId="{4747BF48-BA32-4FE5-BB5E-F6331890A0BA}"/>
    <dgm:cxn modelId="{404CB730-9821-4551-B308-B9FAD0BD2B76}" srcId="{EE57D59B-1E08-4030-A957-BCA9FDA8D9CB}" destId="{12E6FEB1-F4F2-44D2-82C3-BF08DD958718}" srcOrd="0" destOrd="0" parTransId="{AE79FACE-A827-4B4F-8A7A-B82E674649E9}" sibTransId="{7A17E3F3-321B-4A53-A772-2348A756B8EE}"/>
    <dgm:cxn modelId="{A4300D35-A655-4A08-B154-29C62FD561D3}" type="presOf" srcId="{12E6FEB1-F4F2-44D2-82C3-BF08DD958718}" destId="{D562F98D-1669-4735-9D76-59A1C6B389C1}" srcOrd="1" destOrd="0" presId="urn:microsoft.com/office/officeart/2005/8/layout/orgChart1"/>
    <dgm:cxn modelId="{9659FA37-FC11-4D65-B470-FA3834F5E5B8}" type="presOf" srcId="{AE79FACE-A827-4B4F-8A7A-B82E674649E9}" destId="{7663D174-B27D-48EB-B70E-4100CFF0EA43}" srcOrd="0" destOrd="0" presId="urn:microsoft.com/office/officeart/2005/8/layout/orgChart1"/>
    <dgm:cxn modelId="{18F2F05D-47EC-4FE0-AC98-9CCED1AC59AB}" type="presOf" srcId="{E90C8398-E46B-443C-95BE-71603229127D}" destId="{0829D232-A441-4344-A276-8FD80BFA4E7F}" srcOrd="0" destOrd="0" presId="urn:microsoft.com/office/officeart/2005/8/layout/orgChart1"/>
    <dgm:cxn modelId="{4F9B3765-944A-470F-9FC3-B775C416D247}" type="presOf" srcId="{78B85B23-D918-4BD2-8EC0-4ECA9DF8ADAD}" destId="{DD8AFFE4-50AA-4BF3-8944-21E40ED19255}" srcOrd="1" destOrd="0" presId="urn:microsoft.com/office/officeart/2005/8/layout/orgChart1"/>
    <dgm:cxn modelId="{1B97F149-7DBE-4982-83B2-5E70D25ED9CB}" type="presOf" srcId="{EE57D59B-1E08-4030-A957-BCA9FDA8D9CB}" destId="{D829C408-2353-455F-A259-B41B535F0DCC}" srcOrd="1" destOrd="0" presId="urn:microsoft.com/office/officeart/2005/8/layout/orgChart1"/>
    <dgm:cxn modelId="{61B0F04D-BDB2-4F18-A631-0CC6576EF8AA}" type="presOf" srcId="{F1129172-3B0B-4900-8200-C95AAB438290}" destId="{64F3FF07-DFB8-4D97-A190-3D0DF6BAB3D6}" srcOrd="1" destOrd="0" presId="urn:microsoft.com/office/officeart/2005/8/layout/orgChart1"/>
    <dgm:cxn modelId="{6AF8F151-7BF6-4F83-B77B-A1FFED03EBE0}" type="presOf" srcId="{78B85B23-D918-4BD2-8EC0-4ECA9DF8ADAD}" destId="{3052EFE1-A032-4C01-AF7D-7FE0FF9DF9EF}" srcOrd="0" destOrd="0" presId="urn:microsoft.com/office/officeart/2005/8/layout/orgChart1"/>
    <dgm:cxn modelId="{354C9873-3450-4EF8-91CE-2390BE4C4F7C}" type="presOf" srcId="{EE57D59B-1E08-4030-A957-BCA9FDA8D9CB}" destId="{B4E715B0-F92E-4659-A93E-26520C70E698}" srcOrd="0" destOrd="0" presId="urn:microsoft.com/office/officeart/2005/8/layout/orgChart1"/>
    <dgm:cxn modelId="{A023BD7E-28A0-4037-A2FE-FE993A76DA70}" type="presOf" srcId="{1D6EB6B3-C957-4A6A-A41D-EB7D3FBEC42B}" destId="{0A9EBD94-D7E8-4355-B1D4-E61A4EA9CCF7}" srcOrd="0" destOrd="0" presId="urn:microsoft.com/office/officeart/2005/8/layout/orgChart1"/>
    <dgm:cxn modelId="{94CC988F-9521-4F6F-AFF2-1475E3EFA9A4}" srcId="{12E6FEB1-F4F2-44D2-82C3-BF08DD958718}" destId="{D6C3DDB2-6C25-42FB-BEA2-074AE834D659}" srcOrd="1" destOrd="0" parTransId="{74112C39-A495-428C-B9F5-C18F1BF39D6A}" sibTransId="{2FBE626F-6D35-4222-B86E-66235EF680A9}"/>
    <dgm:cxn modelId="{2F7A93A7-11DE-4716-90B2-B07BF0D37DEA}" srcId="{12E6FEB1-F4F2-44D2-82C3-BF08DD958718}" destId="{ECF55506-15DE-40AF-8B71-1D66FDDE3A88}" srcOrd="3" destOrd="0" parTransId="{E90C8398-E46B-443C-95BE-71603229127D}" sibTransId="{B776E3B7-B816-4CD4-BA36-536C344B950A}"/>
    <dgm:cxn modelId="{CEC939AF-BD83-4081-AAE6-015C68C55F67}" type="presOf" srcId="{ECF55506-15DE-40AF-8B71-1D66FDDE3A88}" destId="{36FCD3F3-32E9-4D9F-B271-7D9A387B6364}" srcOrd="0" destOrd="0" presId="urn:microsoft.com/office/officeart/2005/8/layout/orgChart1"/>
    <dgm:cxn modelId="{70E224B1-313E-4B61-818E-51E27D4201A1}" type="presOf" srcId="{7D11E021-3887-4EB7-BFF7-7F8397C26209}" destId="{53EC964A-02C4-42E5-AA29-ED8EF9FBE26A}" srcOrd="0" destOrd="0" presId="urn:microsoft.com/office/officeart/2005/8/layout/orgChart1"/>
    <dgm:cxn modelId="{07632AD2-9EC6-4EB3-9DF6-FE21389FE2F2}" srcId="{2DB9C398-B629-411C-80BF-FB62C09F3039}" destId="{EE57D59B-1E08-4030-A957-BCA9FDA8D9CB}" srcOrd="0" destOrd="0" parTransId="{32EBA742-AFFB-489D-9D4E-01D1DCCC7B70}" sibTransId="{6D592F13-25EC-4943-B485-E1DFFC119636}"/>
    <dgm:cxn modelId="{949059D6-80A6-4240-B15E-5C188D97FA23}" type="presOf" srcId="{D6C3DDB2-6C25-42FB-BEA2-074AE834D659}" destId="{C0835163-92DB-4193-B13D-472611153B39}" srcOrd="1" destOrd="0" presId="urn:microsoft.com/office/officeart/2005/8/layout/orgChart1"/>
    <dgm:cxn modelId="{8CE09AE7-520B-45DE-A702-E36A1121B6DF}" srcId="{12E6FEB1-F4F2-44D2-82C3-BF08DD958718}" destId="{78B85B23-D918-4BD2-8EC0-4ECA9DF8ADAD}" srcOrd="2" destOrd="0" parTransId="{7D11E021-3887-4EB7-BFF7-7F8397C26209}" sibTransId="{B93FE417-7782-40EA-BA7D-C3B62DE6B308}"/>
    <dgm:cxn modelId="{45D864EF-ECFC-4988-9B8C-E619F4B94B70}" type="presOf" srcId="{12E6FEB1-F4F2-44D2-82C3-BF08DD958718}" destId="{F14642D7-E813-4853-A802-0561F1D6595C}" srcOrd="0" destOrd="0" presId="urn:microsoft.com/office/officeart/2005/8/layout/orgChart1"/>
    <dgm:cxn modelId="{188B1C06-F436-4CF2-8E5B-D2652B02B964}" type="presParOf" srcId="{88A31B99-7CE9-41E3-A41D-13B2D869C97B}" destId="{33CB7692-37A8-43A4-8DA0-19F76C077F91}" srcOrd="0" destOrd="0" presId="urn:microsoft.com/office/officeart/2005/8/layout/orgChart1"/>
    <dgm:cxn modelId="{69097895-51E9-42FF-9335-E21219316B17}" type="presParOf" srcId="{33CB7692-37A8-43A4-8DA0-19F76C077F91}" destId="{5EC32DA0-36A4-478E-BF01-CE4F0E724276}" srcOrd="0" destOrd="0" presId="urn:microsoft.com/office/officeart/2005/8/layout/orgChart1"/>
    <dgm:cxn modelId="{F12F5D33-FC5E-4B68-B428-B765A6174968}" type="presParOf" srcId="{5EC32DA0-36A4-478E-BF01-CE4F0E724276}" destId="{B4E715B0-F92E-4659-A93E-26520C70E698}" srcOrd="0" destOrd="0" presId="urn:microsoft.com/office/officeart/2005/8/layout/orgChart1"/>
    <dgm:cxn modelId="{AE20FCBD-95C7-43B2-A2D7-623EBAAD37F7}" type="presParOf" srcId="{5EC32DA0-36A4-478E-BF01-CE4F0E724276}" destId="{D829C408-2353-455F-A259-B41B535F0DCC}" srcOrd="1" destOrd="0" presId="urn:microsoft.com/office/officeart/2005/8/layout/orgChart1"/>
    <dgm:cxn modelId="{8F89674B-C832-4D05-B03F-91EAB141D241}" type="presParOf" srcId="{33CB7692-37A8-43A4-8DA0-19F76C077F91}" destId="{3773E041-368C-4158-9523-5561E8433937}" srcOrd="1" destOrd="0" presId="urn:microsoft.com/office/officeart/2005/8/layout/orgChart1"/>
    <dgm:cxn modelId="{B0EEC8F1-3D12-4862-A1C1-65C73BB9A086}" type="presParOf" srcId="{3773E041-368C-4158-9523-5561E8433937}" destId="{7663D174-B27D-48EB-B70E-4100CFF0EA43}" srcOrd="0" destOrd="0" presId="urn:microsoft.com/office/officeart/2005/8/layout/orgChart1"/>
    <dgm:cxn modelId="{EA8CBD23-05C7-4E17-8BF5-B902D8AD92C5}" type="presParOf" srcId="{3773E041-368C-4158-9523-5561E8433937}" destId="{C177189C-F332-4021-9F16-C1D169121CC4}" srcOrd="1" destOrd="0" presId="urn:microsoft.com/office/officeart/2005/8/layout/orgChart1"/>
    <dgm:cxn modelId="{D8DA14E9-3B7F-4D75-8007-275A1E4554CF}" type="presParOf" srcId="{C177189C-F332-4021-9F16-C1D169121CC4}" destId="{9B1EEB4F-7686-4E29-8918-F038C991F5D6}" srcOrd="0" destOrd="0" presId="urn:microsoft.com/office/officeart/2005/8/layout/orgChart1"/>
    <dgm:cxn modelId="{6B7E876D-F34C-4119-BBDE-31D41C4298FB}" type="presParOf" srcId="{9B1EEB4F-7686-4E29-8918-F038C991F5D6}" destId="{F14642D7-E813-4853-A802-0561F1D6595C}" srcOrd="0" destOrd="0" presId="urn:microsoft.com/office/officeart/2005/8/layout/orgChart1"/>
    <dgm:cxn modelId="{799D0B1B-8953-46FF-AA98-307EA510008E}" type="presParOf" srcId="{9B1EEB4F-7686-4E29-8918-F038C991F5D6}" destId="{D562F98D-1669-4735-9D76-59A1C6B389C1}" srcOrd="1" destOrd="0" presId="urn:microsoft.com/office/officeart/2005/8/layout/orgChart1"/>
    <dgm:cxn modelId="{4418F04E-07B1-49C7-BE68-78E7669E99C7}" type="presParOf" srcId="{C177189C-F332-4021-9F16-C1D169121CC4}" destId="{3BE635EB-C94B-4934-AABE-E46F3029313A}" srcOrd="1" destOrd="0" presId="urn:microsoft.com/office/officeart/2005/8/layout/orgChart1"/>
    <dgm:cxn modelId="{406C5539-4333-4ED3-833A-D341D031C66E}" type="presParOf" srcId="{3BE635EB-C94B-4934-AABE-E46F3029313A}" destId="{0A9EBD94-D7E8-4355-B1D4-E61A4EA9CCF7}" srcOrd="0" destOrd="0" presId="urn:microsoft.com/office/officeart/2005/8/layout/orgChart1"/>
    <dgm:cxn modelId="{B1137522-6684-4E1B-B997-7E2B397F86BD}" type="presParOf" srcId="{3BE635EB-C94B-4934-AABE-E46F3029313A}" destId="{0F56E5AC-428B-4DC4-8FB8-8AC2F6A26E61}" srcOrd="1" destOrd="0" presId="urn:microsoft.com/office/officeart/2005/8/layout/orgChart1"/>
    <dgm:cxn modelId="{9476621E-B0FF-4745-9BB0-CA30D83EECE2}" type="presParOf" srcId="{0F56E5AC-428B-4DC4-8FB8-8AC2F6A26E61}" destId="{81A63083-9D86-4D8A-8312-E0D67C6C5213}" srcOrd="0" destOrd="0" presId="urn:microsoft.com/office/officeart/2005/8/layout/orgChart1"/>
    <dgm:cxn modelId="{E3A75EE5-18BE-42E5-99E0-B6AD35183038}" type="presParOf" srcId="{81A63083-9D86-4D8A-8312-E0D67C6C5213}" destId="{FE81DFBF-1DC3-4E6C-8DC5-9478DEE86895}" srcOrd="0" destOrd="0" presId="urn:microsoft.com/office/officeart/2005/8/layout/orgChart1"/>
    <dgm:cxn modelId="{DA0D4275-83A7-4314-B734-14676714DC63}" type="presParOf" srcId="{81A63083-9D86-4D8A-8312-E0D67C6C5213}" destId="{64F3FF07-DFB8-4D97-A190-3D0DF6BAB3D6}" srcOrd="1" destOrd="0" presId="urn:microsoft.com/office/officeart/2005/8/layout/orgChart1"/>
    <dgm:cxn modelId="{7E39CFEE-3240-410E-9696-97EA64C022BD}" type="presParOf" srcId="{0F56E5AC-428B-4DC4-8FB8-8AC2F6A26E61}" destId="{2FF580AE-F53E-41E6-8347-D497FD8124A5}" srcOrd="1" destOrd="0" presId="urn:microsoft.com/office/officeart/2005/8/layout/orgChart1"/>
    <dgm:cxn modelId="{A4076F86-90CF-4BE9-9F86-92D4E0EB0147}" type="presParOf" srcId="{0F56E5AC-428B-4DC4-8FB8-8AC2F6A26E61}" destId="{E9CE4071-6CC4-4138-858B-99C9B3B79BF5}" srcOrd="2" destOrd="0" presId="urn:microsoft.com/office/officeart/2005/8/layout/orgChart1"/>
    <dgm:cxn modelId="{57E19480-B8D5-4880-9EA2-9AE080A7911D}" type="presParOf" srcId="{3BE635EB-C94B-4934-AABE-E46F3029313A}" destId="{8D9E311B-CBF8-4021-99F0-90A84DA65BC4}" srcOrd="2" destOrd="0" presId="urn:microsoft.com/office/officeart/2005/8/layout/orgChart1"/>
    <dgm:cxn modelId="{8F66967C-E09F-475F-9151-46F2412A1B88}" type="presParOf" srcId="{3BE635EB-C94B-4934-AABE-E46F3029313A}" destId="{FF10BA0B-C717-4A01-BA8D-6915CDBC4DBA}" srcOrd="3" destOrd="0" presId="urn:microsoft.com/office/officeart/2005/8/layout/orgChart1"/>
    <dgm:cxn modelId="{50AABF99-35B1-4828-81A1-EF2544C722AD}" type="presParOf" srcId="{FF10BA0B-C717-4A01-BA8D-6915CDBC4DBA}" destId="{E464DC19-397D-4FCF-A6DA-9A6FAF15FFF6}" srcOrd="0" destOrd="0" presId="urn:microsoft.com/office/officeart/2005/8/layout/orgChart1"/>
    <dgm:cxn modelId="{CE70FEF1-E307-4826-83E4-47DC5912C80C}" type="presParOf" srcId="{E464DC19-397D-4FCF-A6DA-9A6FAF15FFF6}" destId="{CF600B82-F7AF-4611-BBE9-9828C200B9F7}" srcOrd="0" destOrd="0" presId="urn:microsoft.com/office/officeart/2005/8/layout/orgChart1"/>
    <dgm:cxn modelId="{E864E11C-8121-4F7B-8791-9CF4AACD13CB}" type="presParOf" srcId="{E464DC19-397D-4FCF-A6DA-9A6FAF15FFF6}" destId="{C0835163-92DB-4193-B13D-472611153B39}" srcOrd="1" destOrd="0" presId="urn:microsoft.com/office/officeart/2005/8/layout/orgChart1"/>
    <dgm:cxn modelId="{8B9B7AE5-072A-4A86-AE94-FDA5A08BCE1F}" type="presParOf" srcId="{FF10BA0B-C717-4A01-BA8D-6915CDBC4DBA}" destId="{C316B8CB-FDD0-4807-8861-8BF85F4B5555}" srcOrd="1" destOrd="0" presId="urn:microsoft.com/office/officeart/2005/8/layout/orgChart1"/>
    <dgm:cxn modelId="{0F270868-163E-4867-AF89-AEE74EE331CA}" type="presParOf" srcId="{FF10BA0B-C717-4A01-BA8D-6915CDBC4DBA}" destId="{DC8C86F1-92E5-4A4F-BB12-44F5583C459C}" srcOrd="2" destOrd="0" presId="urn:microsoft.com/office/officeart/2005/8/layout/orgChart1"/>
    <dgm:cxn modelId="{9147997C-7EBA-4CEF-A94E-5EF66568C77E}" type="presParOf" srcId="{3BE635EB-C94B-4934-AABE-E46F3029313A}" destId="{53EC964A-02C4-42E5-AA29-ED8EF9FBE26A}" srcOrd="4" destOrd="0" presId="urn:microsoft.com/office/officeart/2005/8/layout/orgChart1"/>
    <dgm:cxn modelId="{6F444D18-60FF-4C1F-B91B-A13F778CDCB6}" type="presParOf" srcId="{3BE635EB-C94B-4934-AABE-E46F3029313A}" destId="{9163C3D9-0C26-446B-84AB-C58BB0E9BBCE}" srcOrd="5" destOrd="0" presId="urn:microsoft.com/office/officeart/2005/8/layout/orgChart1"/>
    <dgm:cxn modelId="{8673DB82-2E99-4C4B-9C1B-FAC14C2ABF80}" type="presParOf" srcId="{9163C3D9-0C26-446B-84AB-C58BB0E9BBCE}" destId="{9B070A8A-7F75-4929-A147-99912892044D}" srcOrd="0" destOrd="0" presId="urn:microsoft.com/office/officeart/2005/8/layout/orgChart1"/>
    <dgm:cxn modelId="{50CC7E58-DD31-48CF-9E87-FCE947E98D93}" type="presParOf" srcId="{9B070A8A-7F75-4929-A147-99912892044D}" destId="{3052EFE1-A032-4C01-AF7D-7FE0FF9DF9EF}" srcOrd="0" destOrd="0" presId="urn:microsoft.com/office/officeart/2005/8/layout/orgChart1"/>
    <dgm:cxn modelId="{B44CF263-88D8-4CE2-8C97-397094323E24}" type="presParOf" srcId="{9B070A8A-7F75-4929-A147-99912892044D}" destId="{DD8AFFE4-50AA-4BF3-8944-21E40ED19255}" srcOrd="1" destOrd="0" presId="urn:microsoft.com/office/officeart/2005/8/layout/orgChart1"/>
    <dgm:cxn modelId="{FF6A812C-8330-4D8F-A167-A6C350D3C873}" type="presParOf" srcId="{9163C3D9-0C26-446B-84AB-C58BB0E9BBCE}" destId="{C40D93FC-3211-406B-B11F-658D3FB40BCA}" srcOrd="1" destOrd="0" presId="urn:microsoft.com/office/officeart/2005/8/layout/orgChart1"/>
    <dgm:cxn modelId="{514E6C56-9893-41F5-81B8-8DE5D12CF2DE}" type="presParOf" srcId="{9163C3D9-0C26-446B-84AB-C58BB0E9BBCE}" destId="{7AFFEDAA-0DE8-4BB8-AAFA-618E75690D4F}" srcOrd="2" destOrd="0" presId="urn:microsoft.com/office/officeart/2005/8/layout/orgChart1"/>
    <dgm:cxn modelId="{08BFEE0E-D759-4536-B85B-A8ECD80CF1B5}" type="presParOf" srcId="{C177189C-F332-4021-9F16-C1D169121CC4}" destId="{FAE9399D-02F2-4A30-A748-C0304DE37891}" srcOrd="2" destOrd="0" presId="urn:microsoft.com/office/officeart/2005/8/layout/orgChart1"/>
    <dgm:cxn modelId="{3143EABA-BBE5-4E58-8A35-27A71EBBDB16}" type="presParOf" srcId="{FAE9399D-02F2-4A30-A748-C0304DE37891}" destId="{0829D232-A441-4344-A276-8FD80BFA4E7F}" srcOrd="0" destOrd="0" presId="urn:microsoft.com/office/officeart/2005/8/layout/orgChart1"/>
    <dgm:cxn modelId="{8D000CF8-7191-4674-852F-8936CDD43A5A}" type="presParOf" srcId="{FAE9399D-02F2-4A30-A748-C0304DE37891}" destId="{7F6D07C8-E1B1-4D7A-9CDF-9BA115EA18D3}" srcOrd="1" destOrd="0" presId="urn:microsoft.com/office/officeart/2005/8/layout/orgChart1"/>
    <dgm:cxn modelId="{196592C2-7EFF-4316-87F8-DD1D39559783}" type="presParOf" srcId="{7F6D07C8-E1B1-4D7A-9CDF-9BA115EA18D3}" destId="{27BDCF2D-9CB3-4C75-A5CF-9959576EA92C}" srcOrd="0" destOrd="0" presId="urn:microsoft.com/office/officeart/2005/8/layout/orgChart1"/>
    <dgm:cxn modelId="{AD58B92E-A25F-48B3-9A6E-024B4B5F973E}" type="presParOf" srcId="{27BDCF2D-9CB3-4C75-A5CF-9959576EA92C}" destId="{36FCD3F3-32E9-4D9F-B271-7D9A387B6364}" srcOrd="0" destOrd="0" presId="urn:microsoft.com/office/officeart/2005/8/layout/orgChart1"/>
    <dgm:cxn modelId="{8E62E310-50B0-4244-9573-8C80E6B6BB0A}" type="presParOf" srcId="{27BDCF2D-9CB3-4C75-A5CF-9959576EA92C}" destId="{7CF0F8E6-ECB9-4B12-81CC-629987142F04}" srcOrd="1" destOrd="0" presId="urn:microsoft.com/office/officeart/2005/8/layout/orgChart1"/>
    <dgm:cxn modelId="{8F8D99DE-C45E-424B-A73A-ABFC604681A3}" type="presParOf" srcId="{7F6D07C8-E1B1-4D7A-9CDF-9BA115EA18D3}" destId="{DA62CC78-3244-4176-AE82-36ED0CD14089}" srcOrd="1" destOrd="0" presId="urn:microsoft.com/office/officeart/2005/8/layout/orgChart1"/>
    <dgm:cxn modelId="{91B827E5-E20E-4E30-82BB-66E3595C53B5}" type="presParOf" srcId="{7F6D07C8-E1B1-4D7A-9CDF-9BA115EA18D3}" destId="{B5A16BF0-2B7A-400D-BB6C-F4340F131F45}" srcOrd="2" destOrd="0" presId="urn:microsoft.com/office/officeart/2005/8/layout/orgChart1"/>
    <dgm:cxn modelId="{098EC125-2A01-4007-97B6-C9096FA459D4}" type="presParOf" srcId="{33CB7692-37A8-43A4-8DA0-19F76C077F91}" destId="{8D1C32DA-FFA4-4311-93A0-80C8C4E627F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29D232-A441-4344-A276-8FD80BFA4E7F}">
      <dsp:nvSpPr>
        <dsp:cNvPr id="0" name=""/>
        <dsp:cNvSpPr/>
      </dsp:nvSpPr>
      <dsp:spPr>
        <a:xfrm>
          <a:off x="3617730" y="1425233"/>
          <a:ext cx="740323" cy="499114"/>
        </a:xfrm>
        <a:custGeom>
          <a:avLst/>
          <a:gdLst/>
          <a:ahLst/>
          <a:cxnLst/>
          <a:rect l="0" t="0" r="0" b="0"/>
          <a:pathLst>
            <a:path>
              <a:moveTo>
                <a:pt x="740323" y="0"/>
              </a:moveTo>
              <a:lnTo>
                <a:pt x="740323" y="499114"/>
              </a:lnTo>
              <a:lnTo>
                <a:pt x="0" y="499114"/>
              </a:lnTo>
            </a:path>
          </a:pathLst>
        </a:custGeom>
        <a:noFill/>
        <a:ln w="12700" cap="flat" cmpd="sng" algn="ctr">
          <a:solidFill>
            <a:schemeClr val="accent4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EC964A-02C4-42E5-AA29-ED8EF9FBE26A}">
      <dsp:nvSpPr>
        <dsp:cNvPr id="0" name=""/>
        <dsp:cNvSpPr/>
      </dsp:nvSpPr>
      <dsp:spPr>
        <a:xfrm>
          <a:off x="4358054" y="1425233"/>
          <a:ext cx="176623" cy="3049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9701"/>
              </a:lnTo>
              <a:lnTo>
                <a:pt x="176623" y="304970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9E311B-CBF8-4021-99F0-90A84DA65BC4}">
      <dsp:nvSpPr>
        <dsp:cNvPr id="0" name=""/>
        <dsp:cNvSpPr/>
      </dsp:nvSpPr>
      <dsp:spPr>
        <a:xfrm>
          <a:off x="4358054" y="1425233"/>
          <a:ext cx="176623" cy="2213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3682"/>
              </a:lnTo>
              <a:lnTo>
                <a:pt x="176623" y="221368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9EBD94-D7E8-4355-B1D4-E61A4EA9CCF7}">
      <dsp:nvSpPr>
        <dsp:cNvPr id="0" name=""/>
        <dsp:cNvSpPr/>
      </dsp:nvSpPr>
      <dsp:spPr>
        <a:xfrm>
          <a:off x="4358054" y="1425233"/>
          <a:ext cx="176623" cy="1377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7664"/>
              </a:lnTo>
              <a:lnTo>
                <a:pt x="176623" y="137766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63D174-B27D-48EB-B70E-4100CFF0EA43}">
      <dsp:nvSpPr>
        <dsp:cNvPr id="0" name=""/>
        <dsp:cNvSpPr/>
      </dsp:nvSpPr>
      <dsp:spPr>
        <a:xfrm>
          <a:off x="4312334" y="589214"/>
          <a:ext cx="91440" cy="2472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7273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715B0-F92E-4659-A93E-26520C70E698}">
      <dsp:nvSpPr>
        <dsp:cNvPr id="0" name=""/>
        <dsp:cNvSpPr/>
      </dsp:nvSpPr>
      <dsp:spPr>
        <a:xfrm>
          <a:off x="3769308" y="469"/>
          <a:ext cx="1177490" cy="588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Dr. Angela King Taylor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Vice Chancellor of Student Affairs</a:t>
          </a:r>
        </a:p>
      </dsp:txBody>
      <dsp:txXfrm>
        <a:off x="3769308" y="469"/>
        <a:ext cx="1177490" cy="588745"/>
      </dsp:txXfrm>
    </dsp:sp>
    <dsp:sp modelId="{F14642D7-E813-4853-A802-0561F1D6595C}">
      <dsp:nvSpPr>
        <dsp:cNvPr id="0" name=""/>
        <dsp:cNvSpPr/>
      </dsp:nvSpPr>
      <dsp:spPr>
        <a:xfrm>
          <a:off x="3769308" y="836487"/>
          <a:ext cx="1177490" cy="588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Ashli Grabau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0" kern="1200" dirty="0"/>
            <a:t>Director</a:t>
          </a:r>
          <a:r>
            <a:rPr lang="en-US" sz="900" b="1" kern="1200" dirty="0"/>
            <a:t> </a:t>
          </a:r>
          <a:r>
            <a:rPr lang="en-US" sz="900" kern="1200" dirty="0"/>
            <a:t>of Strategic Initiatives &amp; Assessment</a:t>
          </a:r>
        </a:p>
      </dsp:txBody>
      <dsp:txXfrm>
        <a:off x="3769308" y="836487"/>
        <a:ext cx="1177490" cy="588745"/>
      </dsp:txXfrm>
    </dsp:sp>
    <dsp:sp modelId="{FE81DFBF-1DC3-4E6C-8DC5-9478DEE86895}">
      <dsp:nvSpPr>
        <dsp:cNvPr id="0" name=""/>
        <dsp:cNvSpPr/>
      </dsp:nvSpPr>
      <dsp:spPr>
        <a:xfrm>
          <a:off x="4534678" y="2508525"/>
          <a:ext cx="1177490" cy="588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Sarah Parsons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Senior Research Analyst</a:t>
          </a:r>
        </a:p>
      </dsp:txBody>
      <dsp:txXfrm>
        <a:off x="4534678" y="2508525"/>
        <a:ext cx="1177490" cy="588745"/>
      </dsp:txXfrm>
    </dsp:sp>
    <dsp:sp modelId="{CF600B82-F7AF-4611-BBE9-9828C200B9F7}">
      <dsp:nvSpPr>
        <dsp:cNvPr id="0" name=""/>
        <dsp:cNvSpPr/>
      </dsp:nvSpPr>
      <dsp:spPr>
        <a:xfrm>
          <a:off x="4534678" y="3344543"/>
          <a:ext cx="1177490" cy="588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Jessie Johns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Coordinator of Assessment</a:t>
          </a:r>
        </a:p>
      </dsp:txBody>
      <dsp:txXfrm>
        <a:off x="4534678" y="3344543"/>
        <a:ext cx="1177490" cy="588745"/>
      </dsp:txXfrm>
    </dsp:sp>
    <dsp:sp modelId="{3052EFE1-A032-4C01-AF7D-7FE0FF9DF9EF}">
      <dsp:nvSpPr>
        <dsp:cNvPr id="0" name=""/>
        <dsp:cNvSpPr/>
      </dsp:nvSpPr>
      <dsp:spPr>
        <a:xfrm>
          <a:off x="4534678" y="4180562"/>
          <a:ext cx="1177490" cy="588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Konnor Arrowood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MU Engage Coordinator</a:t>
          </a:r>
        </a:p>
      </dsp:txBody>
      <dsp:txXfrm>
        <a:off x="4534678" y="4180562"/>
        <a:ext cx="1177490" cy="588745"/>
      </dsp:txXfrm>
    </dsp:sp>
    <dsp:sp modelId="{36FCD3F3-32E9-4D9F-B271-7D9A387B6364}">
      <dsp:nvSpPr>
        <dsp:cNvPr id="0" name=""/>
        <dsp:cNvSpPr/>
      </dsp:nvSpPr>
      <dsp:spPr>
        <a:xfrm>
          <a:off x="2440239" y="1629975"/>
          <a:ext cx="1177490" cy="5887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VACANT</a:t>
          </a:r>
          <a:r>
            <a:rPr lang="en-US" sz="900" kern="1200" dirty="0"/>
            <a:t>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Executive Assistant</a:t>
          </a:r>
        </a:p>
      </dsp:txBody>
      <dsp:txXfrm>
        <a:off x="2440239" y="1629975"/>
        <a:ext cx="1177490" cy="5887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0955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Strategic Initiatives &amp; Assessment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4/17/2026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F4219B6-3A40-EB23-35A3-EAAB315C0D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8034158"/>
              </p:ext>
            </p:extLst>
          </p:nvPr>
        </p:nvGraphicFramePr>
        <p:xfrm>
          <a:off x="1711452" y="1368556"/>
          <a:ext cx="8769096" cy="4769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46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Manuka Medium</vt:lpstr>
      <vt:lpstr>Office Theme</vt:lpstr>
      <vt:lpstr>Strategic Initiatives &amp; Assessment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2026-04-17T19:23:29Z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