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12E"/>
    <a:srgbClr val="D89E2E"/>
    <a:srgbClr val="FFC3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6C1E5E-F556-440C-8997-9D8C9DAECF01}" v="67" dt="2026-04-15T19:54:40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89104" autoAdjust="0"/>
  </p:normalViewPr>
  <p:slideViewPr>
    <p:cSldViewPr snapToGrid="0">
      <p:cViewPr varScale="1">
        <p:scale>
          <a:sx n="98" d="100"/>
          <a:sy n="98" d="100"/>
        </p:scale>
        <p:origin x="15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419A28-4F53-6B48-92F8-8B67901AEEEA}" type="doc">
      <dgm:prSet loTypeId="urn:microsoft.com/office/officeart/2005/8/layout/orgChart1" loCatId="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056F51DD-1CFE-3E48-8162-3F625FCAA516}">
      <dgm:prSet phldrT="[Text]" custT="1"/>
      <dgm:spPr>
        <a:ln>
          <a:noFill/>
        </a:ln>
      </dgm:spPr>
      <dgm:t>
        <a:bodyPr/>
        <a:lstStyle/>
        <a:p>
          <a:r>
            <a:rPr lang="en-US" sz="800" b="1" i="0" dirty="0">
              <a:latin typeface="Satoshi" pitchFamily="2" charset="77"/>
            </a:rPr>
            <a:t>Dr. Angela King Taylor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Vice Chancellor of Student Affairs</a:t>
          </a:r>
        </a:p>
      </dgm:t>
    </dgm:pt>
    <dgm:pt modelId="{DAF0D3DF-CC56-4846-BDF0-1E2B6B840B7A}" type="sibTrans" cxnId="{15E5F4CD-82C4-8D44-B305-BDD4640F6731}">
      <dgm:prSet/>
      <dgm:spPr/>
      <dgm:t>
        <a:bodyPr/>
        <a:lstStyle/>
        <a:p>
          <a:endParaRPr lang="en-US"/>
        </a:p>
      </dgm:t>
    </dgm:pt>
    <dgm:pt modelId="{470899E3-7BE8-E344-AE52-8AF348CF2747}" type="parTrans" cxnId="{15E5F4CD-82C4-8D44-B305-BDD4640F6731}">
      <dgm:prSet/>
      <dgm:spPr/>
      <dgm:t>
        <a:bodyPr/>
        <a:lstStyle/>
        <a:p>
          <a:endParaRPr lang="en-US"/>
        </a:p>
      </dgm:t>
    </dgm:pt>
    <dgm:pt modelId="{0DA09B90-D34F-7345-8235-2557920E9064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James </a:t>
          </a:r>
          <a:r>
            <a:rPr lang="en-US" sz="800" b="1" i="0" dirty="0" err="1">
              <a:latin typeface="Satoshi" pitchFamily="2" charset="77"/>
            </a:rPr>
            <a:t>Saltat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Interim Associate Director, Leadership &amp; Service</a:t>
          </a:r>
        </a:p>
      </dgm:t>
    </dgm:pt>
    <dgm:pt modelId="{DD432E19-1C08-9147-91DD-F729D1E47D43}" type="parTrans" cxnId="{85AA0A19-E113-9347-9E36-F6830D29CF5C}">
      <dgm:prSet/>
      <dgm:spPr/>
      <dgm:t>
        <a:bodyPr/>
        <a:lstStyle/>
        <a:p>
          <a:endParaRPr lang="en-US"/>
        </a:p>
      </dgm:t>
    </dgm:pt>
    <dgm:pt modelId="{203C342F-55C2-B84B-9D5F-FEEA8055FA34}" type="sibTrans" cxnId="{85AA0A19-E113-9347-9E36-F6830D29CF5C}">
      <dgm:prSet/>
      <dgm:spPr/>
      <dgm:t>
        <a:bodyPr/>
        <a:lstStyle/>
        <a:p>
          <a:endParaRPr lang="en-US"/>
        </a:p>
      </dgm:t>
    </dgm:pt>
    <dgm:pt modelId="{29187687-CD06-CD49-9C37-2941A0ED4D74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Mark Onwiler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Mizzou Student Media Manager</a:t>
          </a:r>
        </a:p>
      </dgm:t>
    </dgm:pt>
    <dgm:pt modelId="{B5C1A3A0-5516-6040-B7B0-E6B5358E2EFA}" type="parTrans" cxnId="{3147E2D7-91D2-4844-B115-E0E41CE20192}">
      <dgm:prSet/>
      <dgm:spPr/>
      <dgm:t>
        <a:bodyPr/>
        <a:lstStyle/>
        <a:p>
          <a:endParaRPr lang="en-US"/>
        </a:p>
      </dgm:t>
    </dgm:pt>
    <dgm:pt modelId="{A38B3433-9470-3D43-B781-2FB1E6AB0E4E}" type="sibTrans" cxnId="{3147E2D7-91D2-4844-B115-E0E41CE20192}">
      <dgm:prSet/>
      <dgm:spPr/>
      <dgm:t>
        <a:bodyPr/>
        <a:lstStyle/>
        <a:p>
          <a:endParaRPr lang="en-US"/>
        </a:p>
      </dgm:t>
    </dgm:pt>
    <dgm:pt modelId="{7304CBD3-DAF4-9B42-8208-6C2CBA5E153D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Kenna Cornelius,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Associate Director, Student Engagement</a:t>
          </a:r>
        </a:p>
      </dgm:t>
    </dgm:pt>
    <dgm:pt modelId="{58412347-2D40-CE4D-8620-F90623F33963}" type="sibTrans" cxnId="{75B100F0-EDD4-8D4C-B955-832AB44EB4FA}">
      <dgm:prSet/>
      <dgm:spPr/>
      <dgm:t>
        <a:bodyPr/>
        <a:lstStyle/>
        <a:p>
          <a:endParaRPr lang="en-US"/>
        </a:p>
      </dgm:t>
    </dgm:pt>
    <dgm:pt modelId="{DDEA2856-CB0C-1B4C-8C31-C13E9F8841A5}" type="parTrans" cxnId="{75B100F0-EDD4-8D4C-B955-832AB44EB4FA}">
      <dgm:prSet/>
      <dgm:spPr/>
      <dgm:t>
        <a:bodyPr/>
        <a:lstStyle/>
        <a:p>
          <a:endParaRPr lang="en-US"/>
        </a:p>
      </dgm:t>
    </dgm:pt>
    <dgm:pt modelId="{D563D215-E0BC-D94D-9BC1-E5DE9A6AFCBD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Chris Jefferson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Director, Fraternity &amp; Sorority Life</a:t>
          </a:r>
        </a:p>
      </dgm:t>
    </dgm:pt>
    <dgm:pt modelId="{2C7D6B8E-BE36-F047-B90F-9F2732E029B4}" type="parTrans" cxnId="{D5E6147F-9AAE-6C4D-8DEF-6BD7FE3D9F7E}">
      <dgm:prSet/>
      <dgm:spPr/>
      <dgm:t>
        <a:bodyPr/>
        <a:lstStyle/>
        <a:p>
          <a:endParaRPr lang="en-US"/>
        </a:p>
      </dgm:t>
    </dgm:pt>
    <dgm:pt modelId="{449440D0-F33C-B545-B86C-4CD9250A0A5E}" type="sibTrans" cxnId="{D5E6147F-9AAE-6C4D-8DEF-6BD7FE3D9F7E}">
      <dgm:prSet/>
      <dgm:spPr/>
      <dgm:t>
        <a:bodyPr/>
        <a:lstStyle/>
        <a:p>
          <a:endParaRPr lang="en-US"/>
        </a:p>
      </dgm:t>
    </dgm:pt>
    <dgm:pt modelId="{AA6BA993-D030-2A4B-95A8-6C82B82A97BE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Andrea Jackson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Interim Assistant Director, Resource Centers</a:t>
          </a:r>
        </a:p>
      </dgm:t>
    </dgm:pt>
    <dgm:pt modelId="{A737F6D0-D9CF-924A-A039-5CBBB5C15F5F}" type="parTrans" cxnId="{3A9775A2-CEBE-D946-9E17-0ABFED885407}">
      <dgm:prSet/>
      <dgm:spPr/>
      <dgm:t>
        <a:bodyPr/>
        <a:lstStyle/>
        <a:p>
          <a:endParaRPr lang="en-US"/>
        </a:p>
      </dgm:t>
    </dgm:pt>
    <dgm:pt modelId="{A024D5D7-5F92-BF4F-A68C-2BC365631EED}" type="sibTrans" cxnId="{3A9775A2-CEBE-D946-9E17-0ABFED885407}">
      <dgm:prSet/>
      <dgm:spPr/>
      <dgm:t>
        <a:bodyPr/>
        <a:lstStyle/>
        <a:p>
          <a:endParaRPr lang="en-US"/>
        </a:p>
      </dgm:t>
    </dgm:pt>
    <dgm:pt modelId="{40282A8D-BA0B-4040-85E8-9E7899DC3A34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Katie Zvonek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 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Campus Activities</a:t>
          </a:r>
        </a:p>
      </dgm:t>
    </dgm:pt>
    <dgm:pt modelId="{D45DD053-76BD-684F-81EC-065E9630D9FB}" type="parTrans" cxnId="{4C56CC24-E3CA-3C46-873D-BEECA84F8EFF}">
      <dgm:prSet/>
      <dgm:spPr/>
      <dgm:t>
        <a:bodyPr/>
        <a:lstStyle/>
        <a:p>
          <a:endParaRPr lang="en-US"/>
        </a:p>
      </dgm:t>
    </dgm:pt>
    <dgm:pt modelId="{42CD5771-CB66-DA4D-A376-FC06ACA80C70}" type="sibTrans" cxnId="{4C56CC24-E3CA-3C46-873D-BEECA84F8EFF}">
      <dgm:prSet/>
      <dgm:spPr/>
      <dgm:t>
        <a:bodyPr/>
        <a:lstStyle/>
        <a:p>
          <a:endParaRPr lang="en-US"/>
        </a:p>
      </dgm:t>
    </dgm:pt>
    <dgm:pt modelId="{8D881637-4595-6B48-8D8D-5F4DCA856D6C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Kobe Soriano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 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Student Organizations</a:t>
          </a:r>
        </a:p>
      </dgm:t>
    </dgm:pt>
    <dgm:pt modelId="{9BC2BB7E-D56F-224A-860F-D1234047C9B0}" type="parTrans" cxnId="{EB6D0629-8ABB-0D49-B948-68287E97D4FE}">
      <dgm:prSet/>
      <dgm:spPr/>
      <dgm:t>
        <a:bodyPr/>
        <a:lstStyle/>
        <a:p>
          <a:endParaRPr lang="en-US"/>
        </a:p>
      </dgm:t>
    </dgm:pt>
    <dgm:pt modelId="{77471CAB-F0F8-674B-BF8A-1DF4A8948D20}" type="sibTrans" cxnId="{EB6D0629-8ABB-0D49-B948-68287E97D4FE}">
      <dgm:prSet/>
      <dgm:spPr/>
      <dgm:t>
        <a:bodyPr/>
        <a:lstStyle/>
        <a:p>
          <a:endParaRPr lang="en-US"/>
        </a:p>
      </dgm:t>
    </dgm:pt>
    <dgm:pt modelId="{624B8BBD-4E4D-B643-994D-24F5D102E90B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Em Smith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Student Organizations</a:t>
          </a:r>
        </a:p>
      </dgm:t>
    </dgm:pt>
    <dgm:pt modelId="{447E29B6-5C09-1C41-977B-D247B1C7C587}" type="parTrans" cxnId="{2295CCA2-BD7D-F645-A6DC-5824205CBDA4}">
      <dgm:prSet/>
      <dgm:spPr/>
      <dgm:t>
        <a:bodyPr/>
        <a:lstStyle/>
        <a:p>
          <a:endParaRPr lang="en-US"/>
        </a:p>
      </dgm:t>
    </dgm:pt>
    <dgm:pt modelId="{CC2B1B56-58A5-EE44-9A61-11F294ABC893}" type="sibTrans" cxnId="{2295CCA2-BD7D-F645-A6DC-5824205CBDA4}">
      <dgm:prSet/>
      <dgm:spPr/>
      <dgm:t>
        <a:bodyPr/>
        <a:lstStyle/>
        <a:p>
          <a:endParaRPr lang="en-US"/>
        </a:p>
      </dgm:t>
    </dgm:pt>
    <dgm:pt modelId="{A878F939-1D51-1546-A813-95873A426DAA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Anna </a:t>
          </a:r>
          <a:r>
            <a:rPr lang="en-US" sz="800" b="1" i="0" dirty="0" err="1">
              <a:latin typeface="Satoshi" pitchFamily="2" charset="77"/>
            </a:rPr>
            <a:t>Pelegrini</a:t>
          </a:r>
          <a:br>
            <a:rPr lang="en-US" sz="800" b="0" i="0" dirty="0">
              <a:latin typeface="Satoshi" pitchFamily="2" charset="77"/>
            </a:rPr>
          </a:br>
          <a:r>
            <a:rPr lang="en-US" sz="800" b="0" i="0" dirty="0">
              <a:latin typeface="Satoshi" pitchFamily="2" charset="77"/>
            </a:rPr>
            <a:t>Assistant Director, Fraternity &amp; Sorority Life</a:t>
          </a:r>
        </a:p>
      </dgm:t>
    </dgm:pt>
    <dgm:pt modelId="{CB177FFA-0246-7A4E-8140-9918B66510F8}" type="parTrans" cxnId="{36A4A5DD-481D-C84D-9B56-5694E5C6CC6D}">
      <dgm:prSet/>
      <dgm:spPr/>
      <dgm:t>
        <a:bodyPr/>
        <a:lstStyle/>
        <a:p>
          <a:endParaRPr lang="en-US"/>
        </a:p>
      </dgm:t>
    </dgm:pt>
    <dgm:pt modelId="{DAA6E889-66A8-E34E-94A1-0643FE3DA9C1}" type="sibTrans" cxnId="{36A4A5DD-481D-C84D-9B56-5694E5C6CC6D}">
      <dgm:prSet/>
      <dgm:spPr/>
      <dgm:t>
        <a:bodyPr/>
        <a:lstStyle/>
        <a:p>
          <a:endParaRPr lang="en-US"/>
        </a:p>
      </dgm:t>
    </dgm:pt>
    <dgm:pt modelId="{3752704F-5CD2-A24D-87C3-92D66FBE33F7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Cody Sallee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Assistant Director,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Fraternity &amp; Sorority Life</a:t>
          </a:r>
        </a:p>
      </dgm:t>
    </dgm:pt>
    <dgm:pt modelId="{A081116B-A9B5-ED4F-A738-16FC85204589}" type="parTrans" cxnId="{B8CA81BE-3876-624A-844E-F26385CB7D5F}">
      <dgm:prSet/>
      <dgm:spPr/>
      <dgm:t>
        <a:bodyPr/>
        <a:lstStyle/>
        <a:p>
          <a:endParaRPr lang="en-US"/>
        </a:p>
      </dgm:t>
    </dgm:pt>
    <dgm:pt modelId="{E9484AC9-0859-3943-8DF2-90546FD27F62}" type="sibTrans" cxnId="{B8CA81BE-3876-624A-844E-F26385CB7D5F}">
      <dgm:prSet/>
      <dgm:spPr/>
      <dgm:t>
        <a:bodyPr/>
        <a:lstStyle/>
        <a:p>
          <a:endParaRPr lang="en-US"/>
        </a:p>
      </dgm:t>
    </dgm:pt>
    <dgm:pt modelId="{DE6A9D5C-4973-4245-B808-DE49C983455E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Jamie Baroff-Thompson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IFC &amp; NPHC Coordinator, Fraternity &amp; Sorority Life</a:t>
          </a:r>
        </a:p>
      </dgm:t>
    </dgm:pt>
    <dgm:pt modelId="{7DF69E74-39BB-2348-B864-B714FE9AC3DD}" type="parTrans" cxnId="{84D50F23-F202-154E-9417-59B77B4F87C6}">
      <dgm:prSet/>
      <dgm:spPr/>
      <dgm:t>
        <a:bodyPr/>
        <a:lstStyle/>
        <a:p>
          <a:endParaRPr lang="en-US"/>
        </a:p>
      </dgm:t>
    </dgm:pt>
    <dgm:pt modelId="{5DFE4AEE-022D-B748-A5B5-B42B152A183C}" type="sibTrans" cxnId="{84D50F23-F202-154E-9417-59B77B4F87C6}">
      <dgm:prSet/>
      <dgm:spPr/>
      <dgm:t>
        <a:bodyPr/>
        <a:lstStyle/>
        <a:p>
          <a:endParaRPr lang="en-US"/>
        </a:p>
      </dgm:t>
    </dgm:pt>
    <dgm:pt modelId="{62E3B9AF-6827-1845-9507-3AD378EB726F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Camille Davis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MGC &amp; PHA Coordinator, Fraternity &amp; Sorority Life</a:t>
          </a:r>
        </a:p>
      </dgm:t>
    </dgm:pt>
    <dgm:pt modelId="{E216AE83-C25A-1847-AE6E-B93C133E8B32}" type="parTrans" cxnId="{B4B57451-8126-FC4E-9C50-B5045D863193}">
      <dgm:prSet/>
      <dgm:spPr/>
      <dgm:t>
        <a:bodyPr/>
        <a:lstStyle/>
        <a:p>
          <a:endParaRPr lang="en-US"/>
        </a:p>
      </dgm:t>
    </dgm:pt>
    <dgm:pt modelId="{B6F1374B-E8F3-6648-8224-13D2A25B0073}" type="sibTrans" cxnId="{B4B57451-8126-FC4E-9C50-B5045D863193}">
      <dgm:prSet/>
      <dgm:spPr/>
      <dgm:t>
        <a:bodyPr/>
        <a:lstStyle/>
        <a:p>
          <a:endParaRPr lang="en-US"/>
        </a:p>
      </dgm:t>
    </dgm:pt>
    <dgm:pt modelId="{AC23DAEA-2C94-1C40-A87D-83D5A6015437}">
      <dgm:prSet custT="1"/>
      <dgm:spPr/>
      <dgm:t>
        <a:bodyPr/>
        <a:lstStyle/>
        <a:p>
          <a:r>
            <a:rPr lang="en-US" sz="800" dirty="0">
              <a:latin typeface="Satoshi" pitchFamily="2" charset="77"/>
            </a:rPr>
            <a:t>Graduate Assistant</a:t>
          </a:r>
        </a:p>
      </dgm:t>
    </dgm:pt>
    <dgm:pt modelId="{E8D81157-75F4-2C4A-959D-EAFC14CAE530}" type="parTrans" cxnId="{7BFE6514-5086-BA46-8564-5E632B2EFD9E}">
      <dgm:prSet/>
      <dgm:spPr/>
      <dgm:t>
        <a:bodyPr/>
        <a:lstStyle/>
        <a:p>
          <a:endParaRPr lang="en-US"/>
        </a:p>
      </dgm:t>
    </dgm:pt>
    <dgm:pt modelId="{F4C2C01A-047A-CC4C-AD97-E776A001D249}" type="sibTrans" cxnId="{7BFE6514-5086-BA46-8564-5E632B2EFD9E}">
      <dgm:prSet/>
      <dgm:spPr/>
      <dgm:t>
        <a:bodyPr/>
        <a:lstStyle/>
        <a:p>
          <a:endParaRPr lang="en-US"/>
        </a:p>
      </dgm:t>
    </dgm:pt>
    <dgm:pt modelId="{87F6317D-AB4A-ED43-A07C-05625F6B7742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Hope Bottomley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Program Manager</a:t>
          </a:r>
        </a:p>
      </dgm:t>
    </dgm:pt>
    <dgm:pt modelId="{69DBA56C-14D1-4141-AE78-D7A21988A2BE}" type="parTrans" cxnId="{6AE242F0-4F57-F14E-994D-2ADA327A6473}">
      <dgm:prSet/>
      <dgm:spPr/>
      <dgm:t>
        <a:bodyPr/>
        <a:lstStyle/>
        <a:p>
          <a:endParaRPr lang="en-US"/>
        </a:p>
      </dgm:t>
    </dgm:pt>
    <dgm:pt modelId="{BCB2FFC4-064B-084D-99E2-1817CE53CDA1}" type="sibTrans" cxnId="{6AE242F0-4F57-F14E-994D-2ADA327A6473}">
      <dgm:prSet/>
      <dgm:spPr/>
      <dgm:t>
        <a:bodyPr/>
        <a:lstStyle/>
        <a:p>
          <a:endParaRPr lang="en-US"/>
        </a:p>
      </dgm:t>
    </dgm:pt>
    <dgm:pt modelId="{115FA1E4-8613-1245-842C-9B248CC981FB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Kevin Coughlin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 Student Government </a:t>
          </a:r>
          <a:r>
            <a:rPr lang="en-US" sz="800">
              <a:latin typeface="Satoshi" pitchFamily="2" charset="77"/>
            </a:rPr>
            <a:t>&amp; Auxiliaries</a:t>
          </a:r>
          <a:endParaRPr lang="en-US" sz="800" dirty="0">
            <a:latin typeface="Satoshi" pitchFamily="2" charset="77"/>
          </a:endParaRPr>
        </a:p>
      </dgm:t>
    </dgm:pt>
    <dgm:pt modelId="{11A40FD0-C58B-8C41-863B-F173D0D76428}" type="parTrans" cxnId="{C271F6FA-E2B6-884E-9C89-0C75E42816B5}">
      <dgm:prSet/>
      <dgm:spPr/>
      <dgm:t>
        <a:bodyPr/>
        <a:lstStyle/>
        <a:p>
          <a:endParaRPr lang="en-US"/>
        </a:p>
      </dgm:t>
    </dgm:pt>
    <dgm:pt modelId="{7F9A8345-1446-194F-8ED4-E324403A1ACB}" type="sibTrans" cxnId="{C271F6FA-E2B6-884E-9C89-0C75E42816B5}">
      <dgm:prSet/>
      <dgm:spPr/>
      <dgm:t>
        <a:bodyPr/>
        <a:lstStyle/>
        <a:p>
          <a:endParaRPr lang="en-US"/>
        </a:p>
      </dgm:t>
    </dgm:pt>
    <dgm:pt modelId="{500CDDB9-C8D3-E148-B919-C94EA9B36112}">
      <dgm:prSet custT="1"/>
      <dgm:spPr/>
      <dgm:t>
        <a:bodyPr/>
        <a:lstStyle/>
        <a:p>
          <a:r>
            <a:rPr lang="en-US" sz="800" b="1" i="0" dirty="0" err="1">
              <a:latin typeface="Satoshi" pitchFamily="2" charset="77"/>
            </a:rPr>
            <a:t>Dekarte</a:t>
          </a:r>
          <a:r>
            <a:rPr lang="en-US" sz="800" b="1" i="0" dirty="0">
              <a:latin typeface="Satoshi" pitchFamily="2" charset="77"/>
            </a:rPr>
            <a:t> Lynch</a:t>
          </a:r>
          <a:r>
            <a:rPr lang="en-US" sz="800" dirty="0">
              <a:latin typeface="Satoshi" pitchFamily="2" charset="77"/>
            </a:rPr>
            <a:t> Assistant Director, Leadership Programs</a:t>
          </a:r>
        </a:p>
      </dgm:t>
    </dgm:pt>
    <dgm:pt modelId="{442076ED-D9DC-9049-92B3-C23AD3F73EAE}" type="parTrans" cxnId="{B03B34F1-DDA0-7348-B3E9-9C48FD1306C1}">
      <dgm:prSet/>
      <dgm:spPr/>
      <dgm:t>
        <a:bodyPr/>
        <a:lstStyle/>
        <a:p>
          <a:endParaRPr lang="en-US"/>
        </a:p>
      </dgm:t>
    </dgm:pt>
    <dgm:pt modelId="{90E53676-5852-9741-9547-E07DB4FB84EB}" type="sibTrans" cxnId="{B03B34F1-DDA0-7348-B3E9-9C48FD1306C1}">
      <dgm:prSet/>
      <dgm:spPr/>
      <dgm:t>
        <a:bodyPr/>
        <a:lstStyle/>
        <a:p>
          <a:endParaRPr lang="en-US"/>
        </a:p>
      </dgm:t>
    </dgm:pt>
    <dgm:pt modelId="{23565CCD-377F-984F-A19D-79CE6948285F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Brad Jones 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Interim Assistant Dir., Sustainability &amp; Service</a:t>
          </a:r>
        </a:p>
      </dgm:t>
    </dgm:pt>
    <dgm:pt modelId="{4CB129D7-D808-084A-8E28-1B67ABB7654F}" type="parTrans" cxnId="{90AE6793-ED74-EC41-9036-C0EBD7C3D95E}">
      <dgm:prSet/>
      <dgm:spPr/>
      <dgm:t>
        <a:bodyPr/>
        <a:lstStyle/>
        <a:p>
          <a:endParaRPr lang="en-US"/>
        </a:p>
      </dgm:t>
    </dgm:pt>
    <dgm:pt modelId="{60BB1FBD-9DFC-5548-927F-51F1FDE6F5AC}" type="sibTrans" cxnId="{90AE6793-ED74-EC41-9036-C0EBD7C3D95E}">
      <dgm:prSet/>
      <dgm:spPr/>
      <dgm:t>
        <a:bodyPr/>
        <a:lstStyle/>
        <a:p>
          <a:endParaRPr lang="en-US"/>
        </a:p>
      </dgm:t>
    </dgm:pt>
    <dgm:pt modelId="{F5C9D745-90BB-C54A-9BEA-23167708EDC5}">
      <dgm:prSet custT="1"/>
      <dgm:spPr/>
      <dgm:t>
        <a:bodyPr/>
        <a:lstStyle/>
        <a:p>
          <a:r>
            <a:rPr lang="en-US" sz="800" dirty="0">
              <a:latin typeface="Satoshi" pitchFamily="2" charset="77"/>
            </a:rPr>
            <a:t>MSA GA</a:t>
          </a:r>
        </a:p>
      </dgm:t>
    </dgm:pt>
    <dgm:pt modelId="{AEC7F31C-8CD3-F644-975A-DA2BF6F83984}" type="parTrans" cxnId="{9B1162E0-3509-1F4E-96EE-EA904E0BD31C}">
      <dgm:prSet/>
      <dgm:spPr/>
      <dgm:t>
        <a:bodyPr/>
        <a:lstStyle/>
        <a:p>
          <a:endParaRPr lang="en-US"/>
        </a:p>
      </dgm:t>
    </dgm:pt>
    <dgm:pt modelId="{12651BE4-00B6-DC47-B046-B85C8C800156}" type="sibTrans" cxnId="{9B1162E0-3509-1F4E-96EE-EA904E0BD31C}">
      <dgm:prSet/>
      <dgm:spPr/>
      <dgm:t>
        <a:bodyPr/>
        <a:lstStyle/>
        <a:p>
          <a:endParaRPr lang="en-US"/>
        </a:p>
      </dgm:t>
    </dgm:pt>
    <dgm:pt modelId="{CCEE13A7-E30B-CB40-AD43-5AA750BF52AD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Gavin Aitken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 Student Involvement</a:t>
          </a:r>
        </a:p>
      </dgm:t>
    </dgm:pt>
    <dgm:pt modelId="{F1F14BA9-38E5-1A43-9B96-18CED00B1E9F}" type="parTrans" cxnId="{03437734-00DF-E74F-9B83-8FAAFCEF4F3A}">
      <dgm:prSet/>
      <dgm:spPr/>
      <dgm:t>
        <a:bodyPr/>
        <a:lstStyle/>
        <a:p>
          <a:endParaRPr lang="en-US"/>
        </a:p>
      </dgm:t>
    </dgm:pt>
    <dgm:pt modelId="{629A4CAA-8E73-9E4B-9588-EA23E8F52DBC}" type="sibTrans" cxnId="{03437734-00DF-E74F-9B83-8FAAFCEF4F3A}">
      <dgm:prSet/>
      <dgm:spPr/>
      <dgm:t>
        <a:bodyPr/>
        <a:lstStyle/>
        <a:p>
          <a:endParaRPr lang="en-US"/>
        </a:p>
      </dgm:t>
    </dgm:pt>
    <dgm:pt modelId="{DF4352C4-99F2-7C4A-B0DE-57ED4BFE7A34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Holly Parsons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Business Support Specialist II</a:t>
          </a:r>
        </a:p>
      </dgm:t>
    </dgm:pt>
    <dgm:pt modelId="{F6759C1C-5226-C74F-A480-201E9AE02115}" type="parTrans" cxnId="{6C110634-A1AC-B945-911E-F5CF4267004C}">
      <dgm:prSet/>
      <dgm:spPr/>
      <dgm:t>
        <a:bodyPr/>
        <a:lstStyle/>
        <a:p>
          <a:endParaRPr lang="en-US"/>
        </a:p>
      </dgm:t>
    </dgm:pt>
    <dgm:pt modelId="{7C066511-AC57-D14D-AFB4-7E3E1AB64E2A}" type="sibTrans" cxnId="{6C110634-A1AC-B945-911E-F5CF4267004C}">
      <dgm:prSet/>
      <dgm:spPr/>
      <dgm:t>
        <a:bodyPr/>
        <a:lstStyle/>
        <a:p>
          <a:endParaRPr lang="en-US"/>
        </a:p>
      </dgm:t>
    </dgm:pt>
    <dgm:pt modelId="{12152E2F-AB58-0443-BA6F-4804FE6DCAAF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Amy Loyd</a:t>
          </a:r>
          <a:br>
            <a:rPr lang="en-US" sz="800" b="0" i="0" dirty="0">
              <a:latin typeface="Satoshi Medium" pitchFamily="2" charset="77"/>
            </a:rPr>
          </a:br>
          <a:r>
            <a:rPr lang="en-US" sz="800" dirty="0">
              <a:latin typeface="Satoshi" pitchFamily="2" charset="77"/>
            </a:rPr>
            <a:t>Sr. Director, Student Engagement &amp; Leadership</a:t>
          </a:r>
        </a:p>
      </dgm:t>
    </dgm:pt>
    <dgm:pt modelId="{7B9BBD4F-C1BF-4640-B7EF-B300E6A4321A}" type="sibTrans" cxnId="{DA618BC8-1B6F-BB4C-9443-661188890A1A}">
      <dgm:prSet/>
      <dgm:spPr/>
      <dgm:t>
        <a:bodyPr/>
        <a:lstStyle/>
        <a:p>
          <a:endParaRPr lang="en-US"/>
        </a:p>
      </dgm:t>
    </dgm:pt>
    <dgm:pt modelId="{5EB74FE9-56AE-8448-A4A0-24ED395D6D0C}" type="parTrans" cxnId="{DA618BC8-1B6F-BB4C-9443-661188890A1A}">
      <dgm:prSet/>
      <dgm:spPr/>
      <dgm:t>
        <a:bodyPr/>
        <a:lstStyle/>
        <a:p>
          <a:endParaRPr lang="en-US"/>
        </a:p>
      </dgm:t>
    </dgm:pt>
    <dgm:pt modelId="{1C6D3CD9-BC06-4A69-99F9-53EDCBD4480B}">
      <dgm:prSet custT="1"/>
      <dgm:spPr/>
      <dgm:t>
        <a:bodyPr/>
        <a:lstStyle/>
        <a:p>
          <a:r>
            <a:rPr lang="en-US" sz="800" b="1" i="0" dirty="0">
              <a:latin typeface="Satoshi" pitchFamily="2" charset="77"/>
            </a:rPr>
            <a:t>Jessica “JJ” Hendrickson </a:t>
          </a:r>
          <a:br>
            <a:rPr lang="en-US" sz="800" dirty="0">
              <a:latin typeface="Satoshi" pitchFamily="2" charset="77"/>
            </a:rPr>
          </a:br>
          <a:r>
            <a:rPr lang="en-US" sz="800" dirty="0">
              <a:latin typeface="Satoshi" pitchFamily="2" charset="77"/>
            </a:rPr>
            <a:t>Coordinator, Service Programs</a:t>
          </a:r>
        </a:p>
      </dgm:t>
    </dgm:pt>
    <dgm:pt modelId="{E4465525-083F-4554-9D16-AC6BD70D8A57}" type="sibTrans" cxnId="{93655E3D-DFC6-467C-8541-3DB121F2BBCE}">
      <dgm:prSet/>
      <dgm:spPr/>
      <dgm:t>
        <a:bodyPr/>
        <a:lstStyle/>
        <a:p>
          <a:endParaRPr lang="en-US"/>
        </a:p>
      </dgm:t>
    </dgm:pt>
    <dgm:pt modelId="{5F1A4974-01EB-4F30-B622-DCBE9C51FB0E}" type="parTrans" cxnId="{93655E3D-DFC6-467C-8541-3DB121F2BBCE}">
      <dgm:prSet/>
      <dgm:spPr/>
      <dgm:t>
        <a:bodyPr/>
        <a:lstStyle/>
        <a:p>
          <a:endParaRPr lang="en-US"/>
        </a:p>
      </dgm:t>
    </dgm:pt>
    <dgm:pt modelId="{5961BD2A-7526-4726-BABC-8BEC7850B175}">
      <dgm:prSet custT="1"/>
      <dgm:spPr/>
      <dgm:t>
        <a:bodyPr/>
        <a:lstStyle/>
        <a:p>
          <a:r>
            <a:rPr lang="en-US" sz="800" dirty="0">
              <a:latin typeface="Satoshi" pitchFamily="2" charset="77"/>
            </a:rPr>
            <a:t>5 Student Ambassadors</a:t>
          </a:r>
        </a:p>
        <a:p>
          <a:r>
            <a:rPr lang="en-US" sz="800" dirty="0">
              <a:latin typeface="Satoshi" pitchFamily="2" charset="77"/>
            </a:rPr>
            <a:t>Fraternity &amp; Sorority Life</a:t>
          </a:r>
        </a:p>
      </dgm:t>
    </dgm:pt>
    <dgm:pt modelId="{3C1315CE-0F77-40A4-8FC9-2292D81077E4}" type="sibTrans" cxnId="{BC5D0B1D-18C8-4AE4-8577-52D5E2F82ED6}">
      <dgm:prSet/>
      <dgm:spPr/>
      <dgm:t>
        <a:bodyPr/>
        <a:lstStyle/>
        <a:p>
          <a:endParaRPr lang="en-US"/>
        </a:p>
      </dgm:t>
    </dgm:pt>
    <dgm:pt modelId="{943E683B-881C-4AFD-B248-ADAD850B6700}" type="parTrans" cxnId="{BC5D0B1D-18C8-4AE4-8577-52D5E2F82ED6}">
      <dgm:prSet/>
      <dgm:spPr/>
      <dgm:t>
        <a:bodyPr/>
        <a:lstStyle/>
        <a:p>
          <a:endParaRPr lang="en-US"/>
        </a:p>
      </dgm:t>
    </dgm:pt>
    <dgm:pt modelId="{B1FA8971-A947-4D40-8BFC-3F3EA5E725BD}" type="pres">
      <dgm:prSet presAssocID="{F9419A28-4F53-6B48-92F8-8B67901AEE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AA766EB-337F-754E-A816-D753AEE3F3AC}" type="pres">
      <dgm:prSet presAssocID="{056F51DD-1CFE-3E48-8162-3F625FCAA516}" presName="hierRoot1" presStyleCnt="0">
        <dgm:presLayoutVars>
          <dgm:hierBranch val="init"/>
        </dgm:presLayoutVars>
      </dgm:prSet>
      <dgm:spPr/>
    </dgm:pt>
    <dgm:pt modelId="{C7A88760-CCDA-9146-B96D-FDBA370480EC}" type="pres">
      <dgm:prSet presAssocID="{056F51DD-1CFE-3E48-8162-3F625FCAA516}" presName="rootComposite1" presStyleCnt="0"/>
      <dgm:spPr/>
    </dgm:pt>
    <dgm:pt modelId="{C2412370-D58D-0C48-BFD1-17631B8F7FC9}" type="pres">
      <dgm:prSet presAssocID="{056F51DD-1CFE-3E48-8162-3F625FCAA516}" presName="rootText1" presStyleLbl="node0" presStyleIdx="0" presStyleCnt="3" custScaleX="284278" custScaleY="91224" custLinFactNeighborX="727" custLinFactNeighborY="10397">
        <dgm:presLayoutVars>
          <dgm:chPref val="3"/>
        </dgm:presLayoutVars>
      </dgm:prSet>
      <dgm:spPr/>
    </dgm:pt>
    <dgm:pt modelId="{09DF3978-0EBC-1F49-8A6B-DAEF7C2A3F10}" type="pres">
      <dgm:prSet presAssocID="{056F51DD-1CFE-3E48-8162-3F625FCAA516}" presName="rootConnector1" presStyleLbl="node1" presStyleIdx="0" presStyleCnt="0"/>
      <dgm:spPr/>
    </dgm:pt>
    <dgm:pt modelId="{E4C8AC03-68BF-4344-9643-9C6897818D61}" type="pres">
      <dgm:prSet presAssocID="{056F51DD-1CFE-3E48-8162-3F625FCAA516}" presName="hierChild2" presStyleCnt="0"/>
      <dgm:spPr/>
    </dgm:pt>
    <dgm:pt modelId="{5392FBD7-61F0-CA42-96DD-7D779C4D9680}" type="pres">
      <dgm:prSet presAssocID="{5EB74FE9-56AE-8448-A4A0-24ED395D6D0C}" presName="Name37" presStyleLbl="parChTrans1D2" presStyleIdx="0" presStyleCnt="1"/>
      <dgm:spPr/>
    </dgm:pt>
    <dgm:pt modelId="{703A0253-0F7B-4748-AD4B-7688D9F47024}" type="pres">
      <dgm:prSet presAssocID="{12152E2F-AB58-0443-BA6F-4804FE6DCAAF}" presName="hierRoot2" presStyleCnt="0">
        <dgm:presLayoutVars>
          <dgm:hierBranch val="init"/>
        </dgm:presLayoutVars>
      </dgm:prSet>
      <dgm:spPr/>
    </dgm:pt>
    <dgm:pt modelId="{952BD92F-3968-BB48-B857-2A1B4C78068A}" type="pres">
      <dgm:prSet presAssocID="{12152E2F-AB58-0443-BA6F-4804FE6DCAAF}" presName="rootComposite" presStyleCnt="0"/>
      <dgm:spPr/>
    </dgm:pt>
    <dgm:pt modelId="{B35701D0-45CB-6248-A4F9-500B53C062D6}" type="pres">
      <dgm:prSet presAssocID="{12152E2F-AB58-0443-BA6F-4804FE6DCAAF}" presName="rootText" presStyleLbl="node2" presStyleIdx="0" presStyleCnt="1" custScaleX="142159" custLinFactNeighborX="1044">
        <dgm:presLayoutVars>
          <dgm:chPref val="3"/>
        </dgm:presLayoutVars>
      </dgm:prSet>
      <dgm:spPr/>
    </dgm:pt>
    <dgm:pt modelId="{67D6F3F7-1399-0E48-A82A-223FC16ECE52}" type="pres">
      <dgm:prSet presAssocID="{12152E2F-AB58-0443-BA6F-4804FE6DCAAF}" presName="rootConnector" presStyleLbl="node2" presStyleIdx="0" presStyleCnt="1"/>
      <dgm:spPr/>
    </dgm:pt>
    <dgm:pt modelId="{549DB809-A457-0747-A95C-4AC1F6DCCB12}" type="pres">
      <dgm:prSet presAssocID="{12152E2F-AB58-0443-BA6F-4804FE6DCAAF}" presName="hierChild4" presStyleCnt="0"/>
      <dgm:spPr/>
    </dgm:pt>
    <dgm:pt modelId="{2CD3D9E7-06BF-9B4D-84F8-012CD4A22CD5}" type="pres">
      <dgm:prSet presAssocID="{2C7D6B8E-BE36-F047-B90F-9F2732E029B4}" presName="Name37" presStyleLbl="parChTrans1D3" presStyleIdx="0" presStyleCnt="5"/>
      <dgm:spPr/>
    </dgm:pt>
    <dgm:pt modelId="{40699E24-6DD9-9D4A-8301-9CFC447D2448}" type="pres">
      <dgm:prSet presAssocID="{D563D215-E0BC-D94D-9BC1-E5DE9A6AFCBD}" presName="hierRoot2" presStyleCnt="0">
        <dgm:presLayoutVars>
          <dgm:hierBranch/>
        </dgm:presLayoutVars>
      </dgm:prSet>
      <dgm:spPr/>
    </dgm:pt>
    <dgm:pt modelId="{017EB7A9-A9A3-2A41-91E1-C73F035C5773}" type="pres">
      <dgm:prSet presAssocID="{D563D215-E0BC-D94D-9BC1-E5DE9A6AFCBD}" presName="rootComposite" presStyleCnt="0"/>
      <dgm:spPr/>
    </dgm:pt>
    <dgm:pt modelId="{FD3C2CE6-C630-3A4C-86F3-CF84A9827444}" type="pres">
      <dgm:prSet presAssocID="{D563D215-E0BC-D94D-9BC1-E5DE9A6AFCBD}" presName="rootText" presStyleLbl="node3" presStyleIdx="0" presStyleCnt="5" custScaleX="107286">
        <dgm:presLayoutVars>
          <dgm:chPref val="3"/>
        </dgm:presLayoutVars>
      </dgm:prSet>
      <dgm:spPr/>
    </dgm:pt>
    <dgm:pt modelId="{5CDA740D-EA4F-B848-8A3D-FCE6846E2664}" type="pres">
      <dgm:prSet presAssocID="{D563D215-E0BC-D94D-9BC1-E5DE9A6AFCBD}" presName="rootConnector" presStyleLbl="node3" presStyleIdx="0" presStyleCnt="5"/>
      <dgm:spPr/>
    </dgm:pt>
    <dgm:pt modelId="{A7A79E24-E37B-3445-9971-FA64B7AD05AA}" type="pres">
      <dgm:prSet presAssocID="{D563D215-E0BC-D94D-9BC1-E5DE9A6AFCBD}" presName="hierChild4" presStyleCnt="0"/>
      <dgm:spPr/>
    </dgm:pt>
    <dgm:pt modelId="{7702C79C-E465-014D-B1B9-3A66F7D24782}" type="pres">
      <dgm:prSet presAssocID="{CB177FFA-0246-7A4E-8140-9918B66510F8}" presName="Name35" presStyleLbl="parChTrans1D4" presStyleIdx="0" presStyleCnt="15"/>
      <dgm:spPr/>
    </dgm:pt>
    <dgm:pt modelId="{4FCC6ED3-3777-A042-AA5A-A0381C6575FF}" type="pres">
      <dgm:prSet presAssocID="{A878F939-1D51-1546-A813-95873A426DAA}" presName="hierRoot2" presStyleCnt="0">
        <dgm:presLayoutVars>
          <dgm:hierBranch val="init"/>
        </dgm:presLayoutVars>
      </dgm:prSet>
      <dgm:spPr/>
    </dgm:pt>
    <dgm:pt modelId="{7CF883D7-E965-7E49-B93A-245C7D5EE4E4}" type="pres">
      <dgm:prSet presAssocID="{A878F939-1D51-1546-A813-95873A426DAA}" presName="rootComposite" presStyleCnt="0"/>
      <dgm:spPr/>
    </dgm:pt>
    <dgm:pt modelId="{69C74863-EFB7-B749-99BB-1E5E2CBBE9BF}" type="pres">
      <dgm:prSet presAssocID="{A878F939-1D51-1546-A813-95873A426DAA}" presName="rootText" presStyleLbl="node4" presStyleIdx="0" presStyleCnt="15" custScaleX="123839" custLinFactNeighborX="49352" custLinFactNeighborY="-1435">
        <dgm:presLayoutVars>
          <dgm:chPref val="3"/>
        </dgm:presLayoutVars>
      </dgm:prSet>
      <dgm:spPr/>
    </dgm:pt>
    <dgm:pt modelId="{22C06724-F2C5-FE41-941D-623F719936B8}" type="pres">
      <dgm:prSet presAssocID="{A878F939-1D51-1546-A813-95873A426DAA}" presName="rootConnector" presStyleLbl="node4" presStyleIdx="0" presStyleCnt="15"/>
      <dgm:spPr/>
    </dgm:pt>
    <dgm:pt modelId="{BDC18F1A-F9A9-4742-89FB-C9B150B14338}" type="pres">
      <dgm:prSet presAssocID="{A878F939-1D51-1546-A813-95873A426DAA}" presName="hierChild4" presStyleCnt="0"/>
      <dgm:spPr/>
    </dgm:pt>
    <dgm:pt modelId="{10EEC696-4455-2849-87D7-E7DB3497CBA6}" type="pres">
      <dgm:prSet presAssocID="{7DF69E74-39BB-2348-B864-B714FE9AC3DD}" presName="Name37" presStyleLbl="parChTrans1D4" presStyleIdx="1" presStyleCnt="15"/>
      <dgm:spPr/>
    </dgm:pt>
    <dgm:pt modelId="{A9E80EE2-16D9-B94E-991F-69A250E4AC03}" type="pres">
      <dgm:prSet presAssocID="{DE6A9D5C-4973-4245-B808-DE49C983455E}" presName="hierRoot2" presStyleCnt="0">
        <dgm:presLayoutVars>
          <dgm:hierBranch val="init"/>
        </dgm:presLayoutVars>
      </dgm:prSet>
      <dgm:spPr/>
    </dgm:pt>
    <dgm:pt modelId="{24CBE7FC-30E9-5D4C-91EB-AC338FA65161}" type="pres">
      <dgm:prSet presAssocID="{DE6A9D5C-4973-4245-B808-DE49C983455E}" presName="rootComposite" presStyleCnt="0"/>
      <dgm:spPr/>
    </dgm:pt>
    <dgm:pt modelId="{89297775-ECBA-3D43-8DE4-FD282E1E50E8}" type="pres">
      <dgm:prSet presAssocID="{DE6A9D5C-4973-4245-B808-DE49C983455E}" presName="rootText" presStyleLbl="node4" presStyleIdx="1" presStyleCnt="15" custScaleX="126759" custLinFactNeighborX="45557" custLinFactNeighborY="-1778">
        <dgm:presLayoutVars>
          <dgm:chPref val="3"/>
        </dgm:presLayoutVars>
      </dgm:prSet>
      <dgm:spPr/>
    </dgm:pt>
    <dgm:pt modelId="{9072F810-70E9-E848-81E2-A25C40CBD3B9}" type="pres">
      <dgm:prSet presAssocID="{DE6A9D5C-4973-4245-B808-DE49C983455E}" presName="rootConnector" presStyleLbl="node4" presStyleIdx="1" presStyleCnt="15"/>
      <dgm:spPr/>
    </dgm:pt>
    <dgm:pt modelId="{50FEE1B1-D228-3F40-8AEB-C87104A9B54F}" type="pres">
      <dgm:prSet presAssocID="{DE6A9D5C-4973-4245-B808-DE49C983455E}" presName="hierChild4" presStyleCnt="0"/>
      <dgm:spPr/>
    </dgm:pt>
    <dgm:pt modelId="{5A9F7934-9614-6343-841D-A85C8352CF6C}" type="pres">
      <dgm:prSet presAssocID="{DE6A9D5C-4973-4245-B808-DE49C983455E}" presName="hierChild5" presStyleCnt="0"/>
      <dgm:spPr/>
    </dgm:pt>
    <dgm:pt modelId="{3AF86F62-88A4-D34B-B704-D6484E12FC4B}" type="pres">
      <dgm:prSet presAssocID="{E216AE83-C25A-1847-AE6E-B93C133E8B32}" presName="Name37" presStyleLbl="parChTrans1D4" presStyleIdx="2" presStyleCnt="15"/>
      <dgm:spPr/>
    </dgm:pt>
    <dgm:pt modelId="{7E8DCFFD-A0C8-ED44-9580-CE93FC1BC1E7}" type="pres">
      <dgm:prSet presAssocID="{62E3B9AF-6827-1845-9507-3AD378EB726F}" presName="hierRoot2" presStyleCnt="0">
        <dgm:presLayoutVars>
          <dgm:hierBranch val="init"/>
        </dgm:presLayoutVars>
      </dgm:prSet>
      <dgm:spPr/>
    </dgm:pt>
    <dgm:pt modelId="{067A76DE-CC58-D142-BD54-FA843DC91021}" type="pres">
      <dgm:prSet presAssocID="{62E3B9AF-6827-1845-9507-3AD378EB726F}" presName="rootComposite" presStyleCnt="0"/>
      <dgm:spPr/>
    </dgm:pt>
    <dgm:pt modelId="{DE0ED753-2315-D647-83CB-71B11847F1FB}" type="pres">
      <dgm:prSet presAssocID="{62E3B9AF-6827-1845-9507-3AD378EB726F}" presName="rootText" presStyleLbl="node4" presStyleIdx="2" presStyleCnt="15" custScaleX="130839" custLinFactNeighborX="43517" custLinFactNeighborY="-3509">
        <dgm:presLayoutVars>
          <dgm:chPref val="3"/>
        </dgm:presLayoutVars>
      </dgm:prSet>
      <dgm:spPr/>
    </dgm:pt>
    <dgm:pt modelId="{E43FAC42-E1C7-FF49-AFF2-1BC9B6F749CA}" type="pres">
      <dgm:prSet presAssocID="{62E3B9AF-6827-1845-9507-3AD378EB726F}" presName="rootConnector" presStyleLbl="node4" presStyleIdx="2" presStyleCnt="15"/>
      <dgm:spPr/>
    </dgm:pt>
    <dgm:pt modelId="{80C06764-8A2D-A54E-B9FC-93F012F8DAC0}" type="pres">
      <dgm:prSet presAssocID="{62E3B9AF-6827-1845-9507-3AD378EB726F}" presName="hierChild4" presStyleCnt="0"/>
      <dgm:spPr/>
    </dgm:pt>
    <dgm:pt modelId="{8B3B0632-3253-5B4C-A128-AF8546AB0EB1}" type="pres">
      <dgm:prSet presAssocID="{62E3B9AF-6827-1845-9507-3AD378EB726F}" presName="hierChild5" presStyleCnt="0"/>
      <dgm:spPr/>
    </dgm:pt>
    <dgm:pt modelId="{18BAEBBD-8E8D-7A48-AD81-32C6C7E413B0}" type="pres">
      <dgm:prSet presAssocID="{A878F939-1D51-1546-A813-95873A426DAA}" presName="hierChild5" presStyleCnt="0"/>
      <dgm:spPr/>
    </dgm:pt>
    <dgm:pt modelId="{1966FF14-00F9-DD42-B77A-13CFC028B880}" type="pres">
      <dgm:prSet presAssocID="{A081116B-A9B5-ED4F-A738-16FC85204589}" presName="Name35" presStyleLbl="parChTrans1D4" presStyleIdx="3" presStyleCnt="15"/>
      <dgm:spPr/>
    </dgm:pt>
    <dgm:pt modelId="{4D25B807-6028-0C43-BE9F-9E0B48B5E1DA}" type="pres">
      <dgm:prSet presAssocID="{3752704F-5CD2-A24D-87C3-92D66FBE33F7}" presName="hierRoot2" presStyleCnt="0">
        <dgm:presLayoutVars>
          <dgm:hierBranch/>
        </dgm:presLayoutVars>
      </dgm:prSet>
      <dgm:spPr/>
    </dgm:pt>
    <dgm:pt modelId="{264413FF-F9F6-184C-955C-9354235D11B8}" type="pres">
      <dgm:prSet presAssocID="{3752704F-5CD2-A24D-87C3-92D66FBE33F7}" presName="rootComposite" presStyleCnt="0"/>
      <dgm:spPr/>
    </dgm:pt>
    <dgm:pt modelId="{C50341F7-F169-8241-88A1-F8DFFAB73E56}" type="pres">
      <dgm:prSet presAssocID="{3752704F-5CD2-A24D-87C3-92D66FBE33F7}" presName="rootText" presStyleLbl="node4" presStyleIdx="3" presStyleCnt="15" custScaleX="131010" custLinFactNeighborX="65797" custLinFactNeighborY="-1778">
        <dgm:presLayoutVars>
          <dgm:chPref val="3"/>
        </dgm:presLayoutVars>
      </dgm:prSet>
      <dgm:spPr/>
    </dgm:pt>
    <dgm:pt modelId="{19A938DC-A1BB-7844-84F5-BB016C12F796}" type="pres">
      <dgm:prSet presAssocID="{3752704F-5CD2-A24D-87C3-92D66FBE33F7}" presName="rootConnector" presStyleLbl="node4" presStyleIdx="3" presStyleCnt="15"/>
      <dgm:spPr/>
    </dgm:pt>
    <dgm:pt modelId="{F044ED99-8600-024E-8D89-9E4516FD15A1}" type="pres">
      <dgm:prSet presAssocID="{3752704F-5CD2-A24D-87C3-92D66FBE33F7}" presName="hierChild4" presStyleCnt="0"/>
      <dgm:spPr/>
    </dgm:pt>
    <dgm:pt modelId="{CC7B27A5-FDC7-BF43-A5CD-7B22660059D4}" type="pres">
      <dgm:prSet presAssocID="{E8D81157-75F4-2C4A-959D-EAFC14CAE530}" presName="Name35" presStyleLbl="parChTrans1D4" presStyleIdx="4" presStyleCnt="15"/>
      <dgm:spPr/>
    </dgm:pt>
    <dgm:pt modelId="{812B19E6-895C-D04B-AB70-0878D6AC03B0}" type="pres">
      <dgm:prSet presAssocID="{AC23DAEA-2C94-1C40-A87D-83D5A6015437}" presName="hierRoot2" presStyleCnt="0">
        <dgm:presLayoutVars>
          <dgm:hierBranch/>
        </dgm:presLayoutVars>
      </dgm:prSet>
      <dgm:spPr/>
    </dgm:pt>
    <dgm:pt modelId="{66770AFB-D5D6-1E40-8484-681C452A6423}" type="pres">
      <dgm:prSet presAssocID="{AC23DAEA-2C94-1C40-A87D-83D5A6015437}" presName="rootComposite" presStyleCnt="0"/>
      <dgm:spPr/>
    </dgm:pt>
    <dgm:pt modelId="{71447730-4DE9-DF4D-9B9B-9139E0FEBB27}" type="pres">
      <dgm:prSet presAssocID="{AC23DAEA-2C94-1C40-A87D-83D5A6015437}" presName="rootText" presStyleLbl="node4" presStyleIdx="4" presStyleCnt="15" custLinFactNeighborX="65797" custLinFactNeighborY="-1778">
        <dgm:presLayoutVars>
          <dgm:chPref val="3"/>
        </dgm:presLayoutVars>
      </dgm:prSet>
      <dgm:spPr/>
    </dgm:pt>
    <dgm:pt modelId="{AC334E05-6DEC-184F-9F0F-F4614F027162}" type="pres">
      <dgm:prSet presAssocID="{AC23DAEA-2C94-1C40-A87D-83D5A6015437}" presName="rootConnector" presStyleLbl="node4" presStyleIdx="4" presStyleCnt="15"/>
      <dgm:spPr/>
    </dgm:pt>
    <dgm:pt modelId="{F0B3BE49-68A7-4C46-975E-D145180F7113}" type="pres">
      <dgm:prSet presAssocID="{AC23DAEA-2C94-1C40-A87D-83D5A6015437}" presName="hierChild4" presStyleCnt="0"/>
      <dgm:spPr/>
    </dgm:pt>
    <dgm:pt modelId="{2BDC3712-1810-E046-90B6-CEFBD0134E2E}" type="pres">
      <dgm:prSet presAssocID="{AC23DAEA-2C94-1C40-A87D-83D5A6015437}" presName="hierChild5" presStyleCnt="0"/>
      <dgm:spPr/>
    </dgm:pt>
    <dgm:pt modelId="{D56CEEE5-332A-A54B-B9BC-84C893B86094}" type="pres">
      <dgm:prSet presAssocID="{3752704F-5CD2-A24D-87C3-92D66FBE33F7}" presName="hierChild5" presStyleCnt="0"/>
      <dgm:spPr/>
    </dgm:pt>
    <dgm:pt modelId="{A8F6E04B-13A9-6049-A840-535D37DAC280}" type="pres">
      <dgm:prSet presAssocID="{69DBA56C-14D1-4141-AE78-D7A21988A2BE}" presName="Name35" presStyleLbl="parChTrans1D4" presStyleIdx="5" presStyleCnt="15"/>
      <dgm:spPr/>
    </dgm:pt>
    <dgm:pt modelId="{CD6FA7C5-09D2-3C4E-8033-3445E70A6218}" type="pres">
      <dgm:prSet presAssocID="{87F6317D-AB4A-ED43-A07C-05625F6B7742}" presName="hierRoot2" presStyleCnt="0">
        <dgm:presLayoutVars>
          <dgm:hierBranch/>
        </dgm:presLayoutVars>
      </dgm:prSet>
      <dgm:spPr/>
    </dgm:pt>
    <dgm:pt modelId="{0E75D360-128F-704F-A7AB-B2D5D50F75CC}" type="pres">
      <dgm:prSet presAssocID="{87F6317D-AB4A-ED43-A07C-05625F6B7742}" presName="rootComposite" presStyleCnt="0"/>
      <dgm:spPr/>
    </dgm:pt>
    <dgm:pt modelId="{1004E4F0-25F7-3F44-AE4F-EA67A69DC3DF}" type="pres">
      <dgm:prSet presAssocID="{87F6317D-AB4A-ED43-A07C-05625F6B7742}" presName="rootText" presStyleLbl="node4" presStyleIdx="5" presStyleCnt="15" custLinFactX="-57534" custLinFactY="200000" custLinFactNeighborX="-100000" custLinFactNeighborY="225544">
        <dgm:presLayoutVars>
          <dgm:chPref val="3"/>
        </dgm:presLayoutVars>
      </dgm:prSet>
      <dgm:spPr/>
    </dgm:pt>
    <dgm:pt modelId="{577D4895-DEDC-A340-AC6B-439292700283}" type="pres">
      <dgm:prSet presAssocID="{87F6317D-AB4A-ED43-A07C-05625F6B7742}" presName="rootConnector" presStyleLbl="node4" presStyleIdx="5" presStyleCnt="15"/>
      <dgm:spPr/>
    </dgm:pt>
    <dgm:pt modelId="{073C86F9-334F-E34B-8FBB-93A915E6346B}" type="pres">
      <dgm:prSet presAssocID="{87F6317D-AB4A-ED43-A07C-05625F6B7742}" presName="hierChild4" presStyleCnt="0"/>
      <dgm:spPr/>
    </dgm:pt>
    <dgm:pt modelId="{A4817D69-A48D-2C4F-9C85-45E647942127}" type="pres">
      <dgm:prSet presAssocID="{87F6317D-AB4A-ED43-A07C-05625F6B7742}" presName="hierChild5" presStyleCnt="0"/>
      <dgm:spPr/>
    </dgm:pt>
    <dgm:pt modelId="{B3BCA378-971B-3142-9FB1-FE50CB1B1DC6}" type="pres">
      <dgm:prSet presAssocID="{D563D215-E0BC-D94D-9BC1-E5DE9A6AFCBD}" presName="hierChild5" presStyleCnt="0"/>
      <dgm:spPr/>
    </dgm:pt>
    <dgm:pt modelId="{4A109E62-44D1-FE4B-9995-A9049EC01772}" type="pres">
      <dgm:prSet presAssocID="{B5C1A3A0-5516-6040-B7B0-E6B5358E2EFA}" presName="Name37" presStyleLbl="parChTrans1D3" presStyleIdx="1" presStyleCnt="5"/>
      <dgm:spPr/>
    </dgm:pt>
    <dgm:pt modelId="{871AACDA-E650-3A4F-AE06-DCF07A432E53}" type="pres">
      <dgm:prSet presAssocID="{29187687-CD06-CD49-9C37-2941A0ED4D74}" presName="hierRoot2" presStyleCnt="0">
        <dgm:presLayoutVars>
          <dgm:hierBranch val="init"/>
        </dgm:presLayoutVars>
      </dgm:prSet>
      <dgm:spPr/>
    </dgm:pt>
    <dgm:pt modelId="{850A0117-482C-A542-AEF1-DD8E73B6E5FD}" type="pres">
      <dgm:prSet presAssocID="{29187687-CD06-CD49-9C37-2941A0ED4D74}" presName="rootComposite" presStyleCnt="0"/>
      <dgm:spPr/>
    </dgm:pt>
    <dgm:pt modelId="{C8745E91-3D4A-A044-B584-30D76F9FD46E}" type="pres">
      <dgm:prSet presAssocID="{29187687-CD06-CD49-9C37-2941A0ED4D74}" presName="rootText" presStyleLbl="node3" presStyleIdx="1" presStyleCnt="5" custLinFactNeighborX="61565">
        <dgm:presLayoutVars>
          <dgm:chPref val="3"/>
        </dgm:presLayoutVars>
      </dgm:prSet>
      <dgm:spPr/>
    </dgm:pt>
    <dgm:pt modelId="{BF42872E-8B9A-9542-9049-01ECE01DDE7A}" type="pres">
      <dgm:prSet presAssocID="{29187687-CD06-CD49-9C37-2941A0ED4D74}" presName="rootConnector" presStyleLbl="node3" presStyleIdx="1" presStyleCnt="5"/>
      <dgm:spPr/>
    </dgm:pt>
    <dgm:pt modelId="{FFE31EB6-CA8D-F542-A123-734D443B6BFE}" type="pres">
      <dgm:prSet presAssocID="{29187687-CD06-CD49-9C37-2941A0ED4D74}" presName="hierChild4" presStyleCnt="0"/>
      <dgm:spPr/>
    </dgm:pt>
    <dgm:pt modelId="{DB29FC69-791F-2D4C-9073-495F5999BA2E}" type="pres">
      <dgm:prSet presAssocID="{29187687-CD06-CD49-9C37-2941A0ED4D74}" presName="hierChild5" presStyleCnt="0"/>
      <dgm:spPr/>
    </dgm:pt>
    <dgm:pt modelId="{EDF974A7-896D-4A4D-BE41-A38F1CFDB605}" type="pres">
      <dgm:prSet presAssocID="{DD432E19-1C08-9147-91DD-F729D1E47D43}" presName="Name37" presStyleLbl="parChTrans1D3" presStyleIdx="2" presStyleCnt="5"/>
      <dgm:spPr/>
    </dgm:pt>
    <dgm:pt modelId="{68F014C5-3E52-6942-A6B9-79469B2D59A0}" type="pres">
      <dgm:prSet presAssocID="{0DA09B90-D34F-7345-8235-2557920E9064}" presName="hierRoot2" presStyleCnt="0">
        <dgm:presLayoutVars>
          <dgm:hierBranch val="init"/>
        </dgm:presLayoutVars>
      </dgm:prSet>
      <dgm:spPr/>
    </dgm:pt>
    <dgm:pt modelId="{64941CE3-B390-034D-A25F-7E5D1FD794C2}" type="pres">
      <dgm:prSet presAssocID="{0DA09B90-D34F-7345-8235-2557920E9064}" presName="rootComposite" presStyleCnt="0"/>
      <dgm:spPr/>
    </dgm:pt>
    <dgm:pt modelId="{CBCC5D5C-3605-B54D-9D13-30064B2ED0DB}" type="pres">
      <dgm:prSet presAssocID="{0DA09B90-D34F-7345-8235-2557920E9064}" presName="rootText" presStyleLbl="node3" presStyleIdx="2" presStyleCnt="5" custLinFactNeighborX="-49158">
        <dgm:presLayoutVars>
          <dgm:chPref val="3"/>
        </dgm:presLayoutVars>
      </dgm:prSet>
      <dgm:spPr/>
    </dgm:pt>
    <dgm:pt modelId="{443D6E2E-A895-3341-ACD9-16F52D136D34}" type="pres">
      <dgm:prSet presAssocID="{0DA09B90-D34F-7345-8235-2557920E9064}" presName="rootConnector" presStyleLbl="node3" presStyleIdx="2" presStyleCnt="5"/>
      <dgm:spPr/>
    </dgm:pt>
    <dgm:pt modelId="{EDD7EBB6-7AA6-624B-BAD8-9E9C1AA7F0BC}" type="pres">
      <dgm:prSet presAssocID="{0DA09B90-D34F-7345-8235-2557920E9064}" presName="hierChild4" presStyleCnt="0"/>
      <dgm:spPr/>
    </dgm:pt>
    <dgm:pt modelId="{389BB03B-5915-934B-9486-0538411FDB61}" type="pres">
      <dgm:prSet presAssocID="{11A40FD0-C58B-8C41-863B-F173D0D76428}" presName="Name37" presStyleLbl="parChTrans1D4" presStyleIdx="6" presStyleCnt="15"/>
      <dgm:spPr/>
    </dgm:pt>
    <dgm:pt modelId="{C8594431-7C2C-E843-92F3-9A2284CCB7AC}" type="pres">
      <dgm:prSet presAssocID="{115FA1E4-8613-1245-842C-9B248CC981FB}" presName="hierRoot2" presStyleCnt="0">
        <dgm:presLayoutVars>
          <dgm:hierBranch val="init"/>
        </dgm:presLayoutVars>
      </dgm:prSet>
      <dgm:spPr/>
    </dgm:pt>
    <dgm:pt modelId="{E9136606-0BC5-4E41-BB01-66B09B515705}" type="pres">
      <dgm:prSet presAssocID="{115FA1E4-8613-1245-842C-9B248CC981FB}" presName="rootComposite" presStyleCnt="0"/>
      <dgm:spPr/>
    </dgm:pt>
    <dgm:pt modelId="{CB0446C3-7450-3148-91AA-7A2A53AB179D}" type="pres">
      <dgm:prSet presAssocID="{115FA1E4-8613-1245-842C-9B248CC981FB}" presName="rootText" presStyleLbl="node4" presStyleIdx="6" presStyleCnt="15" custScaleX="136868" custLinFactNeighborX="-49158">
        <dgm:presLayoutVars>
          <dgm:chPref val="3"/>
        </dgm:presLayoutVars>
      </dgm:prSet>
      <dgm:spPr/>
    </dgm:pt>
    <dgm:pt modelId="{F4C7698C-1180-5247-877E-477E90F7BBE1}" type="pres">
      <dgm:prSet presAssocID="{115FA1E4-8613-1245-842C-9B248CC981FB}" presName="rootConnector" presStyleLbl="node4" presStyleIdx="6" presStyleCnt="15"/>
      <dgm:spPr/>
    </dgm:pt>
    <dgm:pt modelId="{13F6F115-FF5F-EF43-B138-568D9B3704FF}" type="pres">
      <dgm:prSet presAssocID="{115FA1E4-8613-1245-842C-9B248CC981FB}" presName="hierChild4" presStyleCnt="0"/>
      <dgm:spPr/>
    </dgm:pt>
    <dgm:pt modelId="{68F04C16-BAFC-4A49-B906-2DE9DE6BB875}" type="pres">
      <dgm:prSet presAssocID="{AEC7F31C-8CD3-F644-975A-DA2BF6F83984}" presName="Name37" presStyleLbl="parChTrans1D4" presStyleIdx="7" presStyleCnt="15"/>
      <dgm:spPr/>
    </dgm:pt>
    <dgm:pt modelId="{0CEB53FF-D5DE-EA45-96AD-38BC1DB926E9}" type="pres">
      <dgm:prSet presAssocID="{F5C9D745-90BB-C54A-9BEA-23167708EDC5}" presName="hierRoot2" presStyleCnt="0">
        <dgm:presLayoutVars>
          <dgm:hierBranch val="init"/>
        </dgm:presLayoutVars>
      </dgm:prSet>
      <dgm:spPr/>
    </dgm:pt>
    <dgm:pt modelId="{AD831D04-EE55-3441-8FAA-464673B2F8B4}" type="pres">
      <dgm:prSet presAssocID="{F5C9D745-90BB-C54A-9BEA-23167708EDC5}" presName="rootComposite" presStyleCnt="0"/>
      <dgm:spPr/>
    </dgm:pt>
    <dgm:pt modelId="{515D5FE6-A494-5A4D-9A97-10DC44869CA9}" type="pres">
      <dgm:prSet presAssocID="{F5C9D745-90BB-C54A-9BEA-23167708EDC5}" presName="rootText" presStyleLbl="node4" presStyleIdx="7" presStyleCnt="15" custLinFactNeighborX="-49158">
        <dgm:presLayoutVars>
          <dgm:chPref val="3"/>
        </dgm:presLayoutVars>
      </dgm:prSet>
      <dgm:spPr/>
    </dgm:pt>
    <dgm:pt modelId="{72D8B9C2-DA6F-CB48-B696-D6802C2E3F71}" type="pres">
      <dgm:prSet presAssocID="{F5C9D745-90BB-C54A-9BEA-23167708EDC5}" presName="rootConnector" presStyleLbl="node4" presStyleIdx="7" presStyleCnt="15"/>
      <dgm:spPr/>
    </dgm:pt>
    <dgm:pt modelId="{BCC52D14-9903-CC4D-8CCC-2B2C90A932B5}" type="pres">
      <dgm:prSet presAssocID="{F5C9D745-90BB-C54A-9BEA-23167708EDC5}" presName="hierChild4" presStyleCnt="0"/>
      <dgm:spPr/>
    </dgm:pt>
    <dgm:pt modelId="{F359B62D-B99F-004A-A530-8ADBE9978A3F}" type="pres">
      <dgm:prSet presAssocID="{F5C9D745-90BB-C54A-9BEA-23167708EDC5}" presName="hierChild5" presStyleCnt="0"/>
      <dgm:spPr/>
    </dgm:pt>
    <dgm:pt modelId="{8AECE548-DBD9-AB4B-80A7-DB4C60A3C748}" type="pres">
      <dgm:prSet presAssocID="{115FA1E4-8613-1245-842C-9B248CC981FB}" presName="hierChild5" presStyleCnt="0"/>
      <dgm:spPr/>
    </dgm:pt>
    <dgm:pt modelId="{A1BA80C2-207C-B940-9A69-A416C7EF7BF1}" type="pres">
      <dgm:prSet presAssocID="{442076ED-D9DC-9049-92B3-C23AD3F73EAE}" presName="Name37" presStyleLbl="parChTrans1D4" presStyleIdx="8" presStyleCnt="15"/>
      <dgm:spPr/>
    </dgm:pt>
    <dgm:pt modelId="{E2A0F2F1-2C85-DF43-B623-531B626A4DF2}" type="pres">
      <dgm:prSet presAssocID="{500CDDB9-C8D3-E148-B919-C94EA9B36112}" presName="hierRoot2" presStyleCnt="0">
        <dgm:presLayoutVars>
          <dgm:hierBranch val="init"/>
        </dgm:presLayoutVars>
      </dgm:prSet>
      <dgm:spPr/>
    </dgm:pt>
    <dgm:pt modelId="{427148F2-EAE4-2148-83AE-AB7A2EE41877}" type="pres">
      <dgm:prSet presAssocID="{500CDDB9-C8D3-E148-B919-C94EA9B36112}" presName="rootComposite" presStyleCnt="0"/>
      <dgm:spPr/>
    </dgm:pt>
    <dgm:pt modelId="{A410D597-F045-A144-A206-DCF2F1EBB642}" type="pres">
      <dgm:prSet presAssocID="{500CDDB9-C8D3-E148-B919-C94EA9B36112}" presName="rootText" presStyleLbl="node4" presStyleIdx="8" presStyleCnt="15" custLinFactNeighborX="-49158">
        <dgm:presLayoutVars>
          <dgm:chPref val="3"/>
        </dgm:presLayoutVars>
      </dgm:prSet>
      <dgm:spPr/>
    </dgm:pt>
    <dgm:pt modelId="{017D6714-CEDA-FD49-964A-0D3C184CB395}" type="pres">
      <dgm:prSet presAssocID="{500CDDB9-C8D3-E148-B919-C94EA9B36112}" presName="rootConnector" presStyleLbl="node4" presStyleIdx="8" presStyleCnt="15"/>
      <dgm:spPr/>
    </dgm:pt>
    <dgm:pt modelId="{E6BC40BE-1B39-774B-99C4-D9F76F605BA1}" type="pres">
      <dgm:prSet presAssocID="{500CDDB9-C8D3-E148-B919-C94EA9B36112}" presName="hierChild4" presStyleCnt="0"/>
      <dgm:spPr/>
    </dgm:pt>
    <dgm:pt modelId="{0E5683FA-83CE-AC4C-861B-5353188BB458}" type="pres">
      <dgm:prSet presAssocID="{F1F14BA9-38E5-1A43-9B96-18CED00B1E9F}" presName="Name37" presStyleLbl="parChTrans1D4" presStyleIdx="9" presStyleCnt="15"/>
      <dgm:spPr/>
    </dgm:pt>
    <dgm:pt modelId="{0312F718-9A2D-0748-9EB2-255DDAD8F0B9}" type="pres">
      <dgm:prSet presAssocID="{CCEE13A7-E30B-CB40-AD43-5AA750BF52AD}" presName="hierRoot2" presStyleCnt="0">
        <dgm:presLayoutVars>
          <dgm:hierBranch val="init"/>
        </dgm:presLayoutVars>
      </dgm:prSet>
      <dgm:spPr/>
    </dgm:pt>
    <dgm:pt modelId="{D94F0F34-832D-8448-8E7D-5EB8E74A83D1}" type="pres">
      <dgm:prSet presAssocID="{CCEE13A7-E30B-CB40-AD43-5AA750BF52AD}" presName="rootComposite" presStyleCnt="0"/>
      <dgm:spPr/>
    </dgm:pt>
    <dgm:pt modelId="{F0403990-B4EC-ED4A-B3CF-263551D4A789}" type="pres">
      <dgm:prSet presAssocID="{CCEE13A7-E30B-CB40-AD43-5AA750BF52AD}" presName="rootText" presStyleLbl="node4" presStyleIdx="9" presStyleCnt="15" custLinFactNeighborX="-49158">
        <dgm:presLayoutVars>
          <dgm:chPref val="3"/>
        </dgm:presLayoutVars>
      </dgm:prSet>
      <dgm:spPr/>
    </dgm:pt>
    <dgm:pt modelId="{78915310-6B76-6C47-B3D7-800732B7430F}" type="pres">
      <dgm:prSet presAssocID="{CCEE13A7-E30B-CB40-AD43-5AA750BF52AD}" presName="rootConnector" presStyleLbl="node4" presStyleIdx="9" presStyleCnt="15"/>
      <dgm:spPr/>
    </dgm:pt>
    <dgm:pt modelId="{5D62D746-B1F7-624D-A292-D09D560DD904}" type="pres">
      <dgm:prSet presAssocID="{CCEE13A7-E30B-CB40-AD43-5AA750BF52AD}" presName="hierChild4" presStyleCnt="0"/>
      <dgm:spPr/>
    </dgm:pt>
    <dgm:pt modelId="{692E7C01-F4FE-474A-BFB2-F010D8B8DA7E}" type="pres">
      <dgm:prSet presAssocID="{CCEE13A7-E30B-CB40-AD43-5AA750BF52AD}" presName="hierChild5" presStyleCnt="0"/>
      <dgm:spPr/>
    </dgm:pt>
    <dgm:pt modelId="{D0185C36-1ED5-F848-B20F-6B6145A64A39}" type="pres">
      <dgm:prSet presAssocID="{500CDDB9-C8D3-E148-B919-C94EA9B36112}" presName="hierChild5" presStyleCnt="0"/>
      <dgm:spPr/>
    </dgm:pt>
    <dgm:pt modelId="{4F9820EA-4DE5-B04C-867C-56BDFED77B9C}" type="pres">
      <dgm:prSet presAssocID="{4CB129D7-D808-084A-8E28-1B67ABB7654F}" presName="Name37" presStyleLbl="parChTrans1D4" presStyleIdx="10" presStyleCnt="15"/>
      <dgm:spPr/>
    </dgm:pt>
    <dgm:pt modelId="{ACF90912-90E1-9141-AE44-4CAEFE8D4D99}" type="pres">
      <dgm:prSet presAssocID="{23565CCD-377F-984F-A19D-79CE6948285F}" presName="hierRoot2" presStyleCnt="0">
        <dgm:presLayoutVars>
          <dgm:hierBranch val="init"/>
        </dgm:presLayoutVars>
      </dgm:prSet>
      <dgm:spPr/>
    </dgm:pt>
    <dgm:pt modelId="{29A2EE0A-B3F1-164A-8EEB-D1B6AB0EAA88}" type="pres">
      <dgm:prSet presAssocID="{23565CCD-377F-984F-A19D-79CE6948285F}" presName="rootComposite" presStyleCnt="0"/>
      <dgm:spPr/>
    </dgm:pt>
    <dgm:pt modelId="{97617B45-B744-C04D-9A4D-1FC025D3BC14}" type="pres">
      <dgm:prSet presAssocID="{23565CCD-377F-984F-A19D-79CE6948285F}" presName="rootText" presStyleLbl="node4" presStyleIdx="10" presStyleCnt="15" custLinFactNeighborX="-49158">
        <dgm:presLayoutVars>
          <dgm:chPref val="3"/>
        </dgm:presLayoutVars>
      </dgm:prSet>
      <dgm:spPr/>
    </dgm:pt>
    <dgm:pt modelId="{E694AE0A-EDEB-9544-8533-0916C21DC1E7}" type="pres">
      <dgm:prSet presAssocID="{23565CCD-377F-984F-A19D-79CE6948285F}" presName="rootConnector" presStyleLbl="node4" presStyleIdx="10" presStyleCnt="15"/>
      <dgm:spPr/>
    </dgm:pt>
    <dgm:pt modelId="{36BE0682-A2D2-6045-9CB4-40BCA5E6B8D0}" type="pres">
      <dgm:prSet presAssocID="{23565CCD-377F-984F-A19D-79CE6948285F}" presName="hierChild4" presStyleCnt="0"/>
      <dgm:spPr/>
    </dgm:pt>
    <dgm:pt modelId="{AAF4AA9E-FA69-D549-9CDC-E1C00C889B7D}" type="pres">
      <dgm:prSet presAssocID="{23565CCD-377F-984F-A19D-79CE6948285F}" presName="hierChild5" presStyleCnt="0"/>
      <dgm:spPr/>
    </dgm:pt>
    <dgm:pt modelId="{FA87A85F-C073-5645-AFB0-143AAF8FBAEB}" type="pres">
      <dgm:prSet presAssocID="{0DA09B90-D34F-7345-8235-2557920E9064}" presName="hierChild5" presStyleCnt="0"/>
      <dgm:spPr/>
    </dgm:pt>
    <dgm:pt modelId="{5C6F98F0-81B5-5B42-845E-BF91C355F234}" type="pres">
      <dgm:prSet presAssocID="{DDEA2856-CB0C-1B4C-8C31-C13E9F8841A5}" presName="Name37" presStyleLbl="parChTrans1D3" presStyleIdx="3" presStyleCnt="5"/>
      <dgm:spPr/>
    </dgm:pt>
    <dgm:pt modelId="{2E8ABCBA-E45C-4441-AB4D-A29B0CAE497A}" type="pres">
      <dgm:prSet presAssocID="{7304CBD3-DAF4-9B42-8208-6C2CBA5E153D}" presName="hierRoot2" presStyleCnt="0">
        <dgm:presLayoutVars>
          <dgm:hierBranch val="init"/>
        </dgm:presLayoutVars>
      </dgm:prSet>
      <dgm:spPr/>
    </dgm:pt>
    <dgm:pt modelId="{83A59074-50F4-0B4D-9E01-AA75CCB1AE17}" type="pres">
      <dgm:prSet presAssocID="{7304CBD3-DAF4-9B42-8208-6C2CBA5E153D}" presName="rootComposite" presStyleCnt="0"/>
      <dgm:spPr/>
    </dgm:pt>
    <dgm:pt modelId="{263BA9B3-A42C-064C-956D-D6DBDEBCF725}" type="pres">
      <dgm:prSet presAssocID="{7304CBD3-DAF4-9B42-8208-6C2CBA5E153D}" presName="rootText" presStyleLbl="node3" presStyleIdx="3" presStyleCnt="5" custLinFactNeighborX="81603">
        <dgm:presLayoutVars>
          <dgm:chPref val="3"/>
        </dgm:presLayoutVars>
      </dgm:prSet>
      <dgm:spPr/>
    </dgm:pt>
    <dgm:pt modelId="{5845F3C6-854B-2A4B-91BD-03C979BD3777}" type="pres">
      <dgm:prSet presAssocID="{7304CBD3-DAF4-9B42-8208-6C2CBA5E153D}" presName="rootConnector" presStyleLbl="node3" presStyleIdx="3" presStyleCnt="5"/>
      <dgm:spPr/>
    </dgm:pt>
    <dgm:pt modelId="{0666DD52-B46D-D045-B059-EDE8A757B89D}" type="pres">
      <dgm:prSet presAssocID="{7304CBD3-DAF4-9B42-8208-6C2CBA5E153D}" presName="hierChild4" presStyleCnt="0"/>
      <dgm:spPr/>
    </dgm:pt>
    <dgm:pt modelId="{B5C274D8-040C-C241-893E-233A320DA837}" type="pres">
      <dgm:prSet presAssocID="{A737F6D0-D9CF-924A-A039-5CBBB5C15F5F}" presName="Name37" presStyleLbl="parChTrans1D4" presStyleIdx="11" presStyleCnt="15"/>
      <dgm:spPr/>
    </dgm:pt>
    <dgm:pt modelId="{B8BDC56C-517E-E146-ABA4-F8E45911B971}" type="pres">
      <dgm:prSet presAssocID="{AA6BA993-D030-2A4B-95A8-6C82B82A97BE}" presName="hierRoot2" presStyleCnt="0">
        <dgm:presLayoutVars>
          <dgm:hierBranch val="init"/>
        </dgm:presLayoutVars>
      </dgm:prSet>
      <dgm:spPr/>
    </dgm:pt>
    <dgm:pt modelId="{ACA0093B-5615-0443-9C91-503EC4B6C7D7}" type="pres">
      <dgm:prSet presAssocID="{AA6BA993-D030-2A4B-95A8-6C82B82A97BE}" presName="rootComposite" presStyleCnt="0"/>
      <dgm:spPr/>
    </dgm:pt>
    <dgm:pt modelId="{F530BD8B-ADE5-D54F-BEDA-55B331E767AE}" type="pres">
      <dgm:prSet presAssocID="{AA6BA993-D030-2A4B-95A8-6C82B82A97BE}" presName="rootText" presStyleLbl="node4" presStyleIdx="11" presStyleCnt="15" custLinFactNeighborX="-45873">
        <dgm:presLayoutVars>
          <dgm:chPref val="3"/>
        </dgm:presLayoutVars>
      </dgm:prSet>
      <dgm:spPr/>
    </dgm:pt>
    <dgm:pt modelId="{84FA2B91-5047-6146-9FF1-40A6B94D5666}" type="pres">
      <dgm:prSet presAssocID="{AA6BA993-D030-2A4B-95A8-6C82B82A97BE}" presName="rootConnector" presStyleLbl="node4" presStyleIdx="11" presStyleCnt="15"/>
      <dgm:spPr/>
    </dgm:pt>
    <dgm:pt modelId="{A6E5F66C-6D16-1D48-8223-30C3B25A5451}" type="pres">
      <dgm:prSet presAssocID="{AA6BA993-D030-2A4B-95A8-6C82B82A97BE}" presName="hierChild4" presStyleCnt="0"/>
      <dgm:spPr/>
    </dgm:pt>
    <dgm:pt modelId="{58C91277-A222-074D-8ED1-EDB6615C812A}" type="pres">
      <dgm:prSet presAssocID="{AA6BA993-D030-2A4B-95A8-6C82B82A97BE}" presName="hierChild5" presStyleCnt="0"/>
      <dgm:spPr/>
    </dgm:pt>
    <dgm:pt modelId="{CB4177E5-4CDC-F345-A8D0-510F7336A47E}" type="pres">
      <dgm:prSet presAssocID="{D45DD053-76BD-684F-81EC-065E9630D9FB}" presName="Name37" presStyleLbl="parChTrans1D4" presStyleIdx="12" presStyleCnt="15"/>
      <dgm:spPr/>
    </dgm:pt>
    <dgm:pt modelId="{F87577D3-770A-BA4B-AB97-F9AA321A134B}" type="pres">
      <dgm:prSet presAssocID="{40282A8D-BA0B-4040-85E8-9E7899DC3A34}" presName="hierRoot2" presStyleCnt="0">
        <dgm:presLayoutVars>
          <dgm:hierBranch val="init"/>
        </dgm:presLayoutVars>
      </dgm:prSet>
      <dgm:spPr/>
    </dgm:pt>
    <dgm:pt modelId="{965B1C19-3339-0A45-A24C-0622547F1D47}" type="pres">
      <dgm:prSet presAssocID="{40282A8D-BA0B-4040-85E8-9E7899DC3A34}" presName="rootComposite" presStyleCnt="0"/>
      <dgm:spPr/>
    </dgm:pt>
    <dgm:pt modelId="{62A76D62-28AA-3041-86B0-DF265FBCED1C}" type="pres">
      <dgm:prSet presAssocID="{40282A8D-BA0B-4040-85E8-9E7899DC3A34}" presName="rootText" presStyleLbl="node4" presStyleIdx="12" presStyleCnt="15" custLinFactNeighborX="80951" custLinFactNeighborY="-98973">
        <dgm:presLayoutVars>
          <dgm:chPref val="3"/>
        </dgm:presLayoutVars>
      </dgm:prSet>
      <dgm:spPr/>
    </dgm:pt>
    <dgm:pt modelId="{A71DD470-6484-5741-BB19-2E2F75A21619}" type="pres">
      <dgm:prSet presAssocID="{40282A8D-BA0B-4040-85E8-9E7899DC3A34}" presName="rootConnector" presStyleLbl="node4" presStyleIdx="12" presStyleCnt="15"/>
      <dgm:spPr/>
    </dgm:pt>
    <dgm:pt modelId="{4F12950E-4E98-3440-A459-EC2F5DA5B974}" type="pres">
      <dgm:prSet presAssocID="{40282A8D-BA0B-4040-85E8-9E7899DC3A34}" presName="hierChild4" presStyleCnt="0"/>
      <dgm:spPr/>
    </dgm:pt>
    <dgm:pt modelId="{52830682-0FC0-F742-B2FF-C574BC07AE5C}" type="pres">
      <dgm:prSet presAssocID="{40282A8D-BA0B-4040-85E8-9E7899DC3A34}" presName="hierChild5" presStyleCnt="0"/>
      <dgm:spPr/>
    </dgm:pt>
    <dgm:pt modelId="{15CA4598-C932-B342-A561-BE885ABDB171}" type="pres">
      <dgm:prSet presAssocID="{9BC2BB7E-D56F-224A-860F-D1234047C9B0}" presName="Name37" presStyleLbl="parChTrans1D4" presStyleIdx="13" presStyleCnt="15"/>
      <dgm:spPr/>
    </dgm:pt>
    <dgm:pt modelId="{2FF65519-BDDB-FE48-8103-FB0C77102E05}" type="pres">
      <dgm:prSet presAssocID="{8D881637-4595-6B48-8D8D-5F4DCA856D6C}" presName="hierRoot2" presStyleCnt="0">
        <dgm:presLayoutVars>
          <dgm:hierBranch val="init"/>
        </dgm:presLayoutVars>
      </dgm:prSet>
      <dgm:spPr/>
    </dgm:pt>
    <dgm:pt modelId="{DB44C8A2-3040-D343-8537-F0ADB3DAD365}" type="pres">
      <dgm:prSet presAssocID="{8D881637-4595-6B48-8D8D-5F4DCA856D6C}" presName="rootComposite" presStyleCnt="0"/>
      <dgm:spPr/>
    </dgm:pt>
    <dgm:pt modelId="{99E1CF88-B887-044D-8458-601BFBD3A444}" type="pres">
      <dgm:prSet presAssocID="{8D881637-4595-6B48-8D8D-5F4DCA856D6C}" presName="rootText" presStyleLbl="node4" presStyleIdx="13" presStyleCnt="15" custScaleX="125720" custLinFactNeighborX="80951" custLinFactNeighborY="-98973">
        <dgm:presLayoutVars>
          <dgm:chPref val="3"/>
        </dgm:presLayoutVars>
      </dgm:prSet>
      <dgm:spPr/>
    </dgm:pt>
    <dgm:pt modelId="{D426A76A-C7FC-644B-8BEA-02CA04103537}" type="pres">
      <dgm:prSet presAssocID="{8D881637-4595-6B48-8D8D-5F4DCA856D6C}" presName="rootConnector" presStyleLbl="node4" presStyleIdx="13" presStyleCnt="15"/>
      <dgm:spPr/>
    </dgm:pt>
    <dgm:pt modelId="{81E33CB2-F4C5-444B-8B8D-55B6DFE2B340}" type="pres">
      <dgm:prSet presAssocID="{8D881637-4595-6B48-8D8D-5F4DCA856D6C}" presName="hierChild4" presStyleCnt="0"/>
      <dgm:spPr/>
    </dgm:pt>
    <dgm:pt modelId="{C08C14EB-0DD6-8847-BF87-5B5FDE7F55EB}" type="pres">
      <dgm:prSet presAssocID="{8D881637-4595-6B48-8D8D-5F4DCA856D6C}" presName="hierChild5" presStyleCnt="0"/>
      <dgm:spPr/>
    </dgm:pt>
    <dgm:pt modelId="{3201629B-F1C0-DE41-AD67-BD25CA11B7C0}" type="pres">
      <dgm:prSet presAssocID="{447E29B6-5C09-1C41-977B-D247B1C7C587}" presName="Name37" presStyleLbl="parChTrans1D4" presStyleIdx="14" presStyleCnt="15"/>
      <dgm:spPr/>
    </dgm:pt>
    <dgm:pt modelId="{8DE9C288-5A7F-A949-B64C-CEA3959F4386}" type="pres">
      <dgm:prSet presAssocID="{624B8BBD-4E4D-B643-994D-24F5D102E90B}" presName="hierRoot2" presStyleCnt="0">
        <dgm:presLayoutVars>
          <dgm:hierBranch val="init"/>
        </dgm:presLayoutVars>
      </dgm:prSet>
      <dgm:spPr/>
    </dgm:pt>
    <dgm:pt modelId="{D3B0E983-7E9B-9B4C-A71B-ADACB757F941}" type="pres">
      <dgm:prSet presAssocID="{624B8BBD-4E4D-B643-994D-24F5D102E90B}" presName="rootComposite" presStyleCnt="0"/>
      <dgm:spPr/>
    </dgm:pt>
    <dgm:pt modelId="{8A07AD69-E5C1-8D41-A8F6-0CE6AB0790F2}" type="pres">
      <dgm:prSet presAssocID="{624B8BBD-4E4D-B643-994D-24F5D102E90B}" presName="rootText" presStyleLbl="node4" presStyleIdx="14" presStyleCnt="15" custScaleX="125720" custLinFactNeighborX="80951" custLinFactNeighborY="-98973">
        <dgm:presLayoutVars>
          <dgm:chPref val="3"/>
        </dgm:presLayoutVars>
      </dgm:prSet>
      <dgm:spPr/>
    </dgm:pt>
    <dgm:pt modelId="{26A5B163-B08C-6E44-9E8C-B5737C5A6C33}" type="pres">
      <dgm:prSet presAssocID="{624B8BBD-4E4D-B643-994D-24F5D102E90B}" presName="rootConnector" presStyleLbl="node4" presStyleIdx="14" presStyleCnt="15"/>
      <dgm:spPr/>
    </dgm:pt>
    <dgm:pt modelId="{80C8A8BF-F80C-644E-9688-D45759083CFB}" type="pres">
      <dgm:prSet presAssocID="{624B8BBD-4E4D-B643-994D-24F5D102E90B}" presName="hierChild4" presStyleCnt="0"/>
      <dgm:spPr/>
    </dgm:pt>
    <dgm:pt modelId="{0B918F14-E5C8-A448-8018-B168C4093DC3}" type="pres">
      <dgm:prSet presAssocID="{624B8BBD-4E4D-B643-994D-24F5D102E90B}" presName="hierChild5" presStyleCnt="0"/>
      <dgm:spPr/>
    </dgm:pt>
    <dgm:pt modelId="{C9432DCF-4D9D-8C4C-B00B-672F2F715827}" type="pres">
      <dgm:prSet presAssocID="{7304CBD3-DAF4-9B42-8208-6C2CBA5E153D}" presName="hierChild5" presStyleCnt="0"/>
      <dgm:spPr/>
    </dgm:pt>
    <dgm:pt modelId="{595F79EC-9E00-A542-843A-476682F9C391}" type="pres">
      <dgm:prSet presAssocID="{F6759C1C-5226-C74F-A480-201E9AE02115}" presName="Name37" presStyleLbl="parChTrans1D3" presStyleIdx="4" presStyleCnt="5"/>
      <dgm:spPr/>
    </dgm:pt>
    <dgm:pt modelId="{51B384C9-C9F8-4F44-846D-49A23A39F8FF}" type="pres">
      <dgm:prSet presAssocID="{DF4352C4-99F2-7C4A-B0DE-57ED4BFE7A34}" presName="hierRoot2" presStyleCnt="0">
        <dgm:presLayoutVars>
          <dgm:hierBranch val="r"/>
        </dgm:presLayoutVars>
      </dgm:prSet>
      <dgm:spPr/>
    </dgm:pt>
    <dgm:pt modelId="{F5E188E8-D45B-4E49-B07B-090C98E7F61D}" type="pres">
      <dgm:prSet presAssocID="{DF4352C4-99F2-7C4A-B0DE-57ED4BFE7A34}" presName="rootComposite" presStyleCnt="0"/>
      <dgm:spPr/>
    </dgm:pt>
    <dgm:pt modelId="{9BD97072-5FDA-624F-95CC-A5A4F4EE71BB}" type="pres">
      <dgm:prSet presAssocID="{DF4352C4-99F2-7C4A-B0DE-57ED4BFE7A34}" presName="rootText" presStyleLbl="node3" presStyleIdx="4" presStyleCnt="5" custScaleX="119791" custScaleY="82882" custLinFactX="-100000" custLinFactY="-39768" custLinFactNeighborX="-124253" custLinFactNeighborY="-100000">
        <dgm:presLayoutVars>
          <dgm:chPref val="3"/>
        </dgm:presLayoutVars>
      </dgm:prSet>
      <dgm:spPr/>
    </dgm:pt>
    <dgm:pt modelId="{2DACC487-06A4-F74D-9997-DA74FFA50534}" type="pres">
      <dgm:prSet presAssocID="{DF4352C4-99F2-7C4A-B0DE-57ED4BFE7A34}" presName="rootConnector" presStyleLbl="node3" presStyleIdx="4" presStyleCnt="5"/>
      <dgm:spPr/>
    </dgm:pt>
    <dgm:pt modelId="{309A9715-4C11-D342-8B8A-CFB4C9F16BCF}" type="pres">
      <dgm:prSet presAssocID="{DF4352C4-99F2-7C4A-B0DE-57ED4BFE7A34}" presName="hierChild4" presStyleCnt="0"/>
      <dgm:spPr/>
    </dgm:pt>
    <dgm:pt modelId="{861BC95C-6AD3-D442-A6D4-FF78EA685E62}" type="pres">
      <dgm:prSet presAssocID="{DF4352C4-99F2-7C4A-B0DE-57ED4BFE7A34}" presName="hierChild5" presStyleCnt="0"/>
      <dgm:spPr/>
    </dgm:pt>
    <dgm:pt modelId="{7243624E-CD07-C248-B50B-DCB869ACB208}" type="pres">
      <dgm:prSet presAssocID="{12152E2F-AB58-0443-BA6F-4804FE6DCAAF}" presName="hierChild5" presStyleCnt="0"/>
      <dgm:spPr/>
    </dgm:pt>
    <dgm:pt modelId="{3402B1ED-981D-8E45-BC16-CC97C1993A05}" type="pres">
      <dgm:prSet presAssocID="{056F51DD-1CFE-3E48-8162-3F625FCAA516}" presName="hierChild3" presStyleCnt="0"/>
      <dgm:spPr/>
    </dgm:pt>
    <dgm:pt modelId="{84004332-B769-4CDD-8085-AAD49830D239}" type="pres">
      <dgm:prSet presAssocID="{1C6D3CD9-BC06-4A69-99F9-53EDCBD4480B}" presName="hierRoot1" presStyleCnt="0">
        <dgm:presLayoutVars>
          <dgm:hierBranch val="init"/>
        </dgm:presLayoutVars>
      </dgm:prSet>
      <dgm:spPr/>
    </dgm:pt>
    <dgm:pt modelId="{7DC373BF-676F-4B44-AD6E-A3941A5B6375}" type="pres">
      <dgm:prSet presAssocID="{1C6D3CD9-BC06-4A69-99F9-53EDCBD4480B}" presName="rootComposite1" presStyleCnt="0"/>
      <dgm:spPr/>
    </dgm:pt>
    <dgm:pt modelId="{A0E9AFF8-26A2-4777-BA90-49C2B012721F}" type="pres">
      <dgm:prSet presAssocID="{1C6D3CD9-BC06-4A69-99F9-53EDCBD4480B}" presName="rootText1" presStyleLbl="node0" presStyleIdx="1" presStyleCnt="3" custLinFactY="242991" custLinFactNeighborX="-89404" custLinFactNeighborY="300000">
        <dgm:presLayoutVars>
          <dgm:chPref val="3"/>
        </dgm:presLayoutVars>
      </dgm:prSet>
      <dgm:spPr/>
    </dgm:pt>
    <dgm:pt modelId="{6A74D9D3-6037-4D1A-8E12-BE3D57BFE7C9}" type="pres">
      <dgm:prSet presAssocID="{1C6D3CD9-BC06-4A69-99F9-53EDCBD4480B}" presName="rootConnector1" presStyleLbl="node1" presStyleIdx="0" presStyleCnt="0"/>
      <dgm:spPr/>
    </dgm:pt>
    <dgm:pt modelId="{24597FAD-0CAA-4604-9FB7-AFC660AE414A}" type="pres">
      <dgm:prSet presAssocID="{1C6D3CD9-BC06-4A69-99F9-53EDCBD4480B}" presName="hierChild2" presStyleCnt="0"/>
      <dgm:spPr/>
    </dgm:pt>
    <dgm:pt modelId="{04852578-8A4B-43A3-AA5E-126E2AFF829E}" type="pres">
      <dgm:prSet presAssocID="{1C6D3CD9-BC06-4A69-99F9-53EDCBD4480B}" presName="hierChild3" presStyleCnt="0"/>
      <dgm:spPr/>
    </dgm:pt>
    <dgm:pt modelId="{89B8BFE6-5B63-4DD8-8F7C-CE3E1CF3B25B}" type="pres">
      <dgm:prSet presAssocID="{5961BD2A-7526-4726-BABC-8BEC7850B175}" presName="hierRoot1" presStyleCnt="0">
        <dgm:presLayoutVars>
          <dgm:hierBranch val="init"/>
        </dgm:presLayoutVars>
      </dgm:prSet>
      <dgm:spPr/>
    </dgm:pt>
    <dgm:pt modelId="{87B83716-B756-41BB-A29C-CDDB97E4800D}" type="pres">
      <dgm:prSet presAssocID="{5961BD2A-7526-4726-BABC-8BEC7850B175}" presName="rootComposite1" presStyleCnt="0"/>
      <dgm:spPr/>
    </dgm:pt>
    <dgm:pt modelId="{2221ECDE-727F-41A1-B2DC-6F095FD1EF74}" type="pres">
      <dgm:prSet presAssocID="{5961BD2A-7526-4726-BABC-8BEC7850B175}" presName="rootText1" presStyleLbl="node0" presStyleIdx="2" presStyleCnt="3" custLinFactX="-275303" custLinFactY="373991" custLinFactNeighborX="-300000" custLinFactNeighborY="400000">
        <dgm:presLayoutVars>
          <dgm:chPref val="3"/>
        </dgm:presLayoutVars>
      </dgm:prSet>
      <dgm:spPr/>
    </dgm:pt>
    <dgm:pt modelId="{188E790D-1543-49B7-A78F-C5E46DC1D3F2}" type="pres">
      <dgm:prSet presAssocID="{5961BD2A-7526-4726-BABC-8BEC7850B175}" presName="rootConnector1" presStyleLbl="node1" presStyleIdx="0" presStyleCnt="0"/>
      <dgm:spPr/>
    </dgm:pt>
    <dgm:pt modelId="{C6AF2B43-C743-4F65-B7D4-F5196FDBA5FC}" type="pres">
      <dgm:prSet presAssocID="{5961BD2A-7526-4726-BABC-8BEC7850B175}" presName="hierChild2" presStyleCnt="0"/>
      <dgm:spPr/>
    </dgm:pt>
    <dgm:pt modelId="{57BD9867-98A7-4B4B-8093-0391D22B39AA}" type="pres">
      <dgm:prSet presAssocID="{5961BD2A-7526-4726-BABC-8BEC7850B175}" presName="hierChild3" presStyleCnt="0"/>
      <dgm:spPr/>
    </dgm:pt>
  </dgm:ptLst>
  <dgm:cxnLst>
    <dgm:cxn modelId="{C81F9C00-53C3-1049-9969-D22AD66852FE}" type="presOf" srcId="{62E3B9AF-6827-1845-9507-3AD378EB726F}" destId="{E43FAC42-E1C7-FF49-AFF2-1BC9B6F749CA}" srcOrd="1" destOrd="0" presId="urn:microsoft.com/office/officeart/2005/8/layout/orgChart1"/>
    <dgm:cxn modelId="{79AE0003-45DA-E147-B202-07FC3E6AAD98}" type="presOf" srcId="{447E29B6-5C09-1C41-977B-D247B1C7C587}" destId="{3201629B-F1C0-DE41-AD67-BD25CA11B7C0}" srcOrd="0" destOrd="0" presId="urn:microsoft.com/office/officeart/2005/8/layout/orgChart1"/>
    <dgm:cxn modelId="{61E52504-5552-A141-8CE7-06B4D78AC57A}" type="presOf" srcId="{D563D215-E0BC-D94D-9BC1-E5DE9A6AFCBD}" destId="{FD3C2CE6-C630-3A4C-86F3-CF84A9827444}" srcOrd="0" destOrd="0" presId="urn:microsoft.com/office/officeart/2005/8/layout/orgChart1"/>
    <dgm:cxn modelId="{917C3A05-0A15-1847-A486-8658569A7ECE}" type="presOf" srcId="{500CDDB9-C8D3-E148-B919-C94EA9B36112}" destId="{A410D597-F045-A144-A206-DCF2F1EBB642}" srcOrd="0" destOrd="0" presId="urn:microsoft.com/office/officeart/2005/8/layout/orgChart1"/>
    <dgm:cxn modelId="{7FAC2607-3A60-FA4B-A394-21FCC28D3696}" type="presOf" srcId="{F5C9D745-90BB-C54A-9BEA-23167708EDC5}" destId="{515D5FE6-A494-5A4D-9A97-10DC44869CA9}" srcOrd="0" destOrd="0" presId="urn:microsoft.com/office/officeart/2005/8/layout/orgChart1"/>
    <dgm:cxn modelId="{9B00920A-CEF1-1D45-8C65-FAA6C3F3244F}" type="presOf" srcId="{11A40FD0-C58B-8C41-863B-F173D0D76428}" destId="{389BB03B-5915-934B-9486-0538411FDB61}" srcOrd="0" destOrd="0" presId="urn:microsoft.com/office/officeart/2005/8/layout/orgChart1"/>
    <dgm:cxn modelId="{DE2C900C-0739-1A44-872A-3E23AC7249A9}" type="presOf" srcId="{DDEA2856-CB0C-1B4C-8C31-C13E9F8841A5}" destId="{5C6F98F0-81B5-5B42-845E-BF91C355F234}" srcOrd="0" destOrd="0" presId="urn:microsoft.com/office/officeart/2005/8/layout/orgChart1"/>
    <dgm:cxn modelId="{8AD52314-4645-1046-8765-53E3308BD11F}" type="presOf" srcId="{23565CCD-377F-984F-A19D-79CE6948285F}" destId="{97617B45-B744-C04D-9A4D-1FC025D3BC14}" srcOrd="0" destOrd="0" presId="urn:microsoft.com/office/officeart/2005/8/layout/orgChart1"/>
    <dgm:cxn modelId="{7BFE6514-5086-BA46-8564-5E632B2EFD9E}" srcId="{3752704F-5CD2-A24D-87C3-92D66FBE33F7}" destId="{AC23DAEA-2C94-1C40-A87D-83D5A6015437}" srcOrd="0" destOrd="0" parTransId="{E8D81157-75F4-2C4A-959D-EAFC14CAE530}" sibTransId="{F4C2C01A-047A-CC4C-AD97-E776A001D249}"/>
    <dgm:cxn modelId="{85AA0A19-E113-9347-9E36-F6830D29CF5C}" srcId="{12152E2F-AB58-0443-BA6F-4804FE6DCAAF}" destId="{0DA09B90-D34F-7345-8235-2557920E9064}" srcOrd="2" destOrd="0" parTransId="{DD432E19-1C08-9147-91DD-F729D1E47D43}" sibTransId="{203C342F-55C2-B84B-9D5F-FEEA8055FA34}"/>
    <dgm:cxn modelId="{7664701B-ED9D-A340-84B4-573C04AD6297}" type="presOf" srcId="{AA6BA993-D030-2A4B-95A8-6C82B82A97BE}" destId="{84FA2B91-5047-6146-9FF1-40A6B94D5666}" srcOrd="1" destOrd="0" presId="urn:microsoft.com/office/officeart/2005/8/layout/orgChart1"/>
    <dgm:cxn modelId="{BC5D0B1D-18C8-4AE4-8577-52D5E2F82ED6}" srcId="{F9419A28-4F53-6B48-92F8-8B67901AEEEA}" destId="{5961BD2A-7526-4726-BABC-8BEC7850B175}" srcOrd="2" destOrd="0" parTransId="{943E683B-881C-4AFD-B248-ADAD850B6700}" sibTransId="{3C1315CE-0F77-40A4-8FC9-2292D81077E4}"/>
    <dgm:cxn modelId="{E3EBF01E-3F81-1C46-A21C-C7F64484432A}" type="presOf" srcId="{AEC7F31C-8CD3-F644-975A-DA2BF6F83984}" destId="{68F04C16-BAFC-4A49-B906-2DE9DE6BB875}" srcOrd="0" destOrd="0" presId="urn:microsoft.com/office/officeart/2005/8/layout/orgChart1"/>
    <dgm:cxn modelId="{84D50F23-F202-154E-9417-59B77B4F87C6}" srcId="{A878F939-1D51-1546-A813-95873A426DAA}" destId="{DE6A9D5C-4973-4245-B808-DE49C983455E}" srcOrd="0" destOrd="0" parTransId="{7DF69E74-39BB-2348-B864-B714FE9AC3DD}" sibTransId="{5DFE4AEE-022D-B748-A5B5-B42B152A183C}"/>
    <dgm:cxn modelId="{4C56CC24-E3CA-3C46-873D-BEECA84F8EFF}" srcId="{7304CBD3-DAF4-9B42-8208-6C2CBA5E153D}" destId="{40282A8D-BA0B-4040-85E8-9E7899DC3A34}" srcOrd="1" destOrd="0" parTransId="{D45DD053-76BD-684F-81EC-065E9630D9FB}" sibTransId="{42CD5771-CB66-DA4D-A376-FC06ACA80C70}"/>
    <dgm:cxn modelId="{10BC3825-2B6A-3849-BF57-39D5046996BB}" type="presOf" srcId="{624B8BBD-4E4D-B643-994D-24F5D102E90B}" destId="{8A07AD69-E5C1-8D41-A8F6-0CE6AB0790F2}" srcOrd="0" destOrd="0" presId="urn:microsoft.com/office/officeart/2005/8/layout/orgChart1"/>
    <dgm:cxn modelId="{F1B1D225-4845-924E-AF16-C2F585B028C8}" type="presOf" srcId="{F1F14BA9-38E5-1A43-9B96-18CED00B1E9F}" destId="{0E5683FA-83CE-AC4C-861B-5353188BB458}" srcOrd="0" destOrd="0" presId="urn:microsoft.com/office/officeart/2005/8/layout/orgChart1"/>
    <dgm:cxn modelId="{F52CF428-AE96-1246-99E6-2C9F76703CAE}" type="presOf" srcId="{8D881637-4595-6B48-8D8D-5F4DCA856D6C}" destId="{D426A76A-C7FC-644B-8BEA-02CA04103537}" srcOrd="1" destOrd="0" presId="urn:microsoft.com/office/officeart/2005/8/layout/orgChart1"/>
    <dgm:cxn modelId="{EB6D0629-8ABB-0D49-B948-68287E97D4FE}" srcId="{7304CBD3-DAF4-9B42-8208-6C2CBA5E153D}" destId="{8D881637-4595-6B48-8D8D-5F4DCA856D6C}" srcOrd="2" destOrd="0" parTransId="{9BC2BB7E-D56F-224A-860F-D1234047C9B0}" sibTransId="{77471CAB-F0F8-674B-BF8A-1DF4A8948D20}"/>
    <dgm:cxn modelId="{E1538E29-A31F-AF4D-BFDE-13BD59471649}" type="presOf" srcId="{12152E2F-AB58-0443-BA6F-4804FE6DCAAF}" destId="{B35701D0-45CB-6248-A4F9-500B53C062D6}" srcOrd="0" destOrd="0" presId="urn:microsoft.com/office/officeart/2005/8/layout/orgChart1"/>
    <dgm:cxn modelId="{63F3C830-6E6C-3C4B-A771-7AD9BEE90444}" type="presOf" srcId="{CB177FFA-0246-7A4E-8140-9918B66510F8}" destId="{7702C79C-E465-014D-B1B9-3A66F7D24782}" srcOrd="0" destOrd="0" presId="urn:microsoft.com/office/officeart/2005/8/layout/orgChart1"/>
    <dgm:cxn modelId="{173E3231-662F-464A-BCD5-194A12E4EA46}" type="presOf" srcId="{056F51DD-1CFE-3E48-8162-3F625FCAA516}" destId="{09DF3978-0EBC-1F49-8A6B-DAEF7C2A3F10}" srcOrd="1" destOrd="0" presId="urn:microsoft.com/office/officeart/2005/8/layout/orgChart1"/>
    <dgm:cxn modelId="{6C110634-A1AC-B945-911E-F5CF4267004C}" srcId="{12152E2F-AB58-0443-BA6F-4804FE6DCAAF}" destId="{DF4352C4-99F2-7C4A-B0DE-57ED4BFE7A34}" srcOrd="4" destOrd="0" parTransId="{F6759C1C-5226-C74F-A480-201E9AE02115}" sibTransId="{7C066511-AC57-D14D-AFB4-7E3E1AB64E2A}"/>
    <dgm:cxn modelId="{03437734-00DF-E74F-9B83-8FAAFCEF4F3A}" srcId="{500CDDB9-C8D3-E148-B919-C94EA9B36112}" destId="{CCEE13A7-E30B-CB40-AD43-5AA750BF52AD}" srcOrd="0" destOrd="0" parTransId="{F1F14BA9-38E5-1A43-9B96-18CED00B1E9F}" sibTransId="{629A4CAA-8E73-9E4B-9588-EA23E8F52DBC}"/>
    <dgm:cxn modelId="{D6EADE3A-6FE5-A149-8DF5-D8E8E9E17E32}" type="presOf" srcId="{12152E2F-AB58-0443-BA6F-4804FE6DCAAF}" destId="{67D6F3F7-1399-0E48-A82A-223FC16ECE52}" srcOrd="1" destOrd="0" presId="urn:microsoft.com/office/officeart/2005/8/layout/orgChart1"/>
    <dgm:cxn modelId="{4A921D3B-4BA8-1646-8F68-AA2D454495B5}" type="presOf" srcId="{D45DD053-76BD-684F-81EC-065E9630D9FB}" destId="{CB4177E5-4CDC-F345-A8D0-510F7336A47E}" srcOrd="0" destOrd="0" presId="urn:microsoft.com/office/officeart/2005/8/layout/orgChart1"/>
    <dgm:cxn modelId="{93655E3D-DFC6-467C-8541-3DB121F2BBCE}" srcId="{F9419A28-4F53-6B48-92F8-8B67901AEEEA}" destId="{1C6D3CD9-BC06-4A69-99F9-53EDCBD4480B}" srcOrd="1" destOrd="0" parTransId="{5F1A4974-01EB-4F30-B622-DCBE9C51FB0E}" sibTransId="{E4465525-083F-4554-9D16-AC6BD70D8A57}"/>
    <dgm:cxn modelId="{19888B5C-B529-FE48-9EA1-D2751688308D}" type="presOf" srcId="{0DA09B90-D34F-7345-8235-2557920E9064}" destId="{CBCC5D5C-3605-B54D-9D13-30064B2ED0DB}" srcOrd="0" destOrd="0" presId="urn:microsoft.com/office/officeart/2005/8/layout/orgChart1"/>
    <dgm:cxn modelId="{C9063D5E-9EF9-44DE-B1D9-D921DBEA0F4F}" type="presOf" srcId="{5961BD2A-7526-4726-BABC-8BEC7850B175}" destId="{2221ECDE-727F-41A1-B2DC-6F095FD1EF74}" srcOrd="0" destOrd="0" presId="urn:microsoft.com/office/officeart/2005/8/layout/orgChart1"/>
    <dgm:cxn modelId="{6CB18060-FD9B-478E-B18B-C1B166ED990C}" type="presOf" srcId="{1C6D3CD9-BC06-4A69-99F9-53EDCBD4480B}" destId="{A0E9AFF8-26A2-4777-BA90-49C2B012721F}" srcOrd="0" destOrd="0" presId="urn:microsoft.com/office/officeart/2005/8/layout/orgChart1"/>
    <dgm:cxn modelId="{4530E842-C380-4A4C-ABF9-1CDD1D0E6FF4}" type="presOf" srcId="{A878F939-1D51-1546-A813-95873A426DAA}" destId="{22C06724-F2C5-FE41-941D-623F719936B8}" srcOrd="1" destOrd="0" presId="urn:microsoft.com/office/officeart/2005/8/layout/orgChart1"/>
    <dgm:cxn modelId="{86FB3663-13B1-E24E-9F2A-B05C9ED28800}" type="presOf" srcId="{F6759C1C-5226-C74F-A480-201E9AE02115}" destId="{595F79EC-9E00-A542-843A-476682F9C391}" srcOrd="0" destOrd="0" presId="urn:microsoft.com/office/officeart/2005/8/layout/orgChart1"/>
    <dgm:cxn modelId="{509D6C64-3AF8-BA41-A205-AD6FA7CADAA3}" type="presOf" srcId="{4CB129D7-D808-084A-8E28-1B67ABB7654F}" destId="{4F9820EA-4DE5-B04C-867C-56BDFED77B9C}" srcOrd="0" destOrd="0" presId="urn:microsoft.com/office/officeart/2005/8/layout/orgChart1"/>
    <dgm:cxn modelId="{44254E44-97D6-D142-8070-848C42B7D066}" type="presOf" srcId="{115FA1E4-8613-1245-842C-9B248CC981FB}" destId="{F4C7698C-1180-5247-877E-477E90F7BBE1}" srcOrd="1" destOrd="0" presId="urn:microsoft.com/office/officeart/2005/8/layout/orgChart1"/>
    <dgm:cxn modelId="{96564C46-0C43-774D-8C8C-161D36885ACD}" type="presOf" srcId="{E216AE83-C25A-1847-AE6E-B93C133E8B32}" destId="{3AF86F62-88A4-D34B-B704-D6484E12FC4B}" srcOrd="0" destOrd="0" presId="urn:microsoft.com/office/officeart/2005/8/layout/orgChart1"/>
    <dgm:cxn modelId="{A88DB746-2B51-E940-91D9-3EE1A404DE04}" type="presOf" srcId="{442076ED-D9DC-9049-92B3-C23AD3F73EAE}" destId="{A1BA80C2-207C-B940-9A69-A416C7EF7BF1}" srcOrd="0" destOrd="0" presId="urn:microsoft.com/office/officeart/2005/8/layout/orgChart1"/>
    <dgm:cxn modelId="{D4A90867-0FED-DA4E-9025-2872A690020A}" type="presOf" srcId="{29187687-CD06-CD49-9C37-2941A0ED4D74}" destId="{BF42872E-8B9A-9542-9049-01ECE01DDE7A}" srcOrd="1" destOrd="0" presId="urn:microsoft.com/office/officeart/2005/8/layout/orgChart1"/>
    <dgm:cxn modelId="{E83DAC49-9440-48C0-BFD0-340076569201}" type="presOf" srcId="{5961BD2A-7526-4726-BABC-8BEC7850B175}" destId="{188E790D-1543-49B7-A78F-C5E46DC1D3F2}" srcOrd="1" destOrd="0" presId="urn:microsoft.com/office/officeart/2005/8/layout/orgChart1"/>
    <dgm:cxn modelId="{9F4AF96B-8E69-8C4B-87C0-E95A5DDD92B0}" type="presOf" srcId="{62E3B9AF-6827-1845-9507-3AD378EB726F}" destId="{DE0ED753-2315-D647-83CB-71B11847F1FB}" srcOrd="0" destOrd="0" presId="urn:microsoft.com/office/officeart/2005/8/layout/orgChart1"/>
    <dgm:cxn modelId="{9716B84C-3621-B743-8F4A-B8074F833DBE}" type="presOf" srcId="{3752704F-5CD2-A24D-87C3-92D66FBE33F7}" destId="{C50341F7-F169-8241-88A1-F8DFFAB73E56}" srcOrd="0" destOrd="0" presId="urn:microsoft.com/office/officeart/2005/8/layout/orgChart1"/>
    <dgm:cxn modelId="{3DFFBE6D-184B-4548-A01C-FD1AF4E73A16}" type="presOf" srcId="{7DF69E74-39BB-2348-B864-B714FE9AC3DD}" destId="{10EEC696-4455-2849-87D7-E7DB3497CBA6}" srcOrd="0" destOrd="0" presId="urn:microsoft.com/office/officeart/2005/8/layout/orgChart1"/>
    <dgm:cxn modelId="{07B9E250-6C34-D84B-A8DB-0605D5962675}" type="presOf" srcId="{115FA1E4-8613-1245-842C-9B248CC981FB}" destId="{CB0446C3-7450-3148-91AA-7A2A53AB179D}" srcOrd="0" destOrd="0" presId="urn:microsoft.com/office/officeart/2005/8/layout/orgChart1"/>
    <dgm:cxn modelId="{B4B57451-8126-FC4E-9C50-B5045D863193}" srcId="{A878F939-1D51-1546-A813-95873A426DAA}" destId="{62E3B9AF-6827-1845-9507-3AD378EB726F}" srcOrd="1" destOrd="0" parTransId="{E216AE83-C25A-1847-AE6E-B93C133E8B32}" sibTransId="{B6F1374B-E8F3-6648-8224-13D2A25B0073}"/>
    <dgm:cxn modelId="{FC652574-1F97-48C5-BC71-44E6127C1609}" type="presOf" srcId="{1C6D3CD9-BC06-4A69-99F9-53EDCBD4480B}" destId="{6A74D9D3-6037-4D1A-8E12-BE3D57BFE7C9}" srcOrd="1" destOrd="0" presId="urn:microsoft.com/office/officeart/2005/8/layout/orgChart1"/>
    <dgm:cxn modelId="{FB053058-71B1-9E4E-BF61-132A51A5CF42}" type="presOf" srcId="{23565CCD-377F-984F-A19D-79CE6948285F}" destId="{E694AE0A-EDEB-9544-8533-0916C21DC1E7}" srcOrd="1" destOrd="0" presId="urn:microsoft.com/office/officeart/2005/8/layout/orgChart1"/>
    <dgm:cxn modelId="{858D5A7E-22A5-0D48-9EBE-E00EEE47F39E}" type="presOf" srcId="{E8D81157-75F4-2C4A-959D-EAFC14CAE530}" destId="{CC7B27A5-FDC7-BF43-A5CD-7B22660059D4}" srcOrd="0" destOrd="0" presId="urn:microsoft.com/office/officeart/2005/8/layout/orgChart1"/>
    <dgm:cxn modelId="{D5E6147F-9AAE-6C4D-8DEF-6BD7FE3D9F7E}" srcId="{12152E2F-AB58-0443-BA6F-4804FE6DCAAF}" destId="{D563D215-E0BC-D94D-9BC1-E5DE9A6AFCBD}" srcOrd="0" destOrd="0" parTransId="{2C7D6B8E-BE36-F047-B90F-9F2732E029B4}" sibTransId="{449440D0-F33C-B545-B86C-4CD9250A0A5E}"/>
    <dgm:cxn modelId="{87232280-F8B0-F44E-B626-AA3A5A994E98}" type="presOf" srcId="{CCEE13A7-E30B-CB40-AD43-5AA750BF52AD}" destId="{F0403990-B4EC-ED4A-B3CF-263551D4A789}" srcOrd="0" destOrd="0" presId="urn:microsoft.com/office/officeart/2005/8/layout/orgChart1"/>
    <dgm:cxn modelId="{31E5FA80-AF0D-F043-836F-843E6BF6B750}" type="presOf" srcId="{DF4352C4-99F2-7C4A-B0DE-57ED4BFE7A34}" destId="{9BD97072-5FDA-624F-95CC-A5A4F4EE71BB}" srcOrd="0" destOrd="0" presId="urn:microsoft.com/office/officeart/2005/8/layout/orgChart1"/>
    <dgm:cxn modelId="{9BC80F81-9921-0E40-B596-B9236B83D412}" type="presOf" srcId="{9BC2BB7E-D56F-224A-860F-D1234047C9B0}" destId="{15CA4598-C932-B342-A561-BE885ABDB171}" srcOrd="0" destOrd="0" presId="urn:microsoft.com/office/officeart/2005/8/layout/orgChart1"/>
    <dgm:cxn modelId="{07894385-4189-CC49-BD82-D5B5D41C34F5}" type="presOf" srcId="{CCEE13A7-E30B-CB40-AD43-5AA750BF52AD}" destId="{78915310-6B76-6C47-B3D7-800732B7430F}" srcOrd="1" destOrd="0" presId="urn:microsoft.com/office/officeart/2005/8/layout/orgChart1"/>
    <dgm:cxn modelId="{5CA30488-A815-C645-AEFD-9743BB10F4F8}" type="presOf" srcId="{A878F939-1D51-1546-A813-95873A426DAA}" destId="{69C74863-EFB7-B749-99BB-1E5E2CBBE9BF}" srcOrd="0" destOrd="0" presId="urn:microsoft.com/office/officeart/2005/8/layout/orgChart1"/>
    <dgm:cxn modelId="{EC408A88-87F0-BE4E-A220-63A4CA23C395}" type="presOf" srcId="{F9419A28-4F53-6B48-92F8-8B67901AEEEA}" destId="{B1FA8971-A947-4D40-8BFC-3F3EA5E725BD}" srcOrd="0" destOrd="0" presId="urn:microsoft.com/office/officeart/2005/8/layout/orgChart1"/>
    <dgm:cxn modelId="{F1F2EC88-7296-1447-93E5-16A786EAFEB6}" type="presOf" srcId="{87F6317D-AB4A-ED43-A07C-05625F6B7742}" destId="{577D4895-DEDC-A340-AC6B-439292700283}" srcOrd="1" destOrd="0" presId="urn:microsoft.com/office/officeart/2005/8/layout/orgChart1"/>
    <dgm:cxn modelId="{2A910B8E-81CC-9E4C-A9C0-F7BCB0A88BC3}" type="presOf" srcId="{DE6A9D5C-4973-4245-B808-DE49C983455E}" destId="{9072F810-70E9-E848-81E2-A25C40CBD3B9}" srcOrd="1" destOrd="0" presId="urn:microsoft.com/office/officeart/2005/8/layout/orgChart1"/>
    <dgm:cxn modelId="{DF28A891-C803-724B-AA20-0A42FF5BACA2}" type="presOf" srcId="{8D881637-4595-6B48-8D8D-5F4DCA856D6C}" destId="{99E1CF88-B887-044D-8458-601BFBD3A444}" srcOrd="0" destOrd="0" presId="urn:microsoft.com/office/officeart/2005/8/layout/orgChart1"/>
    <dgm:cxn modelId="{1F0B5E92-FC3F-5140-9974-3949FC32E0CB}" type="presOf" srcId="{3752704F-5CD2-A24D-87C3-92D66FBE33F7}" destId="{19A938DC-A1BB-7844-84F5-BB016C12F796}" srcOrd="1" destOrd="0" presId="urn:microsoft.com/office/officeart/2005/8/layout/orgChart1"/>
    <dgm:cxn modelId="{90AE6793-ED74-EC41-9036-C0EBD7C3D95E}" srcId="{0DA09B90-D34F-7345-8235-2557920E9064}" destId="{23565CCD-377F-984F-A19D-79CE6948285F}" srcOrd="2" destOrd="0" parTransId="{4CB129D7-D808-084A-8E28-1B67ABB7654F}" sibTransId="{60BB1FBD-9DFC-5548-927F-51F1FDE6F5AC}"/>
    <dgm:cxn modelId="{20EC6C99-B79E-A642-83F5-67D59C66ECE7}" type="presOf" srcId="{AA6BA993-D030-2A4B-95A8-6C82B82A97BE}" destId="{F530BD8B-ADE5-D54F-BEDA-55B331E767AE}" srcOrd="0" destOrd="0" presId="urn:microsoft.com/office/officeart/2005/8/layout/orgChart1"/>
    <dgm:cxn modelId="{381DA19E-4D38-644B-B76A-1417E5505A7A}" type="presOf" srcId="{69DBA56C-14D1-4141-AE78-D7A21988A2BE}" destId="{A8F6E04B-13A9-6049-A840-535D37DAC280}" srcOrd="0" destOrd="0" presId="urn:microsoft.com/office/officeart/2005/8/layout/orgChart1"/>
    <dgm:cxn modelId="{3A9775A2-CEBE-D946-9E17-0ABFED885407}" srcId="{7304CBD3-DAF4-9B42-8208-6C2CBA5E153D}" destId="{AA6BA993-D030-2A4B-95A8-6C82B82A97BE}" srcOrd="0" destOrd="0" parTransId="{A737F6D0-D9CF-924A-A039-5CBBB5C15F5F}" sibTransId="{A024D5D7-5F92-BF4F-A68C-2BC365631EED}"/>
    <dgm:cxn modelId="{2295CCA2-BD7D-F645-A6DC-5824205CBDA4}" srcId="{7304CBD3-DAF4-9B42-8208-6C2CBA5E153D}" destId="{624B8BBD-4E4D-B643-994D-24F5D102E90B}" srcOrd="3" destOrd="0" parTransId="{447E29B6-5C09-1C41-977B-D247B1C7C587}" sibTransId="{CC2B1B56-58A5-EE44-9A61-11F294ABC893}"/>
    <dgm:cxn modelId="{0DC806AB-9E94-284B-B175-DFA340F48418}" type="presOf" srcId="{40282A8D-BA0B-4040-85E8-9E7899DC3A34}" destId="{A71DD470-6484-5741-BB19-2E2F75A21619}" srcOrd="1" destOrd="0" presId="urn:microsoft.com/office/officeart/2005/8/layout/orgChart1"/>
    <dgm:cxn modelId="{41EDC0AC-A2A3-DD49-B686-18458232215D}" type="presOf" srcId="{7304CBD3-DAF4-9B42-8208-6C2CBA5E153D}" destId="{263BA9B3-A42C-064C-956D-D6DBDEBCF725}" srcOrd="0" destOrd="0" presId="urn:microsoft.com/office/officeart/2005/8/layout/orgChart1"/>
    <dgm:cxn modelId="{B8CA81BE-3876-624A-844E-F26385CB7D5F}" srcId="{D563D215-E0BC-D94D-9BC1-E5DE9A6AFCBD}" destId="{3752704F-5CD2-A24D-87C3-92D66FBE33F7}" srcOrd="1" destOrd="0" parTransId="{A081116B-A9B5-ED4F-A738-16FC85204589}" sibTransId="{E9484AC9-0859-3943-8DF2-90546FD27F62}"/>
    <dgm:cxn modelId="{02A17ABF-5A28-4C40-9467-E0B6E6950873}" type="presOf" srcId="{624B8BBD-4E4D-B643-994D-24F5D102E90B}" destId="{26A5B163-B08C-6E44-9E8C-B5737C5A6C33}" srcOrd="1" destOrd="0" presId="urn:microsoft.com/office/officeart/2005/8/layout/orgChart1"/>
    <dgm:cxn modelId="{FAE645C3-1CCC-DD4A-B8C2-49D6B07128F0}" type="presOf" srcId="{87F6317D-AB4A-ED43-A07C-05625F6B7742}" destId="{1004E4F0-25F7-3F44-AE4F-EA67A69DC3DF}" srcOrd="0" destOrd="0" presId="urn:microsoft.com/office/officeart/2005/8/layout/orgChart1"/>
    <dgm:cxn modelId="{C2A338C4-B2AC-1C4D-B834-D01878E506BE}" type="presOf" srcId="{5EB74FE9-56AE-8448-A4A0-24ED395D6D0C}" destId="{5392FBD7-61F0-CA42-96DD-7D779C4D9680}" srcOrd="0" destOrd="0" presId="urn:microsoft.com/office/officeart/2005/8/layout/orgChart1"/>
    <dgm:cxn modelId="{20C5CAC6-0C12-514E-8C0E-30ECCAC37437}" type="presOf" srcId="{F5C9D745-90BB-C54A-9BEA-23167708EDC5}" destId="{72D8B9C2-DA6F-CB48-B696-D6802C2E3F71}" srcOrd="1" destOrd="0" presId="urn:microsoft.com/office/officeart/2005/8/layout/orgChart1"/>
    <dgm:cxn modelId="{DA618BC8-1B6F-BB4C-9443-661188890A1A}" srcId="{056F51DD-1CFE-3E48-8162-3F625FCAA516}" destId="{12152E2F-AB58-0443-BA6F-4804FE6DCAAF}" srcOrd="0" destOrd="0" parTransId="{5EB74FE9-56AE-8448-A4A0-24ED395D6D0C}" sibTransId="{7B9BBD4F-C1BF-4640-B7EF-B300E6A4321A}"/>
    <dgm:cxn modelId="{02A393C8-1B5D-D246-9085-DCE4B0F194A9}" type="presOf" srcId="{A081116B-A9B5-ED4F-A738-16FC85204589}" destId="{1966FF14-00F9-DD42-B77A-13CFC028B880}" srcOrd="0" destOrd="0" presId="urn:microsoft.com/office/officeart/2005/8/layout/orgChart1"/>
    <dgm:cxn modelId="{30E437C9-BF9D-1146-9C73-4E2EDFDC1187}" type="presOf" srcId="{7304CBD3-DAF4-9B42-8208-6C2CBA5E153D}" destId="{5845F3C6-854B-2A4B-91BD-03C979BD3777}" srcOrd="1" destOrd="0" presId="urn:microsoft.com/office/officeart/2005/8/layout/orgChart1"/>
    <dgm:cxn modelId="{5FCD7ECB-F6E6-4D49-9582-7E3015BC3452}" type="presOf" srcId="{AC23DAEA-2C94-1C40-A87D-83D5A6015437}" destId="{AC334E05-6DEC-184F-9F0F-F4614F027162}" srcOrd="1" destOrd="0" presId="urn:microsoft.com/office/officeart/2005/8/layout/orgChart1"/>
    <dgm:cxn modelId="{15E5F4CD-82C4-8D44-B305-BDD4640F6731}" srcId="{F9419A28-4F53-6B48-92F8-8B67901AEEEA}" destId="{056F51DD-1CFE-3E48-8162-3F625FCAA516}" srcOrd="0" destOrd="0" parTransId="{470899E3-7BE8-E344-AE52-8AF348CF2747}" sibTransId="{DAF0D3DF-CC56-4846-BDF0-1E2B6B840B7A}"/>
    <dgm:cxn modelId="{0A3449D6-5B1F-B14B-8287-7BFA0A707BE1}" type="presOf" srcId="{29187687-CD06-CD49-9C37-2941A0ED4D74}" destId="{C8745E91-3D4A-A044-B584-30D76F9FD46E}" srcOrd="0" destOrd="0" presId="urn:microsoft.com/office/officeart/2005/8/layout/orgChart1"/>
    <dgm:cxn modelId="{CDBBF2D6-7430-9C42-8113-4B2F03F4C269}" type="presOf" srcId="{056F51DD-1CFE-3E48-8162-3F625FCAA516}" destId="{C2412370-D58D-0C48-BFD1-17631B8F7FC9}" srcOrd="0" destOrd="0" presId="urn:microsoft.com/office/officeart/2005/8/layout/orgChart1"/>
    <dgm:cxn modelId="{3147E2D7-91D2-4844-B115-E0E41CE20192}" srcId="{12152E2F-AB58-0443-BA6F-4804FE6DCAAF}" destId="{29187687-CD06-CD49-9C37-2941A0ED4D74}" srcOrd="1" destOrd="0" parTransId="{B5C1A3A0-5516-6040-B7B0-E6B5358E2EFA}" sibTransId="{A38B3433-9470-3D43-B781-2FB1E6AB0E4E}"/>
    <dgm:cxn modelId="{36A4A5DD-481D-C84D-9B56-5694E5C6CC6D}" srcId="{D563D215-E0BC-D94D-9BC1-E5DE9A6AFCBD}" destId="{A878F939-1D51-1546-A813-95873A426DAA}" srcOrd="0" destOrd="0" parTransId="{CB177FFA-0246-7A4E-8140-9918B66510F8}" sibTransId="{DAA6E889-66A8-E34E-94A1-0643FE3DA9C1}"/>
    <dgm:cxn modelId="{1BFD4DDE-F133-274C-B29D-61EB8A49A74D}" type="presOf" srcId="{DF4352C4-99F2-7C4A-B0DE-57ED4BFE7A34}" destId="{2DACC487-06A4-F74D-9997-DA74FFA50534}" srcOrd="1" destOrd="0" presId="urn:microsoft.com/office/officeart/2005/8/layout/orgChart1"/>
    <dgm:cxn modelId="{9B1162E0-3509-1F4E-96EE-EA904E0BD31C}" srcId="{115FA1E4-8613-1245-842C-9B248CC981FB}" destId="{F5C9D745-90BB-C54A-9BEA-23167708EDC5}" srcOrd="0" destOrd="0" parTransId="{AEC7F31C-8CD3-F644-975A-DA2BF6F83984}" sibTransId="{12651BE4-00B6-DC47-B046-B85C8C800156}"/>
    <dgm:cxn modelId="{736808E1-E14A-0549-96F5-8877037638DA}" type="presOf" srcId="{DD432E19-1C08-9147-91DD-F729D1E47D43}" destId="{EDF974A7-896D-4A4D-BE41-A38F1CFDB605}" srcOrd="0" destOrd="0" presId="urn:microsoft.com/office/officeart/2005/8/layout/orgChart1"/>
    <dgm:cxn modelId="{17F120E1-578F-8249-8722-EFAAD37FA478}" type="presOf" srcId="{D563D215-E0BC-D94D-9BC1-E5DE9A6AFCBD}" destId="{5CDA740D-EA4F-B848-8A3D-FCE6846E2664}" srcOrd="1" destOrd="0" presId="urn:microsoft.com/office/officeart/2005/8/layout/orgChart1"/>
    <dgm:cxn modelId="{425D2CE6-95B7-644F-BA8C-C0F7C591AFCB}" type="presOf" srcId="{A737F6D0-D9CF-924A-A039-5CBBB5C15F5F}" destId="{B5C274D8-040C-C241-893E-233A320DA837}" srcOrd="0" destOrd="0" presId="urn:microsoft.com/office/officeart/2005/8/layout/orgChart1"/>
    <dgm:cxn modelId="{879B0FEA-4146-3B48-9CAE-1D5A1B343166}" type="presOf" srcId="{AC23DAEA-2C94-1C40-A87D-83D5A6015437}" destId="{71447730-4DE9-DF4D-9B9B-9139E0FEBB27}" srcOrd="0" destOrd="0" presId="urn:microsoft.com/office/officeart/2005/8/layout/orgChart1"/>
    <dgm:cxn modelId="{B78704EC-0ACE-D74F-9645-16DF01F16A90}" type="presOf" srcId="{40282A8D-BA0B-4040-85E8-9E7899DC3A34}" destId="{62A76D62-28AA-3041-86B0-DF265FBCED1C}" srcOrd="0" destOrd="0" presId="urn:microsoft.com/office/officeart/2005/8/layout/orgChart1"/>
    <dgm:cxn modelId="{2246EBEF-120A-7140-B736-E7F52B4ADFCD}" type="presOf" srcId="{2C7D6B8E-BE36-F047-B90F-9F2732E029B4}" destId="{2CD3D9E7-06BF-9B4D-84F8-012CD4A22CD5}" srcOrd="0" destOrd="0" presId="urn:microsoft.com/office/officeart/2005/8/layout/orgChart1"/>
    <dgm:cxn modelId="{75B100F0-EDD4-8D4C-B955-832AB44EB4FA}" srcId="{12152E2F-AB58-0443-BA6F-4804FE6DCAAF}" destId="{7304CBD3-DAF4-9B42-8208-6C2CBA5E153D}" srcOrd="3" destOrd="0" parTransId="{DDEA2856-CB0C-1B4C-8C31-C13E9F8841A5}" sibTransId="{58412347-2D40-CE4D-8620-F90623F33963}"/>
    <dgm:cxn modelId="{6AE242F0-4F57-F14E-994D-2ADA327A6473}" srcId="{D563D215-E0BC-D94D-9BC1-E5DE9A6AFCBD}" destId="{87F6317D-AB4A-ED43-A07C-05625F6B7742}" srcOrd="2" destOrd="0" parTransId="{69DBA56C-14D1-4141-AE78-D7A21988A2BE}" sibTransId="{BCB2FFC4-064B-084D-99E2-1817CE53CDA1}"/>
    <dgm:cxn modelId="{DC7FC7F0-7ED6-B144-A468-EA61BE2EFD95}" type="presOf" srcId="{DE6A9D5C-4973-4245-B808-DE49C983455E}" destId="{89297775-ECBA-3D43-8DE4-FD282E1E50E8}" srcOrd="0" destOrd="0" presId="urn:microsoft.com/office/officeart/2005/8/layout/orgChart1"/>
    <dgm:cxn modelId="{B03B34F1-DDA0-7348-B3E9-9C48FD1306C1}" srcId="{0DA09B90-D34F-7345-8235-2557920E9064}" destId="{500CDDB9-C8D3-E148-B919-C94EA9B36112}" srcOrd="1" destOrd="0" parTransId="{442076ED-D9DC-9049-92B3-C23AD3F73EAE}" sibTransId="{90E53676-5852-9741-9547-E07DB4FB84EB}"/>
    <dgm:cxn modelId="{1623BDF3-D543-334B-896C-636B546C9CC7}" type="presOf" srcId="{500CDDB9-C8D3-E148-B919-C94EA9B36112}" destId="{017D6714-CEDA-FD49-964A-0D3C184CB395}" srcOrd="1" destOrd="0" presId="urn:microsoft.com/office/officeart/2005/8/layout/orgChart1"/>
    <dgm:cxn modelId="{D717D1F5-AE17-A340-9414-F3D4E2BA0819}" type="presOf" srcId="{0DA09B90-D34F-7345-8235-2557920E9064}" destId="{443D6E2E-A895-3341-ACD9-16F52D136D34}" srcOrd="1" destOrd="0" presId="urn:microsoft.com/office/officeart/2005/8/layout/orgChart1"/>
    <dgm:cxn modelId="{C271F6FA-E2B6-884E-9C89-0C75E42816B5}" srcId="{0DA09B90-D34F-7345-8235-2557920E9064}" destId="{115FA1E4-8613-1245-842C-9B248CC981FB}" srcOrd="0" destOrd="0" parTransId="{11A40FD0-C58B-8C41-863B-F173D0D76428}" sibTransId="{7F9A8345-1446-194F-8ED4-E324403A1ACB}"/>
    <dgm:cxn modelId="{F3E872FF-6304-544B-862A-992313D624CA}" type="presOf" srcId="{B5C1A3A0-5516-6040-B7B0-E6B5358E2EFA}" destId="{4A109E62-44D1-FE4B-9995-A9049EC01772}" srcOrd="0" destOrd="0" presId="urn:microsoft.com/office/officeart/2005/8/layout/orgChart1"/>
    <dgm:cxn modelId="{FE8FBD88-74C5-7B45-AABD-515904FB1B15}" type="presParOf" srcId="{B1FA8971-A947-4D40-8BFC-3F3EA5E725BD}" destId="{DAA766EB-337F-754E-A816-D753AEE3F3AC}" srcOrd="0" destOrd="0" presId="urn:microsoft.com/office/officeart/2005/8/layout/orgChart1"/>
    <dgm:cxn modelId="{6B64F9EC-460A-F149-B9A0-54E2B2C23A3F}" type="presParOf" srcId="{DAA766EB-337F-754E-A816-D753AEE3F3AC}" destId="{C7A88760-CCDA-9146-B96D-FDBA370480EC}" srcOrd="0" destOrd="0" presId="urn:microsoft.com/office/officeart/2005/8/layout/orgChart1"/>
    <dgm:cxn modelId="{88C44AF4-EBAB-9949-98D7-9FD9F1429A91}" type="presParOf" srcId="{C7A88760-CCDA-9146-B96D-FDBA370480EC}" destId="{C2412370-D58D-0C48-BFD1-17631B8F7FC9}" srcOrd="0" destOrd="0" presId="urn:microsoft.com/office/officeart/2005/8/layout/orgChart1"/>
    <dgm:cxn modelId="{9430A143-C12A-C748-8F5F-397ACBAC15D0}" type="presParOf" srcId="{C7A88760-CCDA-9146-B96D-FDBA370480EC}" destId="{09DF3978-0EBC-1F49-8A6B-DAEF7C2A3F10}" srcOrd="1" destOrd="0" presId="urn:microsoft.com/office/officeart/2005/8/layout/orgChart1"/>
    <dgm:cxn modelId="{A543B0B5-6946-6447-8B61-7150CF982823}" type="presParOf" srcId="{DAA766EB-337F-754E-A816-D753AEE3F3AC}" destId="{E4C8AC03-68BF-4344-9643-9C6897818D61}" srcOrd="1" destOrd="0" presId="urn:microsoft.com/office/officeart/2005/8/layout/orgChart1"/>
    <dgm:cxn modelId="{2299CAF1-AE86-9A42-8740-E43C8DFCD931}" type="presParOf" srcId="{E4C8AC03-68BF-4344-9643-9C6897818D61}" destId="{5392FBD7-61F0-CA42-96DD-7D779C4D9680}" srcOrd="0" destOrd="0" presId="urn:microsoft.com/office/officeart/2005/8/layout/orgChart1"/>
    <dgm:cxn modelId="{44498C44-816C-8E48-8AF9-1DFC001B900F}" type="presParOf" srcId="{E4C8AC03-68BF-4344-9643-9C6897818D61}" destId="{703A0253-0F7B-4748-AD4B-7688D9F47024}" srcOrd="1" destOrd="0" presId="urn:microsoft.com/office/officeart/2005/8/layout/orgChart1"/>
    <dgm:cxn modelId="{69C13ABB-1A73-2A48-A785-CCFE6DB3B933}" type="presParOf" srcId="{703A0253-0F7B-4748-AD4B-7688D9F47024}" destId="{952BD92F-3968-BB48-B857-2A1B4C78068A}" srcOrd="0" destOrd="0" presId="urn:microsoft.com/office/officeart/2005/8/layout/orgChart1"/>
    <dgm:cxn modelId="{026FC176-ED2A-E943-9BD3-1B505397F34A}" type="presParOf" srcId="{952BD92F-3968-BB48-B857-2A1B4C78068A}" destId="{B35701D0-45CB-6248-A4F9-500B53C062D6}" srcOrd="0" destOrd="0" presId="urn:microsoft.com/office/officeart/2005/8/layout/orgChart1"/>
    <dgm:cxn modelId="{E8B94F2D-49A9-C647-B3DE-E12F5096F445}" type="presParOf" srcId="{952BD92F-3968-BB48-B857-2A1B4C78068A}" destId="{67D6F3F7-1399-0E48-A82A-223FC16ECE52}" srcOrd="1" destOrd="0" presId="urn:microsoft.com/office/officeart/2005/8/layout/orgChart1"/>
    <dgm:cxn modelId="{7FFE5075-41B5-8945-BA5D-1E5B94EE731B}" type="presParOf" srcId="{703A0253-0F7B-4748-AD4B-7688D9F47024}" destId="{549DB809-A457-0747-A95C-4AC1F6DCCB12}" srcOrd="1" destOrd="0" presId="urn:microsoft.com/office/officeart/2005/8/layout/orgChart1"/>
    <dgm:cxn modelId="{30A2E688-F247-C74E-89FD-89D2C1041DEE}" type="presParOf" srcId="{549DB809-A457-0747-A95C-4AC1F6DCCB12}" destId="{2CD3D9E7-06BF-9B4D-84F8-012CD4A22CD5}" srcOrd="0" destOrd="0" presId="urn:microsoft.com/office/officeart/2005/8/layout/orgChart1"/>
    <dgm:cxn modelId="{412C7E26-C86C-CC4C-9B36-FB49B8320ED1}" type="presParOf" srcId="{549DB809-A457-0747-A95C-4AC1F6DCCB12}" destId="{40699E24-6DD9-9D4A-8301-9CFC447D2448}" srcOrd="1" destOrd="0" presId="urn:microsoft.com/office/officeart/2005/8/layout/orgChart1"/>
    <dgm:cxn modelId="{7CBC4726-FD35-854F-B8B1-D7F751B83D22}" type="presParOf" srcId="{40699E24-6DD9-9D4A-8301-9CFC447D2448}" destId="{017EB7A9-A9A3-2A41-91E1-C73F035C5773}" srcOrd="0" destOrd="0" presId="urn:microsoft.com/office/officeart/2005/8/layout/orgChart1"/>
    <dgm:cxn modelId="{4D0E21BE-ACC2-434A-ABA3-30D3902A844D}" type="presParOf" srcId="{017EB7A9-A9A3-2A41-91E1-C73F035C5773}" destId="{FD3C2CE6-C630-3A4C-86F3-CF84A9827444}" srcOrd="0" destOrd="0" presId="urn:microsoft.com/office/officeart/2005/8/layout/orgChart1"/>
    <dgm:cxn modelId="{7D1EAF7C-151E-5947-9796-DBA240B6674E}" type="presParOf" srcId="{017EB7A9-A9A3-2A41-91E1-C73F035C5773}" destId="{5CDA740D-EA4F-B848-8A3D-FCE6846E2664}" srcOrd="1" destOrd="0" presId="urn:microsoft.com/office/officeart/2005/8/layout/orgChart1"/>
    <dgm:cxn modelId="{9527BA9F-1B37-7148-9525-80D26ACD5483}" type="presParOf" srcId="{40699E24-6DD9-9D4A-8301-9CFC447D2448}" destId="{A7A79E24-E37B-3445-9971-FA64B7AD05AA}" srcOrd="1" destOrd="0" presId="urn:microsoft.com/office/officeart/2005/8/layout/orgChart1"/>
    <dgm:cxn modelId="{1BB5A76C-764B-8448-AE2C-1D9E232C450F}" type="presParOf" srcId="{A7A79E24-E37B-3445-9971-FA64B7AD05AA}" destId="{7702C79C-E465-014D-B1B9-3A66F7D24782}" srcOrd="0" destOrd="0" presId="urn:microsoft.com/office/officeart/2005/8/layout/orgChart1"/>
    <dgm:cxn modelId="{BD8A1198-4FF6-C64C-91F0-690FB804CD00}" type="presParOf" srcId="{A7A79E24-E37B-3445-9971-FA64B7AD05AA}" destId="{4FCC6ED3-3777-A042-AA5A-A0381C6575FF}" srcOrd="1" destOrd="0" presId="urn:microsoft.com/office/officeart/2005/8/layout/orgChart1"/>
    <dgm:cxn modelId="{E46ACD67-E23D-1941-8BF5-F4ABC807E597}" type="presParOf" srcId="{4FCC6ED3-3777-A042-AA5A-A0381C6575FF}" destId="{7CF883D7-E965-7E49-B93A-245C7D5EE4E4}" srcOrd="0" destOrd="0" presId="urn:microsoft.com/office/officeart/2005/8/layout/orgChart1"/>
    <dgm:cxn modelId="{109343DF-58A0-6F4D-903F-1F1244FB3C2E}" type="presParOf" srcId="{7CF883D7-E965-7E49-B93A-245C7D5EE4E4}" destId="{69C74863-EFB7-B749-99BB-1E5E2CBBE9BF}" srcOrd="0" destOrd="0" presId="urn:microsoft.com/office/officeart/2005/8/layout/orgChart1"/>
    <dgm:cxn modelId="{52B3F6B5-D464-6043-8BFC-5CD4C5741484}" type="presParOf" srcId="{7CF883D7-E965-7E49-B93A-245C7D5EE4E4}" destId="{22C06724-F2C5-FE41-941D-623F719936B8}" srcOrd="1" destOrd="0" presId="urn:microsoft.com/office/officeart/2005/8/layout/orgChart1"/>
    <dgm:cxn modelId="{2C908E9F-B9A9-CF43-8F61-A5F78E293F41}" type="presParOf" srcId="{4FCC6ED3-3777-A042-AA5A-A0381C6575FF}" destId="{BDC18F1A-F9A9-4742-89FB-C9B150B14338}" srcOrd="1" destOrd="0" presId="urn:microsoft.com/office/officeart/2005/8/layout/orgChart1"/>
    <dgm:cxn modelId="{9D68F051-3F68-BF47-846B-2FF16B7FF30C}" type="presParOf" srcId="{BDC18F1A-F9A9-4742-89FB-C9B150B14338}" destId="{10EEC696-4455-2849-87D7-E7DB3497CBA6}" srcOrd="0" destOrd="0" presId="urn:microsoft.com/office/officeart/2005/8/layout/orgChart1"/>
    <dgm:cxn modelId="{42FEAED6-615B-2942-BC5D-BB24C192076D}" type="presParOf" srcId="{BDC18F1A-F9A9-4742-89FB-C9B150B14338}" destId="{A9E80EE2-16D9-B94E-991F-69A250E4AC03}" srcOrd="1" destOrd="0" presId="urn:microsoft.com/office/officeart/2005/8/layout/orgChart1"/>
    <dgm:cxn modelId="{AD437E1A-7F8D-F04A-BAE7-4D0A93018B61}" type="presParOf" srcId="{A9E80EE2-16D9-B94E-991F-69A250E4AC03}" destId="{24CBE7FC-30E9-5D4C-91EB-AC338FA65161}" srcOrd="0" destOrd="0" presId="urn:microsoft.com/office/officeart/2005/8/layout/orgChart1"/>
    <dgm:cxn modelId="{DF9CE5D3-F326-6D48-B411-287FB8E00D54}" type="presParOf" srcId="{24CBE7FC-30E9-5D4C-91EB-AC338FA65161}" destId="{89297775-ECBA-3D43-8DE4-FD282E1E50E8}" srcOrd="0" destOrd="0" presId="urn:microsoft.com/office/officeart/2005/8/layout/orgChart1"/>
    <dgm:cxn modelId="{CC104817-EC8A-2B41-85B6-A246BDB2F5C4}" type="presParOf" srcId="{24CBE7FC-30E9-5D4C-91EB-AC338FA65161}" destId="{9072F810-70E9-E848-81E2-A25C40CBD3B9}" srcOrd="1" destOrd="0" presId="urn:microsoft.com/office/officeart/2005/8/layout/orgChart1"/>
    <dgm:cxn modelId="{FD09982F-055A-EF45-94A1-D0AE23ECFD51}" type="presParOf" srcId="{A9E80EE2-16D9-B94E-991F-69A250E4AC03}" destId="{50FEE1B1-D228-3F40-8AEB-C87104A9B54F}" srcOrd="1" destOrd="0" presId="urn:microsoft.com/office/officeart/2005/8/layout/orgChart1"/>
    <dgm:cxn modelId="{59FE4288-8BEC-2046-B8EC-032964DA1600}" type="presParOf" srcId="{A9E80EE2-16D9-B94E-991F-69A250E4AC03}" destId="{5A9F7934-9614-6343-841D-A85C8352CF6C}" srcOrd="2" destOrd="0" presId="urn:microsoft.com/office/officeart/2005/8/layout/orgChart1"/>
    <dgm:cxn modelId="{C366F0C2-0D76-3B4B-A863-72FC99317D90}" type="presParOf" srcId="{BDC18F1A-F9A9-4742-89FB-C9B150B14338}" destId="{3AF86F62-88A4-D34B-B704-D6484E12FC4B}" srcOrd="2" destOrd="0" presId="urn:microsoft.com/office/officeart/2005/8/layout/orgChart1"/>
    <dgm:cxn modelId="{9750B7C2-066D-D447-8891-B7C27E948666}" type="presParOf" srcId="{BDC18F1A-F9A9-4742-89FB-C9B150B14338}" destId="{7E8DCFFD-A0C8-ED44-9580-CE93FC1BC1E7}" srcOrd="3" destOrd="0" presId="urn:microsoft.com/office/officeart/2005/8/layout/orgChart1"/>
    <dgm:cxn modelId="{CFE0DF79-4408-B449-A175-AD152DBC21CC}" type="presParOf" srcId="{7E8DCFFD-A0C8-ED44-9580-CE93FC1BC1E7}" destId="{067A76DE-CC58-D142-BD54-FA843DC91021}" srcOrd="0" destOrd="0" presId="urn:microsoft.com/office/officeart/2005/8/layout/orgChart1"/>
    <dgm:cxn modelId="{3FD6F4B5-7FDD-7E40-82BF-6388B8451DAE}" type="presParOf" srcId="{067A76DE-CC58-D142-BD54-FA843DC91021}" destId="{DE0ED753-2315-D647-83CB-71B11847F1FB}" srcOrd="0" destOrd="0" presId="urn:microsoft.com/office/officeart/2005/8/layout/orgChart1"/>
    <dgm:cxn modelId="{42DBFAB1-06FB-8949-A7EB-22D7AAC27FAF}" type="presParOf" srcId="{067A76DE-CC58-D142-BD54-FA843DC91021}" destId="{E43FAC42-E1C7-FF49-AFF2-1BC9B6F749CA}" srcOrd="1" destOrd="0" presId="urn:microsoft.com/office/officeart/2005/8/layout/orgChart1"/>
    <dgm:cxn modelId="{27765F4C-E59B-7B48-ABB5-1FFB93EDE65C}" type="presParOf" srcId="{7E8DCFFD-A0C8-ED44-9580-CE93FC1BC1E7}" destId="{80C06764-8A2D-A54E-B9FC-93F012F8DAC0}" srcOrd="1" destOrd="0" presId="urn:microsoft.com/office/officeart/2005/8/layout/orgChart1"/>
    <dgm:cxn modelId="{AE41F329-8357-764E-A399-A6006BB80F1D}" type="presParOf" srcId="{7E8DCFFD-A0C8-ED44-9580-CE93FC1BC1E7}" destId="{8B3B0632-3253-5B4C-A128-AF8546AB0EB1}" srcOrd="2" destOrd="0" presId="urn:microsoft.com/office/officeart/2005/8/layout/orgChart1"/>
    <dgm:cxn modelId="{92448ED8-DABF-474B-8128-26830A77CAB6}" type="presParOf" srcId="{4FCC6ED3-3777-A042-AA5A-A0381C6575FF}" destId="{18BAEBBD-8E8D-7A48-AD81-32C6C7E413B0}" srcOrd="2" destOrd="0" presId="urn:microsoft.com/office/officeart/2005/8/layout/orgChart1"/>
    <dgm:cxn modelId="{A11E30A6-5A7A-9141-97E3-0C70B9ECD872}" type="presParOf" srcId="{A7A79E24-E37B-3445-9971-FA64B7AD05AA}" destId="{1966FF14-00F9-DD42-B77A-13CFC028B880}" srcOrd="2" destOrd="0" presId="urn:microsoft.com/office/officeart/2005/8/layout/orgChart1"/>
    <dgm:cxn modelId="{526A4493-96EA-D248-A746-364D6FC0A365}" type="presParOf" srcId="{A7A79E24-E37B-3445-9971-FA64B7AD05AA}" destId="{4D25B807-6028-0C43-BE9F-9E0B48B5E1DA}" srcOrd="3" destOrd="0" presId="urn:microsoft.com/office/officeart/2005/8/layout/orgChart1"/>
    <dgm:cxn modelId="{683160D1-BC38-D442-802E-FF802E5BBCBE}" type="presParOf" srcId="{4D25B807-6028-0C43-BE9F-9E0B48B5E1DA}" destId="{264413FF-F9F6-184C-955C-9354235D11B8}" srcOrd="0" destOrd="0" presId="urn:microsoft.com/office/officeart/2005/8/layout/orgChart1"/>
    <dgm:cxn modelId="{6F1A9397-C85E-584A-8CD2-8511DD4C0D95}" type="presParOf" srcId="{264413FF-F9F6-184C-955C-9354235D11B8}" destId="{C50341F7-F169-8241-88A1-F8DFFAB73E56}" srcOrd="0" destOrd="0" presId="urn:microsoft.com/office/officeart/2005/8/layout/orgChart1"/>
    <dgm:cxn modelId="{D6150F7B-BF89-8543-92F6-C62CF3ED2B67}" type="presParOf" srcId="{264413FF-F9F6-184C-955C-9354235D11B8}" destId="{19A938DC-A1BB-7844-84F5-BB016C12F796}" srcOrd="1" destOrd="0" presId="urn:microsoft.com/office/officeart/2005/8/layout/orgChart1"/>
    <dgm:cxn modelId="{0473E6C0-8A63-4E45-A70E-2AF54D223E58}" type="presParOf" srcId="{4D25B807-6028-0C43-BE9F-9E0B48B5E1DA}" destId="{F044ED99-8600-024E-8D89-9E4516FD15A1}" srcOrd="1" destOrd="0" presId="urn:microsoft.com/office/officeart/2005/8/layout/orgChart1"/>
    <dgm:cxn modelId="{7F31E1AB-F15B-674F-8933-37779E1741A8}" type="presParOf" srcId="{F044ED99-8600-024E-8D89-9E4516FD15A1}" destId="{CC7B27A5-FDC7-BF43-A5CD-7B22660059D4}" srcOrd="0" destOrd="0" presId="urn:microsoft.com/office/officeart/2005/8/layout/orgChart1"/>
    <dgm:cxn modelId="{2A6CBAD2-CBAD-B54B-8ED5-39F20F140A51}" type="presParOf" srcId="{F044ED99-8600-024E-8D89-9E4516FD15A1}" destId="{812B19E6-895C-D04B-AB70-0878D6AC03B0}" srcOrd="1" destOrd="0" presId="urn:microsoft.com/office/officeart/2005/8/layout/orgChart1"/>
    <dgm:cxn modelId="{B3170CAD-EAAD-F74F-A7EF-3A8C3AB61E8D}" type="presParOf" srcId="{812B19E6-895C-D04B-AB70-0878D6AC03B0}" destId="{66770AFB-D5D6-1E40-8484-681C452A6423}" srcOrd="0" destOrd="0" presId="urn:microsoft.com/office/officeart/2005/8/layout/orgChart1"/>
    <dgm:cxn modelId="{7951E4AD-309B-9249-9B73-1935395F6A05}" type="presParOf" srcId="{66770AFB-D5D6-1E40-8484-681C452A6423}" destId="{71447730-4DE9-DF4D-9B9B-9139E0FEBB27}" srcOrd="0" destOrd="0" presId="urn:microsoft.com/office/officeart/2005/8/layout/orgChart1"/>
    <dgm:cxn modelId="{E330FBCF-5735-7D4D-B6FF-7432B75F9303}" type="presParOf" srcId="{66770AFB-D5D6-1E40-8484-681C452A6423}" destId="{AC334E05-6DEC-184F-9F0F-F4614F027162}" srcOrd="1" destOrd="0" presId="urn:microsoft.com/office/officeart/2005/8/layout/orgChart1"/>
    <dgm:cxn modelId="{4D7E6BEF-A783-D54D-8B36-651729922822}" type="presParOf" srcId="{812B19E6-895C-D04B-AB70-0878D6AC03B0}" destId="{F0B3BE49-68A7-4C46-975E-D145180F7113}" srcOrd="1" destOrd="0" presId="urn:microsoft.com/office/officeart/2005/8/layout/orgChart1"/>
    <dgm:cxn modelId="{2AF72392-B913-B04D-AF3F-7DE8F39F7AD9}" type="presParOf" srcId="{812B19E6-895C-D04B-AB70-0878D6AC03B0}" destId="{2BDC3712-1810-E046-90B6-CEFBD0134E2E}" srcOrd="2" destOrd="0" presId="urn:microsoft.com/office/officeart/2005/8/layout/orgChart1"/>
    <dgm:cxn modelId="{CB86A3D0-D28F-1944-A381-A0CBF019BF53}" type="presParOf" srcId="{4D25B807-6028-0C43-BE9F-9E0B48B5E1DA}" destId="{D56CEEE5-332A-A54B-B9BC-84C893B86094}" srcOrd="2" destOrd="0" presId="urn:microsoft.com/office/officeart/2005/8/layout/orgChart1"/>
    <dgm:cxn modelId="{A1E53776-7922-5D45-8232-D788D5E249D8}" type="presParOf" srcId="{A7A79E24-E37B-3445-9971-FA64B7AD05AA}" destId="{A8F6E04B-13A9-6049-A840-535D37DAC280}" srcOrd="4" destOrd="0" presId="urn:microsoft.com/office/officeart/2005/8/layout/orgChart1"/>
    <dgm:cxn modelId="{2829E01C-4CBB-B144-AA68-59E222C64F4A}" type="presParOf" srcId="{A7A79E24-E37B-3445-9971-FA64B7AD05AA}" destId="{CD6FA7C5-09D2-3C4E-8033-3445E70A6218}" srcOrd="5" destOrd="0" presId="urn:microsoft.com/office/officeart/2005/8/layout/orgChart1"/>
    <dgm:cxn modelId="{1A673307-DCC9-634F-ADC9-25B61B3FADCD}" type="presParOf" srcId="{CD6FA7C5-09D2-3C4E-8033-3445E70A6218}" destId="{0E75D360-128F-704F-A7AB-B2D5D50F75CC}" srcOrd="0" destOrd="0" presId="urn:microsoft.com/office/officeart/2005/8/layout/orgChart1"/>
    <dgm:cxn modelId="{156F6BCB-7687-4C49-A064-2DC9238219E4}" type="presParOf" srcId="{0E75D360-128F-704F-A7AB-B2D5D50F75CC}" destId="{1004E4F0-25F7-3F44-AE4F-EA67A69DC3DF}" srcOrd="0" destOrd="0" presId="urn:microsoft.com/office/officeart/2005/8/layout/orgChart1"/>
    <dgm:cxn modelId="{5970DF9A-AED4-E24F-BE3C-FD128590F794}" type="presParOf" srcId="{0E75D360-128F-704F-A7AB-B2D5D50F75CC}" destId="{577D4895-DEDC-A340-AC6B-439292700283}" srcOrd="1" destOrd="0" presId="urn:microsoft.com/office/officeart/2005/8/layout/orgChart1"/>
    <dgm:cxn modelId="{ECCF7C66-53FF-F244-BB0B-47EA23CB3961}" type="presParOf" srcId="{CD6FA7C5-09D2-3C4E-8033-3445E70A6218}" destId="{073C86F9-334F-E34B-8FBB-93A915E6346B}" srcOrd="1" destOrd="0" presId="urn:microsoft.com/office/officeart/2005/8/layout/orgChart1"/>
    <dgm:cxn modelId="{C477AAAF-8644-724A-9438-F7386ABF344B}" type="presParOf" srcId="{CD6FA7C5-09D2-3C4E-8033-3445E70A6218}" destId="{A4817D69-A48D-2C4F-9C85-45E647942127}" srcOrd="2" destOrd="0" presId="urn:microsoft.com/office/officeart/2005/8/layout/orgChart1"/>
    <dgm:cxn modelId="{7F040C8B-F4A3-2349-8954-66697CB32421}" type="presParOf" srcId="{40699E24-6DD9-9D4A-8301-9CFC447D2448}" destId="{B3BCA378-971B-3142-9FB1-FE50CB1B1DC6}" srcOrd="2" destOrd="0" presId="urn:microsoft.com/office/officeart/2005/8/layout/orgChart1"/>
    <dgm:cxn modelId="{7BE756A1-CDED-4C42-89F7-FA627C6E2A41}" type="presParOf" srcId="{549DB809-A457-0747-A95C-4AC1F6DCCB12}" destId="{4A109E62-44D1-FE4B-9995-A9049EC01772}" srcOrd="2" destOrd="0" presId="urn:microsoft.com/office/officeart/2005/8/layout/orgChart1"/>
    <dgm:cxn modelId="{009A8ED9-B418-7E47-9825-477A59C87986}" type="presParOf" srcId="{549DB809-A457-0747-A95C-4AC1F6DCCB12}" destId="{871AACDA-E650-3A4F-AE06-DCF07A432E53}" srcOrd="3" destOrd="0" presId="urn:microsoft.com/office/officeart/2005/8/layout/orgChart1"/>
    <dgm:cxn modelId="{1DA0DA28-7908-0E4E-8B68-7D5069B782B9}" type="presParOf" srcId="{871AACDA-E650-3A4F-AE06-DCF07A432E53}" destId="{850A0117-482C-A542-AEF1-DD8E73B6E5FD}" srcOrd="0" destOrd="0" presId="urn:microsoft.com/office/officeart/2005/8/layout/orgChart1"/>
    <dgm:cxn modelId="{9F39E526-966A-414E-9678-56683E6D7606}" type="presParOf" srcId="{850A0117-482C-A542-AEF1-DD8E73B6E5FD}" destId="{C8745E91-3D4A-A044-B584-30D76F9FD46E}" srcOrd="0" destOrd="0" presId="urn:microsoft.com/office/officeart/2005/8/layout/orgChart1"/>
    <dgm:cxn modelId="{C987708A-DEEB-E24A-B467-E4FE67BF2ADD}" type="presParOf" srcId="{850A0117-482C-A542-AEF1-DD8E73B6E5FD}" destId="{BF42872E-8B9A-9542-9049-01ECE01DDE7A}" srcOrd="1" destOrd="0" presId="urn:microsoft.com/office/officeart/2005/8/layout/orgChart1"/>
    <dgm:cxn modelId="{09F4A250-92D1-DA49-A8F6-CBC16F43A895}" type="presParOf" srcId="{871AACDA-E650-3A4F-AE06-DCF07A432E53}" destId="{FFE31EB6-CA8D-F542-A123-734D443B6BFE}" srcOrd="1" destOrd="0" presId="urn:microsoft.com/office/officeart/2005/8/layout/orgChart1"/>
    <dgm:cxn modelId="{C09DA6BE-0D18-2F42-B6E8-4F10EFC67776}" type="presParOf" srcId="{871AACDA-E650-3A4F-AE06-DCF07A432E53}" destId="{DB29FC69-791F-2D4C-9073-495F5999BA2E}" srcOrd="2" destOrd="0" presId="urn:microsoft.com/office/officeart/2005/8/layout/orgChart1"/>
    <dgm:cxn modelId="{9DD3A5DB-4D71-964C-A4DC-228DEC1B0E36}" type="presParOf" srcId="{549DB809-A457-0747-A95C-4AC1F6DCCB12}" destId="{EDF974A7-896D-4A4D-BE41-A38F1CFDB605}" srcOrd="4" destOrd="0" presId="urn:microsoft.com/office/officeart/2005/8/layout/orgChart1"/>
    <dgm:cxn modelId="{7054E6B2-BFAF-2641-B391-884865989C15}" type="presParOf" srcId="{549DB809-A457-0747-A95C-4AC1F6DCCB12}" destId="{68F014C5-3E52-6942-A6B9-79469B2D59A0}" srcOrd="5" destOrd="0" presId="urn:microsoft.com/office/officeart/2005/8/layout/orgChart1"/>
    <dgm:cxn modelId="{9119F3FF-A188-CC42-9613-8389DADD307A}" type="presParOf" srcId="{68F014C5-3E52-6942-A6B9-79469B2D59A0}" destId="{64941CE3-B390-034D-A25F-7E5D1FD794C2}" srcOrd="0" destOrd="0" presId="urn:microsoft.com/office/officeart/2005/8/layout/orgChart1"/>
    <dgm:cxn modelId="{A7D14274-9549-D242-A979-4173D67E3F8D}" type="presParOf" srcId="{64941CE3-B390-034D-A25F-7E5D1FD794C2}" destId="{CBCC5D5C-3605-B54D-9D13-30064B2ED0DB}" srcOrd="0" destOrd="0" presId="urn:microsoft.com/office/officeart/2005/8/layout/orgChart1"/>
    <dgm:cxn modelId="{CD38AC8B-69FB-E44E-AF98-1F19B9FAF7CF}" type="presParOf" srcId="{64941CE3-B390-034D-A25F-7E5D1FD794C2}" destId="{443D6E2E-A895-3341-ACD9-16F52D136D34}" srcOrd="1" destOrd="0" presId="urn:microsoft.com/office/officeart/2005/8/layout/orgChart1"/>
    <dgm:cxn modelId="{C455D18F-FC9E-FC46-9224-94F78435F1B1}" type="presParOf" srcId="{68F014C5-3E52-6942-A6B9-79469B2D59A0}" destId="{EDD7EBB6-7AA6-624B-BAD8-9E9C1AA7F0BC}" srcOrd="1" destOrd="0" presId="urn:microsoft.com/office/officeart/2005/8/layout/orgChart1"/>
    <dgm:cxn modelId="{7E625942-38FD-344C-98D6-AA00BE135356}" type="presParOf" srcId="{EDD7EBB6-7AA6-624B-BAD8-9E9C1AA7F0BC}" destId="{389BB03B-5915-934B-9486-0538411FDB61}" srcOrd="0" destOrd="0" presId="urn:microsoft.com/office/officeart/2005/8/layout/orgChart1"/>
    <dgm:cxn modelId="{FAC21FB6-B10C-5348-9666-F491DEADEA6C}" type="presParOf" srcId="{EDD7EBB6-7AA6-624B-BAD8-9E9C1AA7F0BC}" destId="{C8594431-7C2C-E843-92F3-9A2284CCB7AC}" srcOrd="1" destOrd="0" presId="urn:microsoft.com/office/officeart/2005/8/layout/orgChart1"/>
    <dgm:cxn modelId="{DA8727FD-C696-8746-964C-1FC37820CEA1}" type="presParOf" srcId="{C8594431-7C2C-E843-92F3-9A2284CCB7AC}" destId="{E9136606-0BC5-4E41-BB01-66B09B515705}" srcOrd="0" destOrd="0" presId="urn:microsoft.com/office/officeart/2005/8/layout/orgChart1"/>
    <dgm:cxn modelId="{F2B90AC0-16BD-C346-B41D-D675F0EB29A8}" type="presParOf" srcId="{E9136606-0BC5-4E41-BB01-66B09B515705}" destId="{CB0446C3-7450-3148-91AA-7A2A53AB179D}" srcOrd="0" destOrd="0" presId="urn:microsoft.com/office/officeart/2005/8/layout/orgChart1"/>
    <dgm:cxn modelId="{B3935404-E7CA-5249-9616-0EF8615016BF}" type="presParOf" srcId="{E9136606-0BC5-4E41-BB01-66B09B515705}" destId="{F4C7698C-1180-5247-877E-477E90F7BBE1}" srcOrd="1" destOrd="0" presId="urn:microsoft.com/office/officeart/2005/8/layout/orgChart1"/>
    <dgm:cxn modelId="{D47485D1-8656-F340-855E-110656C60586}" type="presParOf" srcId="{C8594431-7C2C-E843-92F3-9A2284CCB7AC}" destId="{13F6F115-FF5F-EF43-B138-568D9B3704FF}" srcOrd="1" destOrd="0" presId="urn:microsoft.com/office/officeart/2005/8/layout/orgChart1"/>
    <dgm:cxn modelId="{05EB5E8C-E90C-7042-990B-846C8EA319F5}" type="presParOf" srcId="{13F6F115-FF5F-EF43-B138-568D9B3704FF}" destId="{68F04C16-BAFC-4A49-B906-2DE9DE6BB875}" srcOrd="0" destOrd="0" presId="urn:microsoft.com/office/officeart/2005/8/layout/orgChart1"/>
    <dgm:cxn modelId="{38B53329-3205-3C4B-981E-E6104F1A59DA}" type="presParOf" srcId="{13F6F115-FF5F-EF43-B138-568D9B3704FF}" destId="{0CEB53FF-D5DE-EA45-96AD-38BC1DB926E9}" srcOrd="1" destOrd="0" presId="urn:microsoft.com/office/officeart/2005/8/layout/orgChart1"/>
    <dgm:cxn modelId="{9762F2D1-D48B-074B-B99F-B8E1FF86FCAD}" type="presParOf" srcId="{0CEB53FF-D5DE-EA45-96AD-38BC1DB926E9}" destId="{AD831D04-EE55-3441-8FAA-464673B2F8B4}" srcOrd="0" destOrd="0" presId="urn:microsoft.com/office/officeart/2005/8/layout/orgChart1"/>
    <dgm:cxn modelId="{F6D22AD1-04E8-A64F-8BC6-37E0857CBDFF}" type="presParOf" srcId="{AD831D04-EE55-3441-8FAA-464673B2F8B4}" destId="{515D5FE6-A494-5A4D-9A97-10DC44869CA9}" srcOrd="0" destOrd="0" presId="urn:microsoft.com/office/officeart/2005/8/layout/orgChart1"/>
    <dgm:cxn modelId="{BA52A145-52C5-8A42-A822-32F85F7A21DD}" type="presParOf" srcId="{AD831D04-EE55-3441-8FAA-464673B2F8B4}" destId="{72D8B9C2-DA6F-CB48-B696-D6802C2E3F71}" srcOrd="1" destOrd="0" presId="urn:microsoft.com/office/officeart/2005/8/layout/orgChart1"/>
    <dgm:cxn modelId="{612FEBF1-D943-4D41-9929-346A7E4FA4E8}" type="presParOf" srcId="{0CEB53FF-D5DE-EA45-96AD-38BC1DB926E9}" destId="{BCC52D14-9903-CC4D-8CCC-2B2C90A932B5}" srcOrd="1" destOrd="0" presId="urn:microsoft.com/office/officeart/2005/8/layout/orgChart1"/>
    <dgm:cxn modelId="{D52988C5-AD08-A244-9730-16DB379F7150}" type="presParOf" srcId="{0CEB53FF-D5DE-EA45-96AD-38BC1DB926E9}" destId="{F359B62D-B99F-004A-A530-8ADBE9978A3F}" srcOrd="2" destOrd="0" presId="urn:microsoft.com/office/officeart/2005/8/layout/orgChart1"/>
    <dgm:cxn modelId="{4F0462F4-CE07-2E46-9F8A-1E824BF39177}" type="presParOf" srcId="{C8594431-7C2C-E843-92F3-9A2284CCB7AC}" destId="{8AECE548-DBD9-AB4B-80A7-DB4C60A3C748}" srcOrd="2" destOrd="0" presId="urn:microsoft.com/office/officeart/2005/8/layout/orgChart1"/>
    <dgm:cxn modelId="{BFA02E94-E539-2C4E-A1A9-5AA7020DA445}" type="presParOf" srcId="{EDD7EBB6-7AA6-624B-BAD8-9E9C1AA7F0BC}" destId="{A1BA80C2-207C-B940-9A69-A416C7EF7BF1}" srcOrd="2" destOrd="0" presId="urn:microsoft.com/office/officeart/2005/8/layout/orgChart1"/>
    <dgm:cxn modelId="{CE434446-AA6E-6D40-AB87-021A45257F53}" type="presParOf" srcId="{EDD7EBB6-7AA6-624B-BAD8-9E9C1AA7F0BC}" destId="{E2A0F2F1-2C85-DF43-B623-531B626A4DF2}" srcOrd="3" destOrd="0" presId="urn:microsoft.com/office/officeart/2005/8/layout/orgChart1"/>
    <dgm:cxn modelId="{78126FE9-8AF1-254C-AF1E-6317E6A6B8AA}" type="presParOf" srcId="{E2A0F2F1-2C85-DF43-B623-531B626A4DF2}" destId="{427148F2-EAE4-2148-83AE-AB7A2EE41877}" srcOrd="0" destOrd="0" presId="urn:microsoft.com/office/officeart/2005/8/layout/orgChart1"/>
    <dgm:cxn modelId="{4EACB698-6159-5546-B37D-619A80937BDA}" type="presParOf" srcId="{427148F2-EAE4-2148-83AE-AB7A2EE41877}" destId="{A410D597-F045-A144-A206-DCF2F1EBB642}" srcOrd="0" destOrd="0" presId="urn:microsoft.com/office/officeart/2005/8/layout/orgChart1"/>
    <dgm:cxn modelId="{2622E01E-E325-0C40-AA9E-F0CF99BD692A}" type="presParOf" srcId="{427148F2-EAE4-2148-83AE-AB7A2EE41877}" destId="{017D6714-CEDA-FD49-964A-0D3C184CB395}" srcOrd="1" destOrd="0" presId="urn:microsoft.com/office/officeart/2005/8/layout/orgChart1"/>
    <dgm:cxn modelId="{60F156A9-6C47-E644-B7AA-7DD863E1C8A4}" type="presParOf" srcId="{E2A0F2F1-2C85-DF43-B623-531B626A4DF2}" destId="{E6BC40BE-1B39-774B-99C4-D9F76F605BA1}" srcOrd="1" destOrd="0" presId="urn:microsoft.com/office/officeart/2005/8/layout/orgChart1"/>
    <dgm:cxn modelId="{D0DA8EC2-789D-A84C-83FB-D3A2A56DF9E4}" type="presParOf" srcId="{E6BC40BE-1B39-774B-99C4-D9F76F605BA1}" destId="{0E5683FA-83CE-AC4C-861B-5353188BB458}" srcOrd="0" destOrd="0" presId="urn:microsoft.com/office/officeart/2005/8/layout/orgChart1"/>
    <dgm:cxn modelId="{731AF097-81F4-2149-B757-AF085C2AEC77}" type="presParOf" srcId="{E6BC40BE-1B39-774B-99C4-D9F76F605BA1}" destId="{0312F718-9A2D-0748-9EB2-255DDAD8F0B9}" srcOrd="1" destOrd="0" presId="urn:microsoft.com/office/officeart/2005/8/layout/orgChart1"/>
    <dgm:cxn modelId="{739E3182-FE97-FC4D-BC80-C8702702F443}" type="presParOf" srcId="{0312F718-9A2D-0748-9EB2-255DDAD8F0B9}" destId="{D94F0F34-832D-8448-8E7D-5EB8E74A83D1}" srcOrd="0" destOrd="0" presId="urn:microsoft.com/office/officeart/2005/8/layout/orgChart1"/>
    <dgm:cxn modelId="{B52938E8-E6E6-2942-A6B2-D4FFD8DC5AB1}" type="presParOf" srcId="{D94F0F34-832D-8448-8E7D-5EB8E74A83D1}" destId="{F0403990-B4EC-ED4A-B3CF-263551D4A789}" srcOrd="0" destOrd="0" presId="urn:microsoft.com/office/officeart/2005/8/layout/orgChart1"/>
    <dgm:cxn modelId="{B18EFD92-EEE5-F14F-8CE7-2171461BFCC0}" type="presParOf" srcId="{D94F0F34-832D-8448-8E7D-5EB8E74A83D1}" destId="{78915310-6B76-6C47-B3D7-800732B7430F}" srcOrd="1" destOrd="0" presId="urn:microsoft.com/office/officeart/2005/8/layout/orgChart1"/>
    <dgm:cxn modelId="{B48688FE-E13E-464E-83F9-A6D6D8288001}" type="presParOf" srcId="{0312F718-9A2D-0748-9EB2-255DDAD8F0B9}" destId="{5D62D746-B1F7-624D-A292-D09D560DD904}" srcOrd="1" destOrd="0" presId="urn:microsoft.com/office/officeart/2005/8/layout/orgChart1"/>
    <dgm:cxn modelId="{E49EF282-4FBC-AF45-BDD0-047A158802B6}" type="presParOf" srcId="{0312F718-9A2D-0748-9EB2-255DDAD8F0B9}" destId="{692E7C01-F4FE-474A-BFB2-F010D8B8DA7E}" srcOrd="2" destOrd="0" presId="urn:microsoft.com/office/officeart/2005/8/layout/orgChart1"/>
    <dgm:cxn modelId="{631F8768-9F4A-BD43-BFB7-0BE3B1FC2F0D}" type="presParOf" srcId="{E2A0F2F1-2C85-DF43-B623-531B626A4DF2}" destId="{D0185C36-1ED5-F848-B20F-6B6145A64A39}" srcOrd="2" destOrd="0" presId="urn:microsoft.com/office/officeart/2005/8/layout/orgChart1"/>
    <dgm:cxn modelId="{8B170DF8-6383-D04B-BE2E-DF202BBB23DA}" type="presParOf" srcId="{EDD7EBB6-7AA6-624B-BAD8-9E9C1AA7F0BC}" destId="{4F9820EA-4DE5-B04C-867C-56BDFED77B9C}" srcOrd="4" destOrd="0" presId="urn:microsoft.com/office/officeart/2005/8/layout/orgChart1"/>
    <dgm:cxn modelId="{F6A1EEE7-4B93-7945-A73E-8D1BEBA53F6D}" type="presParOf" srcId="{EDD7EBB6-7AA6-624B-BAD8-9E9C1AA7F0BC}" destId="{ACF90912-90E1-9141-AE44-4CAEFE8D4D99}" srcOrd="5" destOrd="0" presId="urn:microsoft.com/office/officeart/2005/8/layout/orgChart1"/>
    <dgm:cxn modelId="{E61D2250-07A4-5A46-B82C-210A7B1D061F}" type="presParOf" srcId="{ACF90912-90E1-9141-AE44-4CAEFE8D4D99}" destId="{29A2EE0A-B3F1-164A-8EEB-D1B6AB0EAA88}" srcOrd="0" destOrd="0" presId="urn:microsoft.com/office/officeart/2005/8/layout/orgChart1"/>
    <dgm:cxn modelId="{C183E187-83C7-0B49-8B10-7EDADD6DD606}" type="presParOf" srcId="{29A2EE0A-B3F1-164A-8EEB-D1B6AB0EAA88}" destId="{97617B45-B744-C04D-9A4D-1FC025D3BC14}" srcOrd="0" destOrd="0" presId="urn:microsoft.com/office/officeart/2005/8/layout/orgChart1"/>
    <dgm:cxn modelId="{09001D5F-A5E4-8F4F-9E83-7C07CC0DBDF2}" type="presParOf" srcId="{29A2EE0A-B3F1-164A-8EEB-D1B6AB0EAA88}" destId="{E694AE0A-EDEB-9544-8533-0916C21DC1E7}" srcOrd="1" destOrd="0" presId="urn:microsoft.com/office/officeart/2005/8/layout/orgChart1"/>
    <dgm:cxn modelId="{BE8831D3-4364-7B44-AFCC-3F224D92CCBF}" type="presParOf" srcId="{ACF90912-90E1-9141-AE44-4CAEFE8D4D99}" destId="{36BE0682-A2D2-6045-9CB4-40BCA5E6B8D0}" srcOrd="1" destOrd="0" presId="urn:microsoft.com/office/officeart/2005/8/layout/orgChart1"/>
    <dgm:cxn modelId="{7572F88E-D8C8-C84F-91D2-E5E418A8B7FA}" type="presParOf" srcId="{ACF90912-90E1-9141-AE44-4CAEFE8D4D99}" destId="{AAF4AA9E-FA69-D549-9CDC-E1C00C889B7D}" srcOrd="2" destOrd="0" presId="urn:microsoft.com/office/officeart/2005/8/layout/orgChart1"/>
    <dgm:cxn modelId="{38993A83-8E42-EE4A-98EB-0CDEF2740414}" type="presParOf" srcId="{68F014C5-3E52-6942-A6B9-79469B2D59A0}" destId="{FA87A85F-C073-5645-AFB0-143AAF8FBAEB}" srcOrd="2" destOrd="0" presId="urn:microsoft.com/office/officeart/2005/8/layout/orgChart1"/>
    <dgm:cxn modelId="{7539F0AA-7C03-314F-8384-17A4A4E7ECD1}" type="presParOf" srcId="{549DB809-A457-0747-A95C-4AC1F6DCCB12}" destId="{5C6F98F0-81B5-5B42-845E-BF91C355F234}" srcOrd="6" destOrd="0" presId="urn:microsoft.com/office/officeart/2005/8/layout/orgChart1"/>
    <dgm:cxn modelId="{EE95F3B4-3A95-0842-B4E4-2EE40162C76B}" type="presParOf" srcId="{549DB809-A457-0747-A95C-4AC1F6DCCB12}" destId="{2E8ABCBA-E45C-4441-AB4D-A29B0CAE497A}" srcOrd="7" destOrd="0" presId="urn:microsoft.com/office/officeart/2005/8/layout/orgChart1"/>
    <dgm:cxn modelId="{8ACD3C75-89E1-E645-B103-D113AF489122}" type="presParOf" srcId="{2E8ABCBA-E45C-4441-AB4D-A29B0CAE497A}" destId="{83A59074-50F4-0B4D-9E01-AA75CCB1AE17}" srcOrd="0" destOrd="0" presId="urn:microsoft.com/office/officeart/2005/8/layout/orgChart1"/>
    <dgm:cxn modelId="{DE999661-702F-1F47-925B-44527AF125C5}" type="presParOf" srcId="{83A59074-50F4-0B4D-9E01-AA75CCB1AE17}" destId="{263BA9B3-A42C-064C-956D-D6DBDEBCF725}" srcOrd="0" destOrd="0" presId="urn:microsoft.com/office/officeart/2005/8/layout/orgChart1"/>
    <dgm:cxn modelId="{D661F958-830D-0C4E-ADB6-97A3F837CE4A}" type="presParOf" srcId="{83A59074-50F4-0B4D-9E01-AA75CCB1AE17}" destId="{5845F3C6-854B-2A4B-91BD-03C979BD3777}" srcOrd="1" destOrd="0" presId="urn:microsoft.com/office/officeart/2005/8/layout/orgChart1"/>
    <dgm:cxn modelId="{5F0D114D-1CAF-EA48-ADF5-BF90D0EFA5DF}" type="presParOf" srcId="{2E8ABCBA-E45C-4441-AB4D-A29B0CAE497A}" destId="{0666DD52-B46D-D045-B059-EDE8A757B89D}" srcOrd="1" destOrd="0" presId="urn:microsoft.com/office/officeart/2005/8/layout/orgChart1"/>
    <dgm:cxn modelId="{6FAE451C-3F62-EA49-AFC2-45A33133C3E1}" type="presParOf" srcId="{0666DD52-B46D-D045-B059-EDE8A757B89D}" destId="{B5C274D8-040C-C241-893E-233A320DA837}" srcOrd="0" destOrd="0" presId="urn:microsoft.com/office/officeart/2005/8/layout/orgChart1"/>
    <dgm:cxn modelId="{3C1418A2-5B40-B641-904C-573AA4B563B3}" type="presParOf" srcId="{0666DD52-B46D-D045-B059-EDE8A757B89D}" destId="{B8BDC56C-517E-E146-ABA4-F8E45911B971}" srcOrd="1" destOrd="0" presId="urn:microsoft.com/office/officeart/2005/8/layout/orgChart1"/>
    <dgm:cxn modelId="{A2D35E0C-D2B2-764A-BB49-8049011D69CA}" type="presParOf" srcId="{B8BDC56C-517E-E146-ABA4-F8E45911B971}" destId="{ACA0093B-5615-0443-9C91-503EC4B6C7D7}" srcOrd="0" destOrd="0" presId="urn:microsoft.com/office/officeart/2005/8/layout/orgChart1"/>
    <dgm:cxn modelId="{F97ED73D-D733-8A4E-992B-FCC6DBDD5FA2}" type="presParOf" srcId="{ACA0093B-5615-0443-9C91-503EC4B6C7D7}" destId="{F530BD8B-ADE5-D54F-BEDA-55B331E767AE}" srcOrd="0" destOrd="0" presId="urn:microsoft.com/office/officeart/2005/8/layout/orgChart1"/>
    <dgm:cxn modelId="{4D908D5B-6619-CD4A-9721-314937DAD1E7}" type="presParOf" srcId="{ACA0093B-5615-0443-9C91-503EC4B6C7D7}" destId="{84FA2B91-5047-6146-9FF1-40A6B94D5666}" srcOrd="1" destOrd="0" presId="urn:microsoft.com/office/officeart/2005/8/layout/orgChart1"/>
    <dgm:cxn modelId="{35009D43-8811-8B4E-9D74-ABF41A1D7C34}" type="presParOf" srcId="{B8BDC56C-517E-E146-ABA4-F8E45911B971}" destId="{A6E5F66C-6D16-1D48-8223-30C3B25A5451}" srcOrd="1" destOrd="0" presId="urn:microsoft.com/office/officeart/2005/8/layout/orgChart1"/>
    <dgm:cxn modelId="{4621B4BD-8275-0D4F-94B4-83549A6682B3}" type="presParOf" srcId="{B8BDC56C-517E-E146-ABA4-F8E45911B971}" destId="{58C91277-A222-074D-8ED1-EDB6615C812A}" srcOrd="2" destOrd="0" presId="urn:microsoft.com/office/officeart/2005/8/layout/orgChart1"/>
    <dgm:cxn modelId="{17ED2D70-8343-CB4D-9D5C-7107A47FCCE2}" type="presParOf" srcId="{0666DD52-B46D-D045-B059-EDE8A757B89D}" destId="{CB4177E5-4CDC-F345-A8D0-510F7336A47E}" srcOrd="2" destOrd="0" presId="urn:microsoft.com/office/officeart/2005/8/layout/orgChart1"/>
    <dgm:cxn modelId="{235BD161-5EB5-7043-80D6-EF0CA059DF1C}" type="presParOf" srcId="{0666DD52-B46D-D045-B059-EDE8A757B89D}" destId="{F87577D3-770A-BA4B-AB97-F9AA321A134B}" srcOrd="3" destOrd="0" presId="urn:microsoft.com/office/officeart/2005/8/layout/orgChart1"/>
    <dgm:cxn modelId="{6FC6B0AA-4691-8344-BC53-C82AE6D98168}" type="presParOf" srcId="{F87577D3-770A-BA4B-AB97-F9AA321A134B}" destId="{965B1C19-3339-0A45-A24C-0622547F1D47}" srcOrd="0" destOrd="0" presId="urn:microsoft.com/office/officeart/2005/8/layout/orgChart1"/>
    <dgm:cxn modelId="{7C8F871F-57C9-264B-B11B-B5CBD572D181}" type="presParOf" srcId="{965B1C19-3339-0A45-A24C-0622547F1D47}" destId="{62A76D62-28AA-3041-86B0-DF265FBCED1C}" srcOrd="0" destOrd="0" presId="urn:microsoft.com/office/officeart/2005/8/layout/orgChart1"/>
    <dgm:cxn modelId="{E7F650FF-6AB8-7444-B16E-F3DB6C2F9436}" type="presParOf" srcId="{965B1C19-3339-0A45-A24C-0622547F1D47}" destId="{A71DD470-6484-5741-BB19-2E2F75A21619}" srcOrd="1" destOrd="0" presId="urn:microsoft.com/office/officeart/2005/8/layout/orgChart1"/>
    <dgm:cxn modelId="{0D4CC98E-577A-DA43-A784-FA994272B3BB}" type="presParOf" srcId="{F87577D3-770A-BA4B-AB97-F9AA321A134B}" destId="{4F12950E-4E98-3440-A459-EC2F5DA5B974}" srcOrd="1" destOrd="0" presId="urn:microsoft.com/office/officeart/2005/8/layout/orgChart1"/>
    <dgm:cxn modelId="{FD541F05-EC8B-B847-B4BB-773E754A8A05}" type="presParOf" srcId="{F87577D3-770A-BA4B-AB97-F9AA321A134B}" destId="{52830682-0FC0-F742-B2FF-C574BC07AE5C}" srcOrd="2" destOrd="0" presId="urn:microsoft.com/office/officeart/2005/8/layout/orgChart1"/>
    <dgm:cxn modelId="{D2D9D29E-7E67-1942-A078-DA054737229D}" type="presParOf" srcId="{0666DD52-B46D-D045-B059-EDE8A757B89D}" destId="{15CA4598-C932-B342-A561-BE885ABDB171}" srcOrd="4" destOrd="0" presId="urn:microsoft.com/office/officeart/2005/8/layout/orgChart1"/>
    <dgm:cxn modelId="{C22BAB99-72DB-AF40-A141-6DD2C3B0017F}" type="presParOf" srcId="{0666DD52-B46D-D045-B059-EDE8A757B89D}" destId="{2FF65519-BDDB-FE48-8103-FB0C77102E05}" srcOrd="5" destOrd="0" presId="urn:microsoft.com/office/officeart/2005/8/layout/orgChart1"/>
    <dgm:cxn modelId="{0EB27236-1EA1-5240-A595-B70DC81B987F}" type="presParOf" srcId="{2FF65519-BDDB-FE48-8103-FB0C77102E05}" destId="{DB44C8A2-3040-D343-8537-F0ADB3DAD365}" srcOrd="0" destOrd="0" presId="urn:microsoft.com/office/officeart/2005/8/layout/orgChart1"/>
    <dgm:cxn modelId="{08F5AB98-6A6F-4F40-822E-CF1C45FC05B4}" type="presParOf" srcId="{DB44C8A2-3040-D343-8537-F0ADB3DAD365}" destId="{99E1CF88-B887-044D-8458-601BFBD3A444}" srcOrd="0" destOrd="0" presId="urn:microsoft.com/office/officeart/2005/8/layout/orgChart1"/>
    <dgm:cxn modelId="{4A8792B9-A8FA-6944-AA54-93DE4102D632}" type="presParOf" srcId="{DB44C8A2-3040-D343-8537-F0ADB3DAD365}" destId="{D426A76A-C7FC-644B-8BEA-02CA04103537}" srcOrd="1" destOrd="0" presId="urn:microsoft.com/office/officeart/2005/8/layout/orgChart1"/>
    <dgm:cxn modelId="{D6393E69-0F4C-9948-93FE-2113EE406430}" type="presParOf" srcId="{2FF65519-BDDB-FE48-8103-FB0C77102E05}" destId="{81E33CB2-F4C5-444B-8B8D-55B6DFE2B340}" srcOrd="1" destOrd="0" presId="urn:microsoft.com/office/officeart/2005/8/layout/orgChart1"/>
    <dgm:cxn modelId="{FD1EE8F5-A669-8442-81E9-3823976D646F}" type="presParOf" srcId="{2FF65519-BDDB-FE48-8103-FB0C77102E05}" destId="{C08C14EB-0DD6-8847-BF87-5B5FDE7F55EB}" srcOrd="2" destOrd="0" presId="urn:microsoft.com/office/officeart/2005/8/layout/orgChart1"/>
    <dgm:cxn modelId="{27688191-BB7C-244C-B480-9F886D2E6A9B}" type="presParOf" srcId="{0666DD52-B46D-D045-B059-EDE8A757B89D}" destId="{3201629B-F1C0-DE41-AD67-BD25CA11B7C0}" srcOrd="6" destOrd="0" presId="urn:microsoft.com/office/officeart/2005/8/layout/orgChart1"/>
    <dgm:cxn modelId="{11A1FB84-3897-C042-B56A-4BD3C77082B5}" type="presParOf" srcId="{0666DD52-B46D-D045-B059-EDE8A757B89D}" destId="{8DE9C288-5A7F-A949-B64C-CEA3959F4386}" srcOrd="7" destOrd="0" presId="urn:microsoft.com/office/officeart/2005/8/layout/orgChart1"/>
    <dgm:cxn modelId="{E0CEBD9B-5374-E645-B151-9F37AB61A295}" type="presParOf" srcId="{8DE9C288-5A7F-A949-B64C-CEA3959F4386}" destId="{D3B0E983-7E9B-9B4C-A71B-ADACB757F941}" srcOrd="0" destOrd="0" presId="urn:microsoft.com/office/officeart/2005/8/layout/orgChart1"/>
    <dgm:cxn modelId="{50ED5ADD-8985-6B47-9A0D-9D249D17D3FA}" type="presParOf" srcId="{D3B0E983-7E9B-9B4C-A71B-ADACB757F941}" destId="{8A07AD69-E5C1-8D41-A8F6-0CE6AB0790F2}" srcOrd="0" destOrd="0" presId="urn:microsoft.com/office/officeart/2005/8/layout/orgChart1"/>
    <dgm:cxn modelId="{A77296AD-353C-BE4D-B951-D838E38EE227}" type="presParOf" srcId="{D3B0E983-7E9B-9B4C-A71B-ADACB757F941}" destId="{26A5B163-B08C-6E44-9E8C-B5737C5A6C33}" srcOrd="1" destOrd="0" presId="urn:microsoft.com/office/officeart/2005/8/layout/orgChart1"/>
    <dgm:cxn modelId="{1A1DDCB2-A6E1-6042-AAA3-F3963A2E844E}" type="presParOf" srcId="{8DE9C288-5A7F-A949-B64C-CEA3959F4386}" destId="{80C8A8BF-F80C-644E-9688-D45759083CFB}" srcOrd="1" destOrd="0" presId="urn:microsoft.com/office/officeart/2005/8/layout/orgChart1"/>
    <dgm:cxn modelId="{F41C7198-58C3-104D-BD45-263767F5A2BF}" type="presParOf" srcId="{8DE9C288-5A7F-A949-B64C-CEA3959F4386}" destId="{0B918F14-E5C8-A448-8018-B168C4093DC3}" srcOrd="2" destOrd="0" presId="urn:microsoft.com/office/officeart/2005/8/layout/orgChart1"/>
    <dgm:cxn modelId="{19C7DD92-3D47-3E4B-995A-CF976B550EA4}" type="presParOf" srcId="{2E8ABCBA-E45C-4441-AB4D-A29B0CAE497A}" destId="{C9432DCF-4D9D-8C4C-B00B-672F2F715827}" srcOrd="2" destOrd="0" presId="urn:microsoft.com/office/officeart/2005/8/layout/orgChart1"/>
    <dgm:cxn modelId="{08CF8237-EC50-6340-AE36-96727D595511}" type="presParOf" srcId="{549DB809-A457-0747-A95C-4AC1F6DCCB12}" destId="{595F79EC-9E00-A542-843A-476682F9C391}" srcOrd="8" destOrd="0" presId="urn:microsoft.com/office/officeart/2005/8/layout/orgChart1"/>
    <dgm:cxn modelId="{D546C93E-4A73-1540-BC57-876B9C3E2A0B}" type="presParOf" srcId="{549DB809-A457-0747-A95C-4AC1F6DCCB12}" destId="{51B384C9-C9F8-4F44-846D-49A23A39F8FF}" srcOrd="9" destOrd="0" presId="urn:microsoft.com/office/officeart/2005/8/layout/orgChart1"/>
    <dgm:cxn modelId="{27577615-2053-474A-ADBC-F17F6FBC258F}" type="presParOf" srcId="{51B384C9-C9F8-4F44-846D-49A23A39F8FF}" destId="{F5E188E8-D45B-4E49-B07B-090C98E7F61D}" srcOrd="0" destOrd="0" presId="urn:microsoft.com/office/officeart/2005/8/layout/orgChart1"/>
    <dgm:cxn modelId="{F786758A-F466-2E40-9DB2-042B062D97C9}" type="presParOf" srcId="{F5E188E8-D45B-4E49-B07B-090C98E7F61D}" destId="{9BD97072-5FDA-624F-95CC-A5A4F4EE71BB}" srcOrd="0" destOrd="0" presId="urn:microsoft.com/office/officeart/2005/8/layout/orgChart1"/>
    <dgm:cxn modelId="{8BC200D7-08A6-A648-AE03-043D5B6D0D12}" type="presParOf" srcId="{F5E188E8-D45B-4E49-B07B-090C98E7F61D}" destId="{2DACC487-06A4-F74D-9997-DA74FFA50534}" srcOrd="1" destOrd="0" presId="urn:microsoft.com/office/officeart/2005/8/layout/orgChart1"/>
    <dgm:cxn modelId="{5AE7D29F-5832-9C4E-9557-72C8C44FA27F}" type="presParOf" srcId="{51B384C9-C9F8-4F44-846D-49A23A39F8FF}" destId="{309A9715-4C11-D342-8B8A-CFB4C9F16BCF}" srcOrd="1" destOrd="0" presId="urn:microsoft.com/office/officeart/2005/8/layout/orgChart1"/>
    <dgm:cxn modelId="{24F3683A-054D-A341-A485-357DBEF22B0B}" type="presParOf" srcId="{51B384C9-C9F8-4F44-846D-49A23A39F8FF}" destId="{861BC95C-6AD3-D442-A6D4-FF78EA685E62}" srcOrd="2" destOrd="0" presId="urn:microsoft.com/office/officeart/2005/8/layout/orgChart1"/>
    <dgm:cxn modelId="{4169DE37-7B50-CB4D-ACA1-A11E6EDE8778}" type="presParOf" srcId="{703A0253-0F7B-4748-AD4B-7688D9F47024}" destId="{7243624E-CD07-C248-B50B-DCB869ACB208}" srcOrd="2" destOrd="0" presId="urn:microsoft.com/office/officeart/2005/8/layout/orgChart1"/>
    <dgm:cxn modelId="{F68255AC-1629-D84F-987B-5BD9292247CA}" type="presParOf" srcId="{DAA766EB-337F-754E-A816-D753AEE3F3AC}" destId="{3402B1ED-981D-8E45-BC16-CC97C1993A05}" srcOrd="2" destOrd="0" presId="urn:microsoft.com/office/officeart/2005/8/layout/orgChart1"/>
    <dgm:cxn modelId="{0E2E3D5E-78AF-4489-9B12-0062C128F160}" type="presParOf" srcId="{B1FA8971-A947-4D40-8BFC-3F3EA5E725BD}" destId="{84004332-B769-4CDD-8085-AAD49830D239}" srcOrd="1" destOrd="0" presId="urn:microsoft.com/office/officeart/2005/8/layout/orgChart1"/>
    <dgm:cxn modelId="{5A9CB332-ED8E-48BE-8D48-45CD983BFC5C}" type="presParOf" srcId="{84004332-B769-4CDD-8085-AAD49830D239}" destId="{7DC373BF-676F-4B44-AD6E-A3941A5B6375}" srcOrd="0" destOrd="0" presId="urn:microsoft.com/office/officeart/2005/8/layout/orgChart1"/>
    <dgm:cxn modelId="{1D285A5D-6F94-4D7F-93ED-CA2E084DAD77}" type="presParOf" srcId="{7DC373BF-676F-4B44-AD6E-A3941A5B6375}" destId="{A0E9AFF8-26A2-4777-BA90-49C2B012721F}" srcOrd="0" destOrd="0" presId="urn:microsoft.com/office/officeart/2005/8/layout/orgChart1"/>
    <dgm:cxn modelId="{A54FFDF3-D707-47D0-9DDF-EC384FEC3069}" type="presParOf" srcId="{7DC373BF-676F-4B44-AD6E-A3941A5B6375}" destId="{6A74D9D3-6037-4D1A-8E12-BE3D57BFE7C9}" srcOrd="1" destOrd="0" presId="urn:microsoft.com/office/officeart/2005/8/layout/orgChart1"/>
    <dgm:cxn modelId="{27C80363-79D1-45E4-BB0E-C7B08FC905CE}" type="presParOf" srcId="{84004332-B769-4CDD-8085-AAD49830D239}" destId="{24597FAD-0CAA-4604-9FB7-AFC660AE414A}" srcOrd="1" destOrd="0" presId="urn:microsoft.com/office/officeart/2005/8/layout/orgChart1"/>
    <dgm:cxn modelId="{54A59D3C-D31E-4529-BFA1-F2078C29D743}" type="presParOf" srcId="{84004332-B769-4CDD-8085-AAD49830D239}" destId="{04852578-8A4B-43A3-AA5E-126E2AFF829E}" srcOrd="2" destOrd="0" presId="urn:microsoft.com/office/officeart/2005/8/layout/orgChart1"/>
    <dgm:cxn modelId="{C8BD92F2-6C9C-4AF9-9FFC-BE7F928003AC}" type="presParOf" srcId="{B1FA8971-A947-4D40-8BFC-3F3EA5E725BD}" destId="{89B8BFE6-5B63-4DD8-8F7C-CE3E1CF3B25B}" srcOrd="2" destOrd="0" presId="urn:microsoft.com/office/officeart/2005/8/layout/orgChart1"/>
    <dgm:cxn modelId="{63822C48-0AA8-41FB-93EA-2FBE6F7ADA17}" type="presParOf" srcId="{89B8BFE6-5B63-4DD8-8F7C-CE3E1CF3B25B}" destId="{87B83716-B756-41BB-A29C-CDDB97E4800D}" srcOrd="0" destOrd="0" presId="urn:microsoft.com/office/officeart/2005/8/layout/orgChart1"/>
    <dgm:cxn modelId="{4AA21F0E-740F-4ACE-845B-020FF932532B}" type="presParOf" srcId="{87B83716-B756-41BB-A29C-CDDB97E4800D}" destId="{2221ECDE-727F-41A1-B2DC-6F095FD1EF74}" srcOrd="0" destOrd="0" presId="urn:microsoft.com/office/officeart/2005/8/layout/orgChart1"/>
    <dgm:cxn modelId="{6629C5B4-8483-4419-B072-C0F991181D3E}" type="presParOf" srcId="{87B83716-B756-41BB-A29C-CDDB97E4800D}" destId="{188E790D-1543-49B7-A78F-C5E46DC1D3F2}" srcOrd="1" destOrd="0" presId="urn:microsoft.com/office/officeart/2005/8/layout/orgChart1"/>
    <dgm:cxn modelId="{C05D8CC6-E0B5-46D0-842E-192CEC745574}" type="presParOf" srcId="{89B8BFE6-5B63-4DD8-8F7C-CE3E1CF3B25B}" destId="{C6AF2B43-C743-4F65-B7D4-F5196FDBA5FC}" srcOrd="1" destOrd="0" presId="urn:microsoft.com/office/officeart/2005/8/layout/orgChart1"/>
    <dgm:cxn modelId="{F1367E60-1C44-4DAF-BA2A-C4F4BB7B3D7D}" type="presParOf" srcId="{89B8BFE6-5B63-4DD8-8F7C-CE3E1CF3B25B}" destId="{57BD9867-98A7-4B4B-8093-0391D22B39AA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F79EC-9E00-A542-843A-476682F9C391}">
      <dsp:nvSpPr>
        <dsp:cNvPr id="0" name=""/>
        <dsp:cNvSpPr/>
      </dsp:nvSpPr>
      <dsp:spPr>
        <a:xfrm>
          <a:off x="6673952" y="717697"/>
          <a:ext cx="1730615" cy="516591"/>
        </a:xfrm>
        <a:custGeom>
          <a:avLst/>
          <a:gdLst/>
          <a:ahLst/>
          <a:cxnLst/>
          <a:rect l="0" t="0" r="0" b="0"/>
          <a:pathLst>
            <a:path>
              <a:moveTo>
                <a:pt x="0" y="516591"/>
              </a:moveTo>
              <a:lnTo>
                <a:pt x="1730615" y="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01629B-F1C0-DE41-AD67-BD25CA11B7C0}">
      <dsp:nvSpPr>
        <dsp:cNvPr id="0" name=""/>
        <dsp:cNvSpPr/>
      </dsp:nvSpPr>
      <dsp:spPr>
        <a:xfrm>
          <a:off x="9830791" y="1984596"/>
          <a:ext cx="151625" cy="2214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078"/>
              </a:lnTo>
              <a:lnTo>
                <a:pt x="151625" y="2214078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A4598-C932-B342-A561-BE885ABDB171}">
      <dsp:nvSpPr>
        <dsp:cNvPr id="0" name=""/>
        <dsp:cNvSpPr/>
      </dsp:nvSpPr>
      <dsp:spPr>
        <a:xfrm>
          <a:off x="9830791" y="1984596"/>
          <a:ext cx="151625" cy="14637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3770"/>
              </a:lnTo>
              <a:lnTo>
                <a:pt x="151625" y="146377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4177E5-4CDC-F345-A8D0-510F7336A47E}">
      <dsp:nvSpPr>
        <dsp:cNvPr id="0" name=""/>
        <dsp:cNvSpPr/>
      </dsp:nvSpPr>
      <dsp:spPr>
        <a:xfrm>
          <a:off x="9830791" y="1984596"/>
          <a:ext cx="151625" cy="713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463"/>
              </a:lnTo>
              <a:lnTo>
                <a:pt x="151625" y="7134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C274D8-040C-C241-893E-233A320DA837}">
      <dsp:nvSpPr>
        <dsp:cNvPr id="0" name=""/>
        <dsp:cNvSpPr/>
      </dsp:nvSpPr>
      <dsp:spPr>
        <a:xfrm>
          <a:off x="9698949" y="1984596"/>
          <a:ext cx="131842" cy="486114"/>
        </a:xfrm>
        <a:custGeom>
          <a:avLst/>
          <a:gdLst/>
          <a:ahLst/>
          <a:cxnLst/>
          <a:rect l="0" t="0" r="0" b="0"/>
          <a:pathLst>
            <a:path>
              <a:moveTo>
                <a:pt x="131842" y="0"/>
              </a:moveTo>
              <a:lnTo>
                <a:pt x="131842" y="486114"/>
              </a:lnTo>
              <a:lnTo>
                <a:pt x="0" y="48611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F98F0-81B5-5B42-845E-BF91C355F234}">
      <dsp:nvSpPr>
        <dsp:cNvPr id="0" name=""/>
        <dsp:cNvSpPr/>
      </dsp:nvSpPr>
      <dsp:spPr>
        <a:xfrm>
          <a:off x="6673952" y="1234289"/>
          <a:ext cx="3579547" cy="221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60"/>
              </a:lnTo>
              <a:lnTo>
                <a:pt x="3579547" y="110960"/>
              </a:lnTo>
              <a:lnTo>
                <a:pt x="3579547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9820EA-4DE5-B04C-867C-56BDFED77B9C}">
      <dsp:nvSpPr>
        <dsp:cNvPr id="0" name=""/>
        <dsp:cNvSpPr/>
      </dsp:nvSpPr>
      <dsp:spPr>
        <a:xfrm>
          <a:off x="6383657" y="1984596"/>
          <a:ext cx="1473498" cy="221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60"/>
              </a:lnTo>
              <a:lnTo>
                <a:pt x="1473498" y="110960"/>
              </a:lnTo>
              <a:lnTo>
                <a:pt x="1473498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683FA-83CE-AC4C-861B-5353188BB458}">
      <dsp:nvSpPr>
        <dsp:cNvPr id="0" name=""/>
        <dsp:cNvSpPr/>
      </dsp:nvSpPr>
      <dsp:spPr>
        <a:xfrm>
          <a:off x="6155754" y="2734904"/>
          <a:ext cx="158515" cy="486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114"/>
              </a:lnTo>
              <a:lnTo>
                <a:pt x="158515" y="48611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A80C2-207C-B940-9A69-A416C7EF7BF1}">
      <dsp:nvSpPr>
        <dsp:cNvPr id="0" name=""/>
        <dsp:cNvSpPr/>
      </dsp:nvSpPr>
      <dsp:spPr>
        <a:xfrm>
          <a:off x="6383657" y="1984596"/>
          <a:ext cx="194805" cy="2219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0960"/>
              </a:lnTo>
              <a:lnTo>
                <a:pt x="194805" y="110960"/>
              </a:lnTo>
              <a:lnTo>
                <a:pt x="194805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04C16-BAFC-4A49-B906-2DE9DE6BB875}">
      <dsp:nvSpPr>
        <dsp:cNvPr id="0" name=""/>
        <dsp:cNvSpPr/>
      </dsp:nvSpPr>
      <dsp:spPr>
        <a:xfrm>
          <a:off x="4526411" y="2734904"/>
          <a:ext cx="216957" cy="486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114"/>
              </a:lnTo>
              <a:lnTo>
                <a:pt x="216957" y="48611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9BB03B-5915-934B-9486-0538411FDB61}">
      <dsp:nvSpPr>
        <dsp:cNvPr id="0" name=""/>
        <dsp:cNvSpPr/>
      </dsp:nvSpPr>
      <dsp:spPr>
        <a:xfrm>
          <a:off x="5104964" y="1984596"/>
          <a:ext cx="1278693" cy="221921"/>
        </a:xfrm>
        <a:custGeom>
          <a:avLst/>
          <a:gdLst/>
          <a:ahLst/>
          <a:cxnLst/>
          <a:rect l="0" t="0" r="0" b="0"/>
          <a:pathLst>
            <a:path>
              <a:moveTo>
                <a:pt x="1278693" y="0"/>
              </a:moveTo>
              <a:lnTo>
                <a:pt x="1278693" y="110960"/>
              </a:lnTo>
              <a:lnTo>
                <a:pt x="0" y="110960"/>
              </a:lnTo>
              <a:lnTo>
                <a:pt x="0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974A7-896D-4A4D-BE41-A38F1CFDB605}">
      <dsp:nvSpPr>
        <dsp:cNvPr id="0" name=""/>
        <dsp:cNvSpPr/>
      </dsp:nvSpPr>
      <dsp:spPr>
        <a:xfrm>
          <a:off x="6383657" y="1234289"/>
          <a:ext cx="290295" cy="221921"/>
        </a:xfrm>
        <a:custGeom>
          <a:avLst/>
          <a:gdLst/>
          <a:ahLst/>
          <a:cxnLst/>
          <a:rect l="0" t="0" r="0" b="0"/>
          <a:pathLst>
            <a:path>
              <a:moveTo>
                <a:pt x="290295" y="0"/>
              </a:moveTo>
              <a:lnTo>
                <a:pt x="290295" y="110960"/>
              </a:lnTo>
              <a:lnTo>
                <a:pt x="0" y="110960"/>
              </a:lnTo>
              <a:lnTo>
                <a:pt x="0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09E62-44D1-FE4B-9995-A9049EC01772}">
      <dsp:nvSpPr>
        <dsp:cNvPr id="0" name=""/>
        <dsp:cNvSpPr/>
      </dsp:nvSpPr>
      <dsp:spPr>
        <a:xfrm>
          <a:off x="4453149" y="1234289"/>
          <a:ext cx="2220803" cy="221921"/>
        </a:xfrm>
        <a:custGeom>
          <a:avLst/>
          <a:gdLst/>
          <a:ahLst/>
          <a:cxnLst/>
          <a:rect l="0" t="0" r="0" b="0"/>
          <a:pathLst>
            <a:path>
              <a:moveTo>
                <a:pt x="2220803" y="0"/>
              </a:moveTo>
              <a:lnTo>
                <a:pt x="2220803" y="110960"/>
              </a:lnTo>
              <a:lnTo>
                <a:pt x="0" y="110960"/>
              </a:lnTo>
              <a:lnTo>
                <a:pt x="0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6E04B-13A9-6049-A840-535D37DAC280}">
      <dsp:nvSpPr>
        <dsp:cNvPr id="0" name=""/>
        <dsp:cNvSpPr/>
      </dsp:nvSpPr>
      <dsp:spPr>
        <a:xfrm>
          <a:off x="2439636" y="1984596"/>
          <a:ext cx="91440" cy="24704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9474"/>
              </a:lnTo>
              <a:lnTo>
                <a:pt x="46542" y="2359474"/>
              </a:lnTo>
              <a:lnTo>
                <a:pt x="46542" y="247043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7B27A5-FDC7-BF43-A5CD-7B22660059D4}">
      <dsp:nvSpPr>
        <dsp:cNvPr id="0" name=""/>
        <dsp:cNvSpPr/>
      </dsp:nvSpPr>
      <dsp:spPr>
        <a:xfrm>
          <a:off x="3358011" y="2725509"/>
          <a:ext cx="91440" cy="2219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6FF14-00F9-DD42-B77A-13CFC028B880}">
      <dsp:nvSpPr>
        <dsp:cNvPr id="0" name=""/>
        <dsp:cNvSpPr/>
      </dsp:nvSpPr>
      <dsp:spPr>
        <a:xfrm>
          <a:off x="2485356" y="1984596"/>
          <a:ext cx="918375" cy="212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566"/>
              </a:lnTo>
              <a:lnTo>
                <a:pt x="918375" y="101566"/>
              </a:lnTo>
              <a:lnTo>
                <a:pt x="918375" y="212527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F86F62-88A4-D34B-B704-D6484E12FC4B}">
      <dsp:nvSpPr>
        <dsp:cNvPr id="0" name=""/>
        <dsp:cNvSpPr/>
      </dsp:nvSpPr>
      <dsp:spPr>
        <a:xfrm>
          <a:off x="943781" y="2727321"/>
          <a:ext cx="134641" cy="1225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5463"/>
              </a:lnTo>
              <a:lnTo>
                <a:pt x="134641" y="12254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EC696-4455-2849-87D7-E7DB3497CBA6}">
      <dsp:nvSpPr>
        <dsp:cNvPr id="0" name=""/>
        <dsp:cNvSpPr/>
      </dsp:nvSpPr>
      <dsp:spPr>
        <a:xfrm>
          <a:off x="943781" y="2727321"/>
          <a:ext cx="156199" cy="484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302"/>
              </a:lnTo>
              <a:lnTo>
                <a:pt x="156199" y="484302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2C79C-E465-014D-B1B9-3A66F7D24782}">
      <dsp:nvSpPr>
        <dsp:cNvPr id="0" name=""/>
        <dsp:cNvSpPr/>
      </dsp:nvSpPr>
      <dsp:spPr>
        <a:xfrm>
          <a:off x="1467259" y="1984596"/>
          <a:ext cx="1018097" cy="214339"/>
        </a:xfrm>
        <a:custGeom>
          <a:avLst/>
          <a:gdLst/>
          <a:ahLst/>
          <a:cxnLst/>
          <a:rect l="0" t="0" r="0" b="0"/>
          <a:pathLst>
            <a:path>
              <a:moveTo>
                <a:pt x="1018097" y="0"/>
              </a:moveTo>
              <a:lnTo>
                <a:pt x="1018097" y="103378"/>
              </a:lnTo>
              <a:lnTo>
                <a:pt x="0" y="103378"/>
              </a:lnTo>
              <a:lnTo>
                <a:pt x="0" y="21433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3D9E7-06BF-9B4D-84F8-012CD4A22CD5}">
      <dsp:nvSpPr>
        <dsp:cNvPr id="0" name=""/>
        <dsp:cNvSpPr/>
      </dsp:nvSpPr>
      <dsp:spPr>
        <a:xfrm>
          <a:off x="2485356" y="1234289"/>
          <a:ext cx="4188596" cy="221921"/>
        </a:xfrm>
        <a:custGeom>
          <a:avLst/>
          <a:gdLst/>
          <a:ahLst/>
          <a:cxnLst/>
          <a:rect l="0" t="0" r="0" b="0"/>
          <a:pathLst>
            <a:path>
              <a:moveTo>
                <a:pt x="4188596" y="0"/>
              </a:moveTo>
              <a:lnTo>
                <a:pt x="4188596" y="110960"/>
              </a:lnTo>
              <a:lnTo>
                <a:pt x="0" y="110960"/>
              </a:lnTo>
              <a:lnTo>
                <a:pt x="0" y="221921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2FBD7-61F0-CA42-96DD-7D779C4D9680}">
      <dsp:nvSpPr>
        <dsp:cNvPr id="0" name=""/>
        <dsp:cNvSpPr/>
      </dsp:nvSpPr>
      <dsp:spPr>
        <a:xfrm>
          <a:off x="6624883" y="538917"/>
          <a:ext cx="91440" cy="1669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6024"/>
              </a:lnTo>
              <a:lnTo>
                <a:pt x="49069" y="56024"/>
              </a:lnTo>
              <a:lnTo>
                <a:pt x="49069" y="166985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2370-D58D-0C48-BFD1-17631B8F7FC9}">
      <dsp:nvSpPr>
        <dsp:cNvPr id="0" name=""/>
        <dsp:cNvSpPr/>
      </dsp:nvSpPr>
      <dsp:spPr>
        <a:xfrm>
          <a:off x="5168519" y="56903"/>
          <a:ext cx="3004167" cy="4820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Dr. Angela King Taylor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Vice Chancellor of Student Affairs</a:t>
          </a:r>
        </a:p>
      </dsp:txBody>
      <dsp:txXfrm>
        <a:off x="5168519" y="56903"/>
        <a:ext cx="3004167" cy="482014"/>
      </dsp:txXfrm>
    </dsp:sp>
    <dsp:sp modelId="{B35701D0-45CB-6248-A4F9-500B53C062D6}">
      <dsp:nvSpPr>
        <dsp:cNvPr id="0" name=""/>
        <dsp:cNvSpPr/>
      </dsp:nvSpPr>
      <dsp:spPr>
        <a:xfrm>
          <a:off x="5922805" y="705903"/>
          <a:ext cx="1502295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Amy Loyd</a:t>
          </a:r>
          <a:br>
            <a:rPr lang="en-US" sz="800" b="0" i="0" kern="1200" dirty="0">
              <a:latin typeface="Satoshi Medium" pitchFamily="2" charset="77"/>
            </a:rPr>
          </a:br>
          <a:r>
            <a:rPr lang="en-US" sz="800" kern="1200" dirty="0">
              <a:latin typeface="Satoshi" pitchFamily="2" charset="77"/>
            </a:rPr>
            <a:t>Sr. Director, Student Engagement &amp; Leadership</a:t>
          </a:r>
        </a:p>
      </dsp:txBody>
      <dsp:txXfrm>
        <a:off x="5922805" y="705903"/>
        <a:ext cx="1502295" cy="528385"/>
      </dsp:txXfrm>
    </dsp:sp>
    <dsp:sp modelId="{FD3C2CE6-C630-3A4C-86F3-CF84A9827444}">
      <dsp:nvSpPr>
        <dsp:cNvPr id="0" name=""/>
        <dsp:cNvSpPr/>
      </dsp:nvSpPr>
      <dsp:spPr>
        <a:xfrm>
          <a:off x="1918473" y="1456211"/>
          <a:ext cx="1133767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Chris Jefferson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Director, Fraternity &amp; Sorority Life</a:t>
          </a:r>
        </a:p>
      </dsp:txBody>
      <dsp:txXfrm>
        <a:off x="1918473" y="1456211"/>
        <a:ext cx="1133767" cy="528385"/>
      </dsp:txXfrm>
    </dsp:sp>
    <dsp:sp modelId="{69C74863-EFB7-B749-99BB-1E5E2CBBE9BF}">
      <dsp:nvSpPr>
        <dsp:cNvPr id="0" name=""/>
        <dsp:cNvSpPr/>
      </dsp:nvSpPr>
      <dsp:spPr>
        <a:xfrm>
          <a:off x="812912" y="2198936"/>
          <a:ext cx="1308694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Anna </a:t>
          </a:r>
          <a:r>
            <a:rPr lang="en-US" sz="800" b="1" i="0" kern="1200" dirty="0" err="1">
              <a:latin typeface="Satoshi" pitchFamily="2" charset="77"/>
            </a:rPr>
            <a:t>Pelegrini</a:t>
          </a:r>
          <a:br>
            <a:rPr lang="en-US" sz="800" b="0" i="0" kern="1200" dirty="0">
              <a:latin typeface="Satoshi" pitchFamily="2" charset="77"/>
            </a:rPr>
          </a:br>
          <a:r>
            <a:rPr lang="en-US" sz="800" b="0" i="0" kern="1200" dirty="0">
              <a:latin typeface="Satoshi" pitchFamily="2" charset="77"/>
            </a:rPr>
            <a:t>Assistant Director, Fraternity &amp; Sorority Life</a:t>
          </a:r>
        </a:p>
      </dsp:txBody>
      <dsp:txXfrm>
        <a:off x="812912" y="2198936"/>
        <a:ext cx="1308694" cy="528385"/>
      </dsp:txXfrm>
    </dsp:sp>
    <dsp:sp modelId="{89297775-ECBA-3D43-8DE4-FD282E1E50E8}">
      <dsp:nvSpPr>
        <dsp:cNvPr id="0" name=""/>
        <dsp:cNvSpPr/>
      </dsp:nvSpPr>
      <dsp:spPr>
        <a:xfrm>
          <a:off x="1099981" y="2947431"/>
          <a:ext cx="1339552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Jamie Baroff-Thompson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IFC &amp; NPHC Coordinator, Fraternity &amp; Sorority Life</a:t>
          </a:r>
        </a:p>
      </dsp:txBody>
      <dsp:txXfrm>
        <a:off x="1099981" y="2947431"/>
        <a:ext cx="1339552" cy="528385"/>
      </dsp:txXfrm>
    </dsp:sp>
    <dsp:sp modelId="{DE0ED753-2315-D647-83CB-71B11847F1FB}">
      <dsp:nvSpPr>
        <dsp:cNvPr id="0" name=""/>
        <dsp:cNvSpPr/>
      </dsp:nvSpPr>
      <dsp:spPr>
        <a:xfrm>
          <a:off x="1078423" y="3688592"/>
          <a:ext cx="1382668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Camille Davis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MGC &amp; PHA Coordinator, Fraternity &amp; Sorority Life</a:t>
          </a:r>
        </a:p>
      </dsp:txBody>
      <dsp:txXfrm>
        <a:off x="1078423" y="3688592"/>
        <a:ext cx="1382668" cy="528385"/>
      </dsp:txXfrm>
    </dsp:sp>
    <dsp:sp modelId="{C50341F7-F169-8241-88A1-F8DFFAB73E56}">
      <dsp:nvSpPr>
        <dsp:cNvPr id="0" name=""/>
        <dsp:cNvSpPr/>
      </dsp:nvSpPr>
      <dsp:spPr>
        <a:xfrm>
          <a:off x="2711493" y="2197123"/>
          <a:ext cx="1384475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Cody Sallee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Assistant Director,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Fraternity &amp; Sorority Life</a:t>
          </a:r>
        </a:p>
      </dsp:txBody>
      <dsp:txXfrm>
        <a:off x="2711493" y="2197123"/>
        <a:ext cx="1384475" cy="528385"/>
      </dsp:txXfrm>
    </dsp:sp>
    <dsp:sp modelId="{71447730-4DE9-DF4D-9B9B-9139E0FEBB27}">
      <dsp:nvSpPr>
        <dsp:cNvPr id="0" name=""/>
        <dsp:cNvSpPr/>
      </dsp:nvSpPr>
      <dsp:spPr>
        <a:xfrm>
          <a:off x="2875346" y="2947431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Satoshi" pitchFamily="2" charset="77"/>
            </a:rPr>
            <a:t>Graduate Assistant</a:t>
          </a:r>
        </a:p>
      </dsp:txBody>
      <dsp:txXfrm>
        <a:off x="2875346" y="2947431"/>
        <a:ext cx="1056771" cy="528385"/>
      </dsp:txXfrm>
    </dsp:sp>
    <dsp:sp modelId="{1004E4F0-25F7-3F44-AE4F-EA67A69DC3DF}">
      <dsp:nvSpPr>
        <dsp:cNvPr id="0" name=""/>
        <dsp:cNvSpPr/>
      </dsp:nvSpPr>
      <dsp:spPr>
        <a:xfrm>
          <a:off x="1957794" y="4455031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Hope Bottomley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Program Manager</a:t>
          </a:r>
        </a:p>
      </dsp:txBody>
      <dsp:txXfrm>
        <a:off x="1957794" y="4455031"/>
        <a:ext cx="1056771" cy="528385"/>
      </dsp:txXfrm>
    </dsp:sp>
    <dsp:sp modelId="{C8745E91-3D4A-A044-B584-30D76F9FD46E}">
      <dsp:nvSpPr>
        <dsp:cNvPr id="0" name=""/>
        <dsp:cNvSpPr/>
      </dsp:nvSpPr>
      <dsp:spPr>
        <a:xfrm>
          <a:off x="3924763" y="1456211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Mark Onwiler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Mizzou Student Media Manager</a:t>
          </a:r>
        </a:p>
      </dsp:txBody>
      <dsp:txXfrm>
        <a:off x="3924763" y="1456211"/>
        <a:ext cx="1056771" cy="528385"/>
      </dsp:txXfrm>
    </dsp:sp>
    <dsp:sp modelId="{CBCC5D5C-3605-B54D-9D13-30064B2ED0DB}">
      <dsp:nvSpPr>
        <dsp:cNvPr id="0" name=""/>
        <dsp:cNvSpPr/>
      </dsp:nvSpPr>
      <dsp:spPr>
        <a:xfrm>
          <a:off x="5855271" y="1456211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James </a:t>
          </a:r>
          <a:r>
            <a:rPr lang="en-US" sz="800" b="1" i="0" kern="1200" dirty="0" err="1">
              <a:latin typeface="Satoshi" pitchFamily="2" charset="77"/>
            </a:rPr>
            <a:t>Saltat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Interim Associate Director, Leadership &amp; Service</a:t>
          </a:r>
        </a:p>
      </dsp:txBody>
      <dsp:txXfrm>
        <a:off x="5855271" y="1456211"/>
        <a:ext cx="1056771" cy="528385"/>
      </dsp:txXfrm>
    </dsp:sp>
    <dsp:sp modelId="{CB0446C3-7450-3148-91AA-7A2A53AB179D}">
      <dsp:nvSpPr>
        <dsp:cNvPr id="0" name=""/>
        <dsp:cNvSpPr/>
      </dsp:nvSpPr>
      <dsp:spPr>
        <a:xfrm>
          <a:off x="4381773" y="2206518"/>
          <a:ext cx="144638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Kevin Coughlin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 Student Government </a:t>
          </a:r>
          <a:r>
            <a:rPr lang="en-US" sz="800" kern="1200">
              <a:latin typeface="Satoshi" pitchFamily="2" charset="77"/>
            </a:rPr>
            <a:t>&amp; Auxiliaries</a:t>
          </a:r>
          <a:endParaRPr lang="en-US" sz="800" kern="1200" dirty="0">
            <a:latin typeface="Satoshi" pitchFamily="2" charset="77"/>
          </a:endParaRPr>
        </a:p>
      </dsp:txBody>
      <dsp:txXfrm>
        <a:off x="4381773" y="2206518"/>
        <a:ext cx="1446381" cy="528385"/>
      </dsp:txXfrm>
    </dsp:sp>
    <dsp:sp modelId="{515D5FE6-A494-5A4D-9A97-10DC44869CA9}">
      <dsp:nvSpPr>
        <dsp:cNvPr id="0" name=""/>
        <dsp:cNvSpPr/>
      </dsp:nvSpPr>
      <dsp:spPr>
        <a:xfrm>
          <a:off x="4743368" y="2956826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Satoshi" pitchFamily="2" charset="77"/>
            </a:rPr>
            <a:t>MSA GA</a:t>
          </a:r>
        </a:p>
      </dsp:txBody>
      <dsp:txXfrm>
        <a:off x="4743368" y="2956826"/>
        <a:ext cx="1056771" cy="528385"/>
      </dsp:txXfrm>
    </dsp:sp>
    <dsp:sp modelId="{A410D597-F045-A144-A206-DCF2F1EBB642}">
      <dsp:nvSpPr>
        <dsp:cNvPr id="0" name=""/>
        <dsp:cNvSpPr/>
      </dsp:nvSpPr>
      <dsp:spPr>
        <a:xfrm>
          <a:off x="6050076" y="2206518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 err="1">
              <a:latin typeface="Satoshi" pitchFamily="2" charset="77"/>
            </a:rPr>
            <a:t>Dekarte</a:t>
          </a:r>
          <a:r>
            <a:rPr lang="en-US" sz="800" b="1" i="0" kern="1200" dirty="0">
              <a:latin typeface="Satoshi" pitchFamily="2" charset="77"/>
            </a:rPr>
            <a:t> Lynch</a:t>
          </a:r>
          <a:r>
            <a:rPr lang="en-US" sz="800" kern="1200" dirty="0">
              <a:latin typeface="Satoshi" pitchFamily="2" charset="77"/>
            </a:rPr>
            <a:t> Assistant Director, Leadership Programs</a:t>
          </a:r>
        </a:p>
      </dsp:txBody>
      <dsp:txXfrm>
        <a:off x="6050076" y="2206518"/>
        <a:ext cx="1056771" cy="528385"/>
      </dsp:txXfrm>
    </dsp:sp>
    <dsp:sp modelId="{F0403990-B4EC-ED4A-B3CF-263551D4A789}">
      <dsp:nvSpPr>
        <dsp:cNvPr id="0" name=""/>
        <dsp:cNvSpPr/>
      </dsp:nvSpPr>
      <dsp:spPr>
        <a:xfrm>
          <a:off x="6314269" y="2956826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Gavin Aitken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 Student Involvement</a:t>
          </a:r>
        </a:p>
      </dsp:txBody>
      <dsp:txXfrm>
        <a:off x="6314269" y="2956826"/>
        <a:ext cx="1056771" cy="528385"/>
      </dsp:txXfrm>
    </dsp:sp>
    <dsp:sp modelId="{97617B45-B744-C04D-9A4D-1FC025D3BC14}">
      <dsp:nvSpPr>
        <dsp:cNvPr id="0" name=""/>
        <dsp:cNvSpPr/>
      </dsp:nvSpPr>
      <dsp:spPr>
        <a:xfrm>
          <a:off x="7328770" y="2206518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Brad Jones 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Interim Assistant Dir., Sustainability &amp; Service</a:t>
          </a:r>
        </a:p>
      </dsp:txBody>
      <dsp:txXfrm>
        <a:off x="7328770" y="2206518"/>
        <a:ext cx="1056771" cy="528385"/>
      </dsp:txXfrm>
    </dsp:sp>
    <dsp:sp modelId="{263BA9B3-A42C-064C-956D-D6DBDEBCF725}">
      <dsp:nvSpPr>
        <dsp:cNvPr id="0" name=""/>
        <dsp:cNvSpPr/>
      </dsp:nvSpPr>
      <dsp:spPr>
        <a:xfrm>
          <a:off x="9725114" y="1456211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Kenna Cornelius,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Associate Director, Student Engagement</a:t>
          </a:r>
        </a:p>
      </dsp:txBody>
      <dsp:txXfrm>
        <a:off x="9725114" y="1456211"/>
        <a:ext cx="1056771" cy="528385"/>
      </dsp:txXfrm>
    </dsp:sp>
    <dsp:sp modelId="{F530BD8B-ADE5-D54F-BEDA-55B331E767AE}">
      <dsp:nvSpPr>
        <dsp:cNvPr id="0" name=""/>
        <dsp:cNvSpPr/>
      </dsp:nvSpPr>
      <dsp:spPr>
        <a:xfrm>
          <a:off x="8642177" y="2206518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Andrea Jackson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Interim Assistant Director, Resource Centers</a:t>
          </a:r>
        </a:p>
      </dsp:txBody>
      <dsp:txXfrm>
        <a:off x="8642177" y="2206518"/>
        <a:ext cx="1056771" cy="528385"/>
      </dsp:txXfrm>
    </dsp:sp>
    <dsp:sp modelId="{62A76D62-28AA-3041-86B0-DF265FBCED1C}">
      <dsp:nvSpPr>
        <dsp:cNvPr id="0" name=""/>
        <dsp:cNvSpPr/>
      </dsp:nvSpPr>
      <dsp:spPr>
        <a:xfrm>
          <a:off x="9982417" y="2433867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Katie Zvonek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 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Campus Activities</a:t>
          </a:r>
        </a:p>
      </dsp:txBody>
      <dsp:txXfrm>
        <a:off x="9982417" y="2433867"/>
        <a:ext cx="1056771" cy="528385"/>
      </dsp:txXfrm>
    </dsp:sp>
    <dsp:sp modelId="{99E1CF88-B887-044D-8458-601BFBD3A444}">
      <dsp:nvSpPr>
        <dsp:cNvPr id="0" name=""/>
        <dsp:cNvSpPr/>
      </dsp:nvSpPr>
      <dsp:spPr>
        <a:xfrm>
          <a:off x="9982417" y="3184174"/>
          <a:ext cx="1328572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Kobe Soriano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 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Student Organizations</a:t>
          </a:r>
        </a:p>
      </dsp:txBody>
      <dsp:txXfrm>
        <a:off x="9982417" y="3184174"/>
        <a:ext cx="1328572" cy="528385"/>
      </dsp:txXfrm>
    </dsp:sp>
    <dsp:sp modelId="{8A07AD69-E5C1-8D41-A8F6-0CE6AB0790F2}">
      <dsp:nvSpPr>
        <dsp:cNvPr id="0" name=""/>
        <dsp:cNvSpPr/>
      </dsp:nvSpPr>
      <dsp:spPr>
        <a:xfrm>
          <a:off x="9982417" y="3934482"/>
          <a:ext cx="1328572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Em Smith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Student Organizations</a:t>
          </a:r>
        </a:p>
      </dsp:txBody>
      <dsp:txXfrm>
        <a:off x="9982417" y="3934482"/>
        <a:ext cx="1328572" cy="528385"/>
      </dsp:txXfrm>
    </dsp:sp>
    <dsp:sp modelId="{9BD97072-5FDA-624F-95CC-A5A4F4EE71BB}">
      <dsp:nvSpPr>
        <dsp:cNvPr id="0" name=""/>
        <dsp:cNvSpPr/>
      </dsp:nvSpPr>
      <dsp:spPr>
        <a:xfrm>
          <a:off x="7771609" y="717697"/>
          <a:ext cx="1265916" cy="4379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Holly Parsons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Business Support Specialist II</a:t>
          </a:r>
        </a:p>
      </dsp:txBody>
      <dsp:txXfrm>
        <a:off x="7771609" y="717697"/>
        <a:ext cx="1265916" cy="437936"/>
      </dsp:txXfrm>
    </dsp:sp>
    <dsp:sp modelId="{A0E9AFF8-26A2-4777-BA90-49C2B012721F}">
      <dsp:nvSpPr>
        <dsp:cNvPr id="0" name=""/>
        <dsp:cNvSpPr/>
      </dsp:nvSpPr>
      <dsp:spPr>
        <a:xfrm>
          <a:off x="7442130" y="2871053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i="0" kern="1200" dirty="0">
              <a:latin typeface="Satoshi" pitchFamily="2" charset="77"/>
            </a:rPr>
            <a:t>Jessica “JJ” Hendrickson </a:t>
          </a:r>
          <a:br>
            <a:rPr lang="en-US" sz="800" kern="1200" dirty="0">
              <a:latin typeface="Satoshi" pitchFamily="2" charset="77"/>
            </a:rPr>
          </a:br>
          <a:r>
            <a:rPr lang="en-US" sz="800" kern="1200" dirty="0">
              <a:latin typeface="Satoshi" pitchFamily="2" charset="77"/>
            </a:rPr>
            <a:t>Coordinator, Service Programs</a:t>
          </a:r>
        </a:p>
      </dsp:txBody>
      <dsp:txXfrm>
        <a:off x="7442130" y="2871053"/>
        <a:ext cx="1056771" cy="528385"/>
      </dsp:txXfrm>
    </dsp:sp>
    <dsp:sp modelId="{2221ECDE-727F-41A1-B2DC-6F095FD1EF74}">
      <dsp:nvSpPr>
        <dsp:cNvPr id="0" name=""/>
        <dsp:cNvSpPr/>
      </dsp:nvSpPr>
      <dsp:spPr>
        <a:xfrm>
          <a:off x="3585983" y="4091623"/>
          <a:ext cx="1056771" cy="5283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Satoshi" pitchFamily="2" charset="77"/>
            </a:rPr>
            <a:t>5 Student Ambassadors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latin typeface="Satoshi" pitchFamily="2" charset="77"/>
            </a:rPr>
            <a:t>Fraternity &amp; Sorority Life</a:t>
          </a:r>
        </a:p>
      </dsp:txBody>
      <dsp:txXfrm>
        <a:off x="3585983" y="4091623"/>
        <a:ext cx="1056771" cy="5283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EB31801-0BDB-EF6C-EB26-2F8DC9D961EC}"/>
              </a:ext>
            </a:extLst>
          </p:cNvPr>
          <p:cNvCxnSpPr>
            <a:cxnSpLocks/>
          </p:cNvCxnSpPr>
          <p:nvPr/>
        </p:nvCxnSpPr>
        <p:spPr>
          <a:xfrm>
            <a:off x="1582310" y="3705307"/>
            <a:ext cx="703690" cy="0"/>
          </a:xfrm>
          <a:prstGeom prst="line">
            <a:avLst/>
          </a:prstGeom>
          <a:ln w="12700">
            <a:solidFill>
              <a:srgbClr val="FFC3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12"/>
            <a:ext cx="10515600" cy="1095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Student Engagement &amp; Leadership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E65578E-E68F-FCA6-148B-78C76249FE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3673924"/>
              </p:ext>
            </p:extLst>
          </p:nvPr>
        </p:nvGraphicFramePr>
        <p:xfrm>
          <a:off x="164395" y="1442343"/>
          <a:ext cx="11698742" cy="4987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232FBC1-F5C7-977D-A606-16CE1696970E}"/>
              </a:ext>
            </a:extLst>
          </p:cNvPr>
          <p:cNvCxnSpPr>
            <a:cxnSpLocks/>
          </p:cNvCxnSpPr>
          <p:nvPr/>
        </p:nvCxnSpPr>
        <p:spPr>
          <a:xfrm>
            <a:off x="8083296" y="4169664"/>
            <a:ext cx="0" cy="146304"/>
          </a:xfrm>
          <a:prstGeom prst="line">
            <a:avLst/>
          </a:prstGeom>
          <a:ln>
            <a:solidFill>
              <a:srgbClr val="F3B1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1FF4CF-651F-D1E5-4446-7ACE1565B0F7}"/>
              </a:ext>
            </a:extLst>
          </p:cNvPr>
          <p:cNvCxnSpPr>
            <a:cxnSpLocks/>
          </p:cNvCxnSpPr>
          <p:nvPr/>
        </p:nvCxnSpPr>
        <p:spPr>
          <a:xfrm flipV="1">
            <a:off x="3161489" y="5943600"/>
            <a:ext cx="588884" cy="237498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2963</TotalTime>
  <Words>211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Manuka Medium</vt:lpstr>
      <vt:lpstr>Satoshi</vt:lpstr>
      <vt:lpstr>Satoshi Medium</vt:lpstr>
      <vt:lpstr>Office Theme</vt:lpstr>
      <vt:lpstr>Student Engagement &amp; Leadership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2026-04-15T19:55:40Z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