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C24233-9E3C-4B0E-96B2-563DBD3B657B}" v="29" dt="2026-04-20T18:34:42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6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6-04-20T18:35:49.634" v="1674" actId="20577"/>
      <pc:docMkLst>
        <pc:docMk/>
      </pc:docMkLst>
      <pc:sldChg chg="addSp delSp modSp mod">
        <pc:chgData name="Hensley, Amber" userId="d0b77f84-a8e2-4313-be5e-5c289572de67" providerId="ADAL" clId="{EA20C026-E48D-4AB3-AEE6-D3F2BE07984E}" dt="2026-04-20T18:35:49.634" v="1674" actId="20577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18:20:04.858" v="1596" actId="20577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0T18:35:49.634" v="1674" actId="20577"/>
          <ac:graphicFrameMkLst>
            <pc:docMk/>
            <pc:sldMk cId="1278542029" sldId="257"/>
            <ac:graphicFrameMk id="7" creationId="{12ABA156-16EE-BAEC-AC54-D420A14DC588}"/>
          </ac:graphicFrameMkLst>
        </pc:graphicFrameChg>
        <pc:graphicFrameChg chg="del">
          <ac:chgData name="Hensley, Amber" userId="d0b77f84-a8e2-4313-be5e-5c289572de67" providerId="ADAL" clId="{EA20C026-E48D-4AB3-AEE6-D3F2BE07984E}" dt="2026-04-20T18:05:23.826" v="0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18:06:23.138" v="3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DC61F5-825B-4A9F-91FC-9B0083E1C7F8}" type="doc">
      <dgm:prSet loTypeId="urn:microsoft.com/office/officeart/2005/8/layout/orgChart1" loCatId="hierarchy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2F4FB6F5-EE95-4ED5-B3BB-30FE31A2C7B0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Angela King Taylor </a:t>
          </a:r>
        </a:p>
        <a:p>
          <a:r>
            <a:rPr lang="en-US" dirty="0">
              <a:latin typeface="Satoshi" pitchFamily="50" charset="0"/>
            </a:rPr>
            <a:t>Vice Chancellor of Student Affairs</a:t>
          </a:r>
        </a:p>
      </dgm:t>
    </dgm:pt>
    <dgm:pt modelId="{B99969FE-EF0F-43B7-8D00-02AEA67336CA}" type="parTrans" cxnId="{FF46272D-147D-40B6-97DA-A33AC962727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DAED86E-E461-4A66-BAD2-3E10B2EB52ED}" type="sibTrans" cxnId="{FF46272D-147D-40B6-97DA-A33AC962727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959D905-D063-4327-A516-2D536621E3BF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Jamie Shutter </a:t>
          </a:r>
        </a:p>
        <a:p>
          <a:r>
            <a:rPr lang="en-US" dirty="0">
              <a:latin typeface="Satoshi" pitchFamily="50" charset="0"/>
            </a:rPr>
            <a:t>Executive Director Student Health &amp; Well-being</a:t>
          </a:r>
        </a:p>
      </dgm:t>
    </dgm:pt>
    <dgm:pt modelId="{B52D901E-ABCA-40E9-B409-D60B38D26500}" type="parTrans" cxnId="{F4510C08-5C06-4798-8E7E-74AAC4F3C7F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E4D58CF-28DA-4B50-9AAD-0DEA1AFC23CE}" type="sibTrans" cxnId="{F4510C08-5C06-4798-8E7E-74AAC4F3C7F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551A511-7981-4CAA-B7F2-22BAD21DD2FA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Blair Mitchell, MHA </a:t>
          </a:r>
          <a:r>
            <a:rPr lang="en-US" dirty="0">
              <a:latin typeface="Satoshi" pitchFamily="50" charset="0"/>
            </a:rPr>
            <a:t>Director </a:t>
          </a:r>
        </a:p>
        <a:p>
          <a:r>
            <a:rPr lang="en-US" dirty="0">
              <a:latin typeface="Satoshi" pitchFamily="50" charset="0"/>
            </a:rPr>
            <a:t>Student Health Center</a:t>
          </a:r>
        </a:p>
      </dgm:t>
    </dgm:pt>
    <dgm:pt modelId="{B9CBC68C-E389-46A7-B3A9-CFAA0F12E750}" type="parTrans" cxnId="{92D5A6A4-2E41-41EC-A05F-083D9A900EF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893B270-9232-4464-9056-FF75E83C8FDB}" type="sibTrans" cxnId="{92D5A6A4-2E41-41EC-A05F-083D9A900EF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B491F58-244C-4DF7-BAEF-BFEC61BB241A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Christine Even, PhD </a:t>
          </a:r>
          <a:r>
            <a:rPr lang="en-US" dirty="0">
              <a:latin typeface="Satoshi" pitchFamily="50" charset="0"/>
            </a:rPr>
            <a:t>Director </a:t>
          </a:r>
        </a:p>
        <a:p>
          <a:r>
            <a:rPr lang="en-US" dirty="0">
              <a:latin typeface="Satoshi" pitchFamily="50" charset="0"/>
            </a:rPr>
            <a:t>Counseling Center</a:t>
          </a:r>
        </a:p>
      </dgm:t>
    </dgm:pt>
    <dgm:pt modelId="{E20EC5E4-8D6F-4A83-96CB-226A1B687521}" type="parTrans" cxnId="{D7AC9368-7353-4FDF-B71E-8B432A441FC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556E15B1-EA6E-475D-B71E-2BEC29ACA97A}" type="sibTrans" cxnId="{D7AC9368-7353-4FDF-B71E-8B432A441FC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DFE4395-A563-4BCD-B3F7-470946650E3A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Megan Jones </a:t>
          </a:r>
        </a:p>
        <a:p>
          <a:r>
            <a:rPr lang="en-US" dirty="0">
              <a:latin typeface="Satoshi" pitchFamily="50" charset="0"/>
            </a:rPr>
            <a:t>Associate Director Wellness Resource Center</a:t>
          </a:r>
        </a:p>
      </dgm:t>
    </dgm:pt>
    <dgm:pt modelId="{7F9FF7E4-FDF9-4B84-8138-6337AA81FFCA}" type="parTrans" cxnId="{B259AFB4-FAA7-4802-B9A4-0C43E734763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B8FD2DA-1CA1-4969-8FC0-1A07F0A619AE}" type="sibTrans" cxnId="{B259AFB4-FAA7-4802-B9A4-0C43E734763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ADE2594-4FD0-4E20-9CC7-FCD56B64C960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Joan Masters </a:t>
          </a:r>
        </a:p>
        <a:p>
          <a:r>
            <a:rPr lang="en-US" dirty="0" err="1">
              <a:latin typeface="Satoshi" pitchFamily="50" charset="0"/>
            </a:rPr>
            <a:t>MoPIP</a:t>
          </a:r>
          <a:r>
            <a:rPr lang="en-US" dirty="0">
              <a:latin typeface="Satoshi" pitchFamily="50" charset="0"/>
            </a:rPr>
            <a:t> Senior Project Director</a:t>
          </a:r>
        </a:p>
      </dgm:t>
    </dgm:pt>
    <dgm:pt modelId="{D76E25B0-BEA0-4130-B3DC-ECA4DE7B3D65}" type="parTrans" cxnId="{89E0E809-4335-44F9-A984-EE5222259EE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9DB454D-BB76-4903-B89D-B77319DFA34C}" type="sibTrans" cxnId="{89E0E809-4335-44F9-A984-EE5222259EE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4C394CE-E598-45A2-B75C-73B6906E654E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Katryna Sardis </a:t>
          </a:r>
        </a:p>
        <a:p>
          <a:r>
            <a:rPr lang="en-US" dirty="0">
              <a:latin typeface="Satoshi" pitchFamily="50" charset="0"/>
            </a:rPr>
            <a:t>Assistant Director </a:t>
          </a:r>
        </a:p>
        <a:p>
          <a:r>
            <a:rPr lang="en-US" dirty="0">
              <a:latin typeface="Satoshi" pitchFamily="50" charset="0"/>
            </a:rPr>
            <a:t>RSVP Center</a:t>
          </a:r>
        </a:p>
      </dgm:t>
    </dgm:pt>
    <dgm:pt modelId="{22A72A40-C505-40C6-B732-301EC791F330}" type="parTrans" cxnId="{9C122BC1-B02E-4240-9FF1-9AA1B9F325A7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922CACB-1B52-4DFC-BCC4-F8CC0A00FB87}" type="sibTrans" cxnId="{9C122BC1-B02E-4240-9FF1-9AA1B9F325A7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4A4CFE3-745B-4665-9D73-B20F980CBECF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Andrea Kimura </a:t>
          </a:r>
        </a:p>
        <a:p>
          <a:r>
            <a:rPr lang="en-US" dirty="0">
              <a:latin typeface="Satoshi" pitchFamily="50" charset="0"/>
            </a:rPr>
            <a:t>Health Educator Well-being Specialist</a:t>
          </a:r>
        </a:p>
      </dgm:t>
    </dgm:pt>
    <dgm:pt modelId="{E5DE1FCD-B572-40F1-9CF2-53981E3ABF23}" type="parTrans" cxnId="{491BFDBC-480C-4601-B9F0-337A044ED22A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A63C100-A00C-455F-9838-77CB02CB41DF}" type="sibTrans" cxnId="{491BFDBC-480C-4601-B9F0-337A044ED22A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50DF805-C35D-419D-AB7A-7668F44CCD2C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Kelsie Gibler </a:t>
          </a:r>
        </a:p>
        <a:p>
          <a:r>
            <a:rPr lang="en-US" dirty="0">
              <a:latin typeface="Satoshi" pitchFamily="50" charset="0"/>
            </a:rPr>
            <a:t>Health Educator Peer Coordinator</a:t>
          </a:r>
        </a:p>
      </dgm:t>
    </dgm:pt>
    <dgm:pt modelId="{F57EED5E-5D5B-479C-8F7F-28BFB38822DC}" type="parTrans" cxnId="{85CC5901-D742-4B40-A358-C4DB88667B4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DB2BD13-0AD7-4B70-855B-FA49A2512D5B}" type="sibTrans" cxnId="{85CC5901-D742-4B40-A358-C4DB88667B4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F543D66-F0B0-4877-9CF7-865F7EA05DFE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Hanna Caldwell </a:t>
          </a:r>
        </a:p>
        <a:p>
          <a:r>
            <a:rPr lang="en-US" dirty="0">
              <a:latin typeface="Satoshi" pitchFamily="50" charset="0"/>
            </a:rPr>
            <a:t>Health Educator Harm Reduction Specialist</a:t>
          </a:r>
        </a:p>
      </dgm:t>
    </dgm:pt>
    <dgm:pt modelId="{91F49FCE-EAED-4680-88E0-2E9CD8D2DB6F}" type="parTrans" cxnId="{0AE4AE0C-C427-4315-972C-D5CE86CAE34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0F243AB-12BA-4561-BDA4-5AB1D195CADC}" type="sibTrans" cxnId="{0AE4AE0C-C427-4315-972C-D5CE86CAE34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CF84ADA-A34B-47F4-BC29-03350CE08DEB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Megan Lewis </a:t>
          </a:r>
        </a:p>
        <a:p>
          <a:r>
            <a:rPr lang="en-US" dirty="0">
              <a:latin typeface="Satoshi" pitchFamily="50" charset="0"/>
            </a:rPr>
            <a:t>Health Educator Alcohol &amp; Other Drug Specialist</a:t>
          </a:r>
        </a:p>
      </dgm:t>
    </dgm:pt>
    <dgm:pt modelId="{F31D77E6-CB70-4F3F-8929-5573AA0E85C9}" type="parTrans" cxnId="{951A755E-5763-45BE-B66D-C70B41C21C0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4E5FB8E-CD57-4A06-B1F0-9E44011279B0}" type="sibTrans" cxnId="{951A755E-5763-45BE-B66D-C70B41C21C0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2AA8340-15EB-4014-95C1-18D1D84F60A2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Health Educator - Violence Prevention</a:t>
          </a:r>
        </a:p>
      </dgm:t>
    </dgm:pt>
    <dgm:pt modelId="{D7E96650-B481-444C-9961-9B5139742DC6}" type="parTrans" cxnId="{5C49A4C6-3BBF-430A-9DF7-25E8CCF6AFD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A5D9485-CC72-459C-8862-A1291E57E6DE}" type="sibTrans" cxnId="{5C49A4C6-3BBF-430A-9DF7-25E8CCF6AFD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FB04B23-DF7A-4BA8-9620-4A3F4B937B08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Kylie Heilman </a:t>
          </a:r>
        </a:p>
        <a:p>
          <a:r>
            <a:rPr lang="en-US" dirty="0">
              <a:latin typeface="Satoshi" pitchFamily="50" charset="0"/>
            </a:rPr>
            <a:t>Executive Assistant</a:t>
          </a:r>
        </a:p>
      </dgm:t>
    </dgm:pt>
    <dgm:pt modelId="{5446E828-E1C7-4605-9786-F9C81A524E83}" type="parTrans" cxnId="{A3462E19-F445-44AB-BC33-CCC043D2086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2298D66-07C6-4690-AFD8-12BBDE1148E0}" type="sibTrans" cxnId="{A3462E19-F445-44AB-BC33-CCC043D2086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2794CEF-6CE4-4CD2-A8CC-4E0C0E035899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Christopher Wilhelm</a:t>
          </a:r>
          <a:r>
            <a:rPr lang="en-US" dirty="0">
              <a:latin typeface="Satoshi" pitchFamily="50" charset="0"/>
            </a:rPr>
            <a:t>, MD Assistant Director, Medical Director</a:t>
          </a:r>
        </a:p>
      </dgm:t>
    </dgm:pt>
    <dgm:pt modelId="{D217D663-0E5C-4AAD-81BF-E3932AD354B8}" type="parTrans" cxnId="{C930350D-28AA-4C0F-BBD9-BC29AC5ADDE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E66EF5F-8E77-45D9-AFAA-9206F6FA0AE0}" type="sibTrans" cxnId="{C930350D-28AA-4C0F-BBD9-BC29AC5ADDE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3A0B727-876C-4912-84FA-FA78F870E4CE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Lisa Burkett, RN </a:t>
          </a:r>
          <a:r>
            <a:rPr lang="en-US" dirty="0">
              <a:latin typeface="Satoshi" pitchFamily="50" charset="0"/>
            </a:rPr>
            <a:t>Associate Director Healthcare Programs</a:t>
          </a:r>
        </a:p>
      </dgm:t>
    </dgm:pt>
    <dgm:pt modelId="{AA297255-8C64-490D-B1C6-7622634DD445}" type="parTrans" cxnId="{A022F36B-7284-4744-8779-EE53C592EDB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C95884F-08E1-424D-9510-C2E4561515AD}" type="sibTrans" cxnId="{A022F36B-7284-4744-8779-EE53C592EDB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72563FF-6600-4D12-B581-608F2854CDC9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Lisa Lane </a:t>
          </a:r>
        </a:p>
        <a:p>
          <a:r>
            <a:rPr lang="en-US" dirty="0">
              <a:latin typeface="Satoshi" pitchFamily="50" charset="0"/>
            </a:rPr>
            <a:t>Business Operations Associate II</a:t>
          </a:r>
        </a:p>
      </dgm:t>
    </dgm:pt>
    <dgm:pt modelId="{7A5610AF-3AB4-46B2-8687-77F1E7004F95}" type="parTrans" cxnId="{160FC712-5165-490C-8024-E4B0EFD96D1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0AD3F51-043A-4BD6-9952-40A449220274}" type="sibTrans" cxnId="{160FC712-5165-490C-8024-E4B0EFD96D1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1AD06C6-8BE0-4A21-B871-8692D41993FB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Jenny Lybeck-Brown, PhD </a:t>
          </a:r>
        </a:p>
        <a:p>
          <a:r>
            <a:rPr lang="en-US" dirty="0">
              <a:latin typeface="Satoshi" pitchFamily="50" charset="0"/>
            </a:rPr>
            <a:t>Associate Director, Training Director</a:t>
          </a:r>
        </a:p>
      </dgm:t>
    </dgm:pt>
    <dgm:pt modelId="{78EE8E95-7EC7-496E-B7A6-95FDE2AB1F30}" type="parTrans" cxnId="{A99D3698-A903-402E-9E20-0618B452C5E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92F7FC4-CAD3-4090-9BAF-C09608734360}" type="sibTrans" cxnId="{A99D3698-A903-402E-9E20-0618B452C5E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EEC3120-F352-45A2-9054-5CB63E58A7D7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Adri Molder, PhD </a:t>
          </a:r>
          <a:r>
            <a:rPr lang="en-US" dirty="0">
              <a:latin typeface="Satoshi" pitchFamily="50" charset="0"/>
            </a:rPr>
            <a:t>Associate Director, Clinical Services</a:t>
          </a:r>
        </a:p>
      </dgm:t>
    </dgm:pt>
    <dgm:pt modelId="{FD9B7A22-B1DF-484B-8924-DD9714874058}" type="parTrans" cxnId="{3F1B260D-E9F6-4C38-92FB-E2964E91ED2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4FD26BA-1A80-4C4A-BC36-3109A37FD83B}" type="sibTrans" cxnId="{3F1B260D-E9F6-4C38-92FB-E2964E91ED2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0BA9BFF-8CB5-49A5-A36F-79486B822B47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Brianna Fletchall </a:t>
          </a:r>
        </a:p>
        <a:p>
          <a:r>
            <a:rPr lang="en-US" dirty="0">
              <a:latin typeface="Satoshi" pitchFamily="50" charset="0"/>
            </a:rPr>
            <a:t>Office Supervisor</a:t>
          </a:r>
        </a:p>
      </dgm:t>
    </dgm:pt>
    <dgm:pt modelId="{EC433EC1-AF0E-40D9-9DC7-BC63F9F62FBE}" type="parTrans" cxnId="{92E477FA-D91C-414C-BAF6-6139304F606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A622597-61CE-4F24-8DF7-B2F5D39BEABB}" type="sibTrans" cxnId="{92E477FA-D91C-414C-BAF6-6139304F606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7B7F44F-44AE-4FEB-A09E-2848D3E0A5B2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Chuck Burgess, PhD </a:t>
          </a:r>
          <a:r>
            <a:rPr lang="en-US" dirty="0">
              <a:latin typeface="Satoshi" pitchFamily="50" charset="0"/>
            </a:rPr>
            <a:t>Assistant Director, Outreach</a:t>
          </a:r>
        </a:p>
      </dgm:t>
    </dgm:pt>
    <dgm:pt modelId="{98B05A72-4731-407C-A2FB-5165642596C1}" type="parTrans" cxnId="{0D36522F-3120-4A52-9E4C-2E806F9AE28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272F5B9-2F13-4A01-8D90-7DC2100E6731}" type="sibTrans" cxnId="{0D36522F-3120-4A52-9E4C-2E806F9AE28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AF53E80-CDEE-4F22-9E3F-41617E31258C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Anne Meyer, PhD </a:t>
          </a:r>
          <a:r>
            <a:rPr lang="en-US" dirty="0">
              <a:latin typeface="Satoshi" pitchFamily="50" charset="0"/>
            </a:rPr>
            <a:t>Assistant Director, Informatics &amp; Compliance</a:t>
          </a:r>
        </a:p>
      </dgm:t>
    </dgm:pt>
    <dgm:pt modelId="{94121421-5B31-41AC-A549-00666CF8069E}" type="parTrans" cxnId="{2CA69490-A49F-4F76-B827-56E2C72729B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B6223A3-CBE6-42C3-9968-6ACC3F582678}" type="sibTrans" cxnId="{2CA69490-A49F-4F76-B827-56E2C72729B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B02C76E-4B90-4BB6-94B2-4B7D75F57878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Margo Leitschuh </a:t>
          </a:r>
        </a:p>
        <a:p>
          <a:r>
            <a:rPr lang="en-US" dirty="0">
              <a:latin typeface="Satoshi" pitchFamily="50" charset="0"/>
            </a:rPr>
            <a:t>MO PIP Prevention &amp; Implementation Team Lead Coordinator</a:t>
          </a:r>
        </a:p>
      </dgm:t>
    </dgm:pt>
    <dgm:pt modelId="{D2264950-01AC-4B7C-956E-ACDC92116387}" type="parTrans" cxnId="{9E90965C-F621-4054-8E1B-3376136F0CBE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CC1CC08-B64C-4DEB-94B7-585D47795262}" type="sibTrans" cxnId="{9E90965C-F621-4054-8E1B-3376136F0CBE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0B7F0D1-B021-42DA-B360-1AAC5EB98A15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Kayleigh Greenwood </a:t>
          </a:r>
          <a:r>
            <a:rPr lang="en-US" dirty="0">
              <a:latin typeface="Satoshi" pitchFamily="50" charset="0"/>
            </a:rPr>
            <a:t>MO PIP Lead Research Coordinator</a:t>
          </a:r>
        </a:p>
      </dgm:t>
    </dgm:pt>
    <dgm:pt modelId="{E7EE99FD-6B00-423E-9F7A-EAA15698EF6B}" type="parTrans" cxnId="{A04CF83D-3C6B-467E-90AD-FA5E2692FAE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9437053-2427-4A74-8C2F-955B37FDBD69}" type="sibTrans" cxnId="{A04CF83D-3C6B-467E-90AD-FA5E2692FAE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237183C-F36A-49D9-98C6-8E958AABBD51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Meg Mottola </a:t>
          </a:r>
        </a:p>
        <a:p>
          <a:r>
            <a:rPr lang="en-US" dirty="0">
              <a:latin typeface="Satoshi" pitchFamily="50" charset="0"/>
            </a:rPr>
            <a:t>MO PIP Research Coordinator</a:t>
          </a:r>
        </a:p>
      </dgm:t>
    </dgm:pt>
    <dgm:pt modelId="{273C71FF-09F6-4624-ACD6-88131EBDDECC}" type="parTrans" cxnId="{FEB66778-8A3A-4613-83DB-CD5B11F392B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BC074E5-C9D3-475C-878F-FC8E044FFAA6}" type="sibTrans" cxnId="{FEB66778-8A3A-4613-83DB-CD5B11F392B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538E0D0-3842-4953-800C-B273B03069B8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Eric </a:t>
          </a:r>
          <a:r>
            <a:rPr lang="en-US" b="1" dirty="0" err="1">
              <a:latin typeface="Satoshi" pitchFamily="50" charset="0"/>
            </a:rPr>
            <a:t>Filcoff</a:t>
          </a:r>
          <a:r>
            <a:rPr lang="en-US" b="1" dirty="0">
              <a:latin typeface="Satoshi" pitchFamily="50" charset="0"/>
            </a:rPr>
            <a:t> </a:t>
          </a:r>
        </a:p>
        <a:p>
          <a:r>
            <a:rPr lang="en-US" dirty="0">
              <a:latin typeface="Satoshi" pitchFamily="50" charset="0"/>
            </a:rPr>
            <a:t>MO PIP Creative Coordinator</a:t>
          </a:r>
        </a:p>
      </dgm:t>
    </dgm:pt>
    <dgm:pt modelId="{46C436A6-4931-4438-A744-649757FC2190}" type="parTrans" cxnId="{016C1C40-80AE-42F7-A077-DFE1B181B6A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71904D8-B273-4D6E-9A15-78C1920618D4}" type="sibTrans" cxnId="{016C1C40-80AE-42F7-A077-DFE1B181B6A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155DF5A-4E80-46DA-97FA-F203F74FB3E4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Kate Kazlauskas </a:t>
          </a:r>
        </a:p>
        <a:p>
          <a:r>
            <a:rPr lang="en-US" dirty="0">
              <a:latin typeface="Satoshi" pitchFamily="50" charset="0"/>
            </a:rPr>
            <a:t>MO PIP AOD &amp; Traffic Safety Programs Coordinator</a:t>
          </a:r>
        </a:p>
      </dgm:t>
    </dgm:pt>
    <dgm:pt modelId="{8F1F8095-CA99-4672-8BC2-7B5B224E3DA7}" type="parTrans" cxnId="{2D2069FE-7BD0-4045-BA73-B6B9BCCC22E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58A37F7-C2B3-445B-A9C6-C8A6C0E598C3}" type="sibTrans" cxnId="{2D2069FE-7BD0-4045-BA73-B6B9BCCC22E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E17010A-9F46-478A-9BE2-00CE40F00393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Brittany Carpenter </a:t>
          </a:r>
        </a:p>
        <a:p>
          <a:r>
            <a:rPr lang="en-US" dirty="0">
              <a:latin typeface="Satoshi" pitchFamily="50" charset="0"/>
            </a:rPr>
            <a:t>MO PIP Tobacco Prevention Coordinator</a:t>
          </a:r>
        </a:p>
      </dgm:t>
    </dgm:pt>
    <dgm:pt modelId="{538951D4-818A-4E7B-941F-E4E40CE4902E}" type="parTrans" cxnId="{0741267F-D192-4D72-A7A6-166BC62F668A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56C629B-2722-49E6-BEB9-18B8DD17DE2E}" type="sibTrans" cxnId="{0741267F-D192-4D72-A7A6-166BC62F668A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8101B15-A92B-45B3-B6A9-9C6DB1924EF9}" type="asst">
      <dgm:prSet/>
      <dgm:spPr/>
      <dgm:t>
        <a:bodyPr/>
        <a:lstStyle/>
        <a:p>
          <a:r>
            <a:rPr lang="en-US" b="1" dirty="0">
              <a:latin typeface="Satoshi" pitchFamily="50" charset="0"/>
            </a:rPr>
            <a:t>Rana Post </a:t>
          </a:r>
        </a:p>
        <a:p>
          <a:r>
            <a:rPr lang="en-US" dirty="0">
              <a:latin typeface="Satoshi" pitchFamily="50" charset="0"/>
            </a:rPr>
            <a:t>Executive Assistant</a:t>
          </a:r>
        </a:p>
      </dgm:t>
    </dgm:pt>
    <dgm:pt modelId="{F19810F3-1D17-4AAE-8A28-C37AC207C472}" type="parTrans" cxnId="{370BF8BB-5CEA-47CE-8A93-E3FA73A55F4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30BCB37-3F17-4E2C-B174-18810617D18A}" type="sibTrans" cxnId="{370BF8BB-5CEA-47CE-8A93-E3FA73A55F4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196B8E7-AE07-4AD9-9C0D-89FAAA3E44BF}" type="pres">
      <dgm:prSet presAssocID="{E0DC61F5-825B-4A9F-91FC-9B0083E1C7F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0A29143-5A27-41E4-9EE1-5BA9C255CF95}" type="pres">
      <dgm:prSet presAssocID="{2F4FB6F5-EE95-4ED5-B3BB-30FE31A2C7B0}" presName="hierRoot1" presStyleCnt="0">
        <dgm:presLayoutVars>
          <dgm:hierBranch val="init"/>
        </dgm:presLayoutVars>
      </dgm:prSet>
      <dgm:spPr/>
    </dgm:pt>
    <dgm:pt modelId="{9577D794-84EB-414D-BB4B-25CCEBFD35EA}" type="pres">
      <dgm:prSet presAssocID="{2F4FB6F5-EE95-4ED5-B3BB-30FE31A2C7B0}" presName="rootComposite1" presStyleCnt="0"/>
      <dgm:spPr/>
    </dgm:pt>
    <dgm:pt modelId="{485D9AEB-4600-4EB6-81E4-8EFFBAFF9296}" type="pres">
      <dgm:prSet presAssocID="{2F4FB6F5-EE95-4ED5-B3BB-30FE31A2C7B0}" presName="rootText1" presStyleLbl="node0" presStyleIdx="0" presStyleCnt="1">
        <dgm:presLayoutVars>
          <dgm:chPref val="3"/>
        </dgm:presLayoutVars>
      </dgm:prSet>
      <dgm:spPr/>
    </dgm:pt>
    <dgm:pt modelId="{CAFD4362-A489-4DA7-858E-402079BADB9A}" type="pres">
      <dgm:prSet presAssocID="{2F4FB6F5-EE95-4ED5-B3BB-30FE31A2C7B0}" presName="rootConnector1" presStyleLbl="node1" presStyleIdx="0" presStyleCnt="0"/>
      <dgm:spPr/>
    </dgm:pt>
    <dgm:pt modelId="{C2052861-A6BA-434D-ACC2-89370C7FF869}" type="pres">
      <dgm:prSet presAssocID="{2F4FB6F5-EE95-4ED5-B3BB-30FE31A2C7B0}" presName="hierChild2" presStyleCnt="0"/>
      <dgm:spPr/>
    </dgm:pt>
    <dgm:pt modelId="{2739B0DF-AC3D-4016-8251-CD86C5366FEB}" type="pres">
      <dgm:prSet presAssocID="{B52D901E-ABCA-40E9-B409-D60B38D26500}" presName="Name37" presStyleLbl="parChTrans1D2" presStyleIdx="0" presStyleCnt="1"/>
      <dgm:spPr/>
    </dgm:pt>
    <dgm:pt modelId="{6EC9D689-DF63-4E0F-B98F-FB783835EB8C}" type="pres">
      <dgm:prSet presAssocID="{A959D905-D063-4327-A516-2D536621E3BF}" presName="hierRoot2" presStyleCnt="0">
        <dgm:presLayoutVars>
          <dgm:hierBranch val="init"/>
        </dgm:presLayoutVars>
      </dgm:prSet>
      <dgm:spPr/>
    </dgm:pt>
    <dgm:pt modelId="{7531C5B3-8D3E-4E35-B6C5-7566973BFEFB}" type="pres">
      <dgm:prSet presAssocID="{A959D905-D063-4327-A516-2D536621E3BF}" presName="rootComposite" presStyleCnt="0"/>
      <dgm:spPr/>
    </dgm:pt>
    <dgm:pt modelId="{5F09ED59-E415-488E-A317-834FD4EFF060}" type="pres">
      <dgm:prSet presAssocID="{A959D905-D063-4327-A516-2D536621E3BF}" presName="rootText" presStyleLbl="node2" presStyleIdx="0" presStyleCnt="1">
        <dgm:presLayoutVars>
          <dgm:chPref val="3"/>
        </dgm:presLayoutVars>
      </dgm:prSet>
      <dgm:spPr/>
    </dgm:pt>
    <dgm:pt modelId="{1E815422-9348-4F64-9F2E-654045341A67}" type="pres">
      <dgm:prSet presAssocID="{A959D905-D063-4327-A516-2D536621E3BF}" presName="rootConnector" presStyleLbl="node2" presStyleIdx="0" presStyleCnt="1"/>
      <dgm:spPr/>
    </dgm:pt>
    <dgm:pt modelId="{36BA6588-2A51-4FAB-A060-20EFD0606976}" type="pres">
      <dgm:prSet presAssocID="{A959D905-D063-4327-A516-2D536621E3BF}" presName="hierChild4" presStyleCnt="0"/>
      <dgm:spPr/>
    </dgm:pt>
    <dgm:pt modelId="{EFF19E88-54B9-42D8-A195-5DDEE2505FA2}" type="pres">
      <dgm:prSet presAssocID="{B9CBC68C-E389-46A7-B3A9-CFAA0F12E750}" presName="Name37" presStyleLbl="parChTrans1D3" presStyleIdx="0" presStyleCnt="6"/>
      <dgm:spPr/>
    </dgm:pt>
    <dgm:pt modelId="{2054C6EC-2D9C-44A1-ABBD-563615B7DEBC}" type="pres">
      <dgm:prSet presAssocID="{4551A511-7981-4CAA-B7F2-22BAD21DD2FA}" presName="hierRoot2" presStyleCnt="0">
        <dgm:presLayoutVars>
          <dgm:hierBranch val="hang"/>
        </dgm:presLayoutVars>
      </dgm:prSet>
      <dgm:spPr/>
    </dgm:pt>
    <dgm:pt modelId="{B79A12FC-ED65-4A6F-A358-5E8F4D50B242}" type="pres">
      <dgm:prSet presAssocID="{4551A511-7981-4CAA-B7F2-22BAD21DD2FA}" presName="rootComposite" presStyleCnt="0"/>
      <dgm:spPr/>
    </dgm:pt>
    <dgm:pt modelId="{BC9E748D-05BD-418C-AF97-8A664F07E01B}" type="pres">
      <dgm:prSet presAssocID="{4551A511-7981-4CAA-B7F2-22BAD21DD2FA}" presName="rootText" presStyleLbl="node3" presStyleIdx="0" presStyleCnt="5">
        <dgm:presLayoutVars>
          <dgm:chPref val="3"/>
        </dgm:presLayoutVars>
      </dgm:prSet>
      <dgm:spPr/>
    </dgm:pt>
    <dgm:pt modelId="{425E6513-0DC6-4B80-B635-1890C38858EF}" type="pres">
      <dgm:prSet presAssocID="{4551A511-7981-4CAA-B7F2-22BAD21DD2FA}" presName="rootConnector" presStyleLbl="node3" presStyleIdx="0" presStyleCnt="5"/>
      <dgm:spPr/>
    </dgm:pt>
    <dgm:pt modelId="{0519E82E-7347-4031-82B8-713EBACF1E70}" type="pres">
      <dgm:prSet presAssocID="{4551A511-7981-4CAA-B7F2-22BAD21DD2FA}" presName="hierChild4" presStyleCnt="0"/>
      <dgm:spPr/>
    </dgm:pt>
    <dgm:pt modelId="{8510EE0E-9B23-4F6D-994A-C781FBE14774}" type="pres">
      <dgm:prSet presAssocID="{5446E828-E1C7-4605-9786-F9C81A524E83}" presName="Name48" presStyleLbl="parChTrans1D4" presStyleIdx="0" presStyleCnt="20"/>
      <dgm:spPr/>
    </dgm:pt>
    <dgm:pt modelId="{A6B9A1AC-80A2-4810-AB33-FD5E028E5461}" type="pres">
      <dgm:prSet presAssocID="{9FB04B23-DF7A-4BA8-9620-4A3F4B937B08}" presName="hierRoot2" presStyleCnt="0">
        <dgm:presLayoutVars>
          <dgm:hierBranch val="init"/>
        </dgm:presLayoutVars>
      </dgm:prSet>
      <dgm:spPr/>
    </dgm:pt>
    <dgm:pt modelId="{D377E7A9-DC74-46B8-87A6-F434054CCC2E}" type="pres">
      <dgm:prSet presAssocID="{9FB04B23-DF7A-4BA8-9620-4A3F4B937B08}" presName="rootComposite" presStyleCnt="0"/>
      <dgm:spPr/>
    </dgm:pt>
    <dgm:pt modelId="{45E2739F-584C-4892-AE2C-2E8E24AD6EEA}" type="pres">
      <dgm:prSet presAssocID="{9FB04B23-DF7A-4BA8-9620-4A3F4B937B08}" presName="rootText" presStyleLbl="node4" presStyleIdx="0" presStyleCnt="20">
        <dgm:presLayoutVars>
          <dgm:chPref val="3"/>
        </dgm:presLayoutVars>
      </dgm:prSet>
      <dgm:spPr/>
    </dgm:pt>
    <dgm:pt modelId="{8146E8F5-F5BA-4B6D-BDE3-0E4E26184BF9}" type="pres">
      <dgm:prSet presAssocID="{9FB04B23-DF7A-4BA8-9620-4A3F4B937B08}" presName="rootConnector" presStyleLbl="node4" presStyleIdx="0" presStyleCnt="20"/>
      <dgm:spPr/>
    </dgm:pt>
    <dgm:pt modelId="{943676DA-9BD0-4860-9D5A-807CE0DD0CB5}" type="pres">
      <dgm:prSet presAssocID="{9FB04B23-DF7A-4BA8-9620-4A3F4B937B08}" presName="hierChild4" presStyleCnt="0"/>
      <dgm:spPr/>
    </dgm:pt>
    <dgm:pt modelId="{0F589A9C-0CA3-4DBF-9BEB-703C70F16390}" type="pres">
      <dgm:prSet presAssocID="{9FB04B23-DF7A-4BA8-9620-4A3F4B937B08}" presName="hierChild5" presStyleCnt="0"/>
      <dgm:spPr/>
    </dgm:pt>
    <dgm:pt modelId="{D3131465-33A3-4D46-A63A-0EA5BF0DE044}" type="pres">
      <dgm:prSet presAssocID="{D217D663-0E5C-4AAD-81BF-E3932AD354B8}" presName="Name48" presStyleLbl="parChTrans1D4" presStyleIdx="1" presStyleCnt="20"/>
      <dgm:spPr/>
    </dgm:pt>
    <dgm:pt modelId="{7751CA2C-94CB-47DA-AC9B-F1F585B5FEEE}" type="pres">
      <dgm:prSet presAssocID="{A2794CEF-6CE4-4CD2-A8CC-4E0C0E035899}" presName="hierRoot2" presStyleCnt="0">
        <dgm:presLayoutVars>
          <dgm:hierBranch val="init"/>
        </dgm:presLayoutVars>
      </dgm:prSet>
      <dgm:spPr/>
    </dgm:pt>
    <dgm:pt modelId="{920E73BD-FB81-4E71-8FDF-4D9010ECE61E}" type="pres">
      <dgm:prSet presAssocID="{A2794CEF-6CE4-4CD2-A8CC-4E0C0E035899}" presName="rootComposite" presStyleCnt="0"/>
      <dgm:spPr/>
    </dgm:pt>
    <dgm:pt modelId="{8331A7B2-7B69-411E-9503-33C6D36A56C3}" type="pres">
      <dgm:prSet presAssocID="{A2794CEF-6CE4-4CD2-A8CC-4E0C0E035899}" presName="rootText" presStyleLbl="node4" presStyleIdx="1" presStyleCnt="20">
        <dgm:presLayoutVars>
          <dgm:chPref val="3"/>
        </dgm:presLayoutVars>
      </dgm:prSet>
      <dgm:spPr/>
    </dgm:pt>
    <dgm:pt modelId="{5E9A30A8-1323-4F77-96B7-06DF71E556C8}" type="pres">
      <dgm:prSet presAssocID="{A2794CEF-6CE4-4CD2-A8CC-4E0C0E035899}" presName="rootConnector" presStyleLbl="node4" presStyleIdx="1" presStyleCnt="20"/>
      <dgm:spPr/>
    </dgm:pt>
    <dgm:pt modelId="{6A362B9E-B811-486E-9C9B-09DAA1E68DE1}" type="pres">
      <dgm:prSet presAssocID="{A2794CEF-6CE4-4CD2-A8CC-4E0C0E035899}" presName="hierChild4" presStyleCnt="0"/>
      <dgm:spPr/>
    </dgm:pt>
    <dgm:pt modelId="{91B36217-CDE7-49F8-A027-6A6B8FD9F2A4}" type="pres">
      <dgm:prSet presAssocID="{A2794CEF-6CE4-4CD2-A8CC-4E0C0E035899}" presName="hierChild5" presStyleCnt="0"/>
      <dgm:spPr/>
    </dgm:pt>
    <dgm:pt modelId="{E31E657A-CC48-4368-A374-2269EC721419}" type="pres">
      <dgm:prSet presAssocID="{AA297255-8C64-490D-B1C6-7622634DD445}" presName="Name48" presStyleLbl="parChTrans1D4" presStyleIdx="2" presStyleCnt="20"/>
      <dgm:spPr/>
    </dgm:pt>
    <dgm:pt modelId="{5D848968-877B-4328-A886-64B04173F7C2}" type="pres">
      <dgm:prSet presAssocID="{33A0B727-876C-4912-84FA-FA78F870E4CE}" presName="hierRoot2" presStyleCnt="0">
        <dgm:presLayoutVars>
          <dgm:hierBranch val="init"/>
        </dgm:presLayoutVars>
      </dgm:prSet>
      <dgm:spPr/>
    </dgm:pt>
    <dgm:pt modelId="{A738D986-EC7B-4323-862E-3558236BE42D}" type="pres">
      <dgm:prSet presAssocID="{33A0B727-876C-4912-84FA-FA78F870E4CE}" presName="rootComposite" presStyleCnt="0"/>
      <dgm:spPr/>
    </dgm:pt>
    <dgm:pt modelId="{AF191B6D-FBA0-44F8-9BF4-2B65AA39D749}" type="pres">
      <dgm:prSet presAssocID="{33A0B727-876C-4912-84FA-FA78F870E4CE}" presName="rootText" presStyleLbl="node4" presStyleIdx="2" presStyleCnt="20">
        <dgm:presLayoutVars>
          <dgm:chPref val="3"/>
        </dgm:presLayoutVars>
      </dgm:prSet>
      <dgm:spPr/>
    </dgm:pt>
    <dgm:pt modelId="{7A775E40-227B-45D0-8DE0-B0029560A65E}" type="pres">
      <dgm:prSet presAssocID="{33A0B727-876C-4912-84FA-FA78F870E4CE}" presName="rootConnector" presStyleLbl="node4" presStyleIdx="2" presStyleCnt="20"/>
      <dgm:spPr/>
    </dgm:pt>
    <dgm:pt modelId="{4A136214-550F-41F5-A9A9-4D36750D4B10}" type="pres">
      <dgm:prSet presAssocID="{33A0B727-876C-4912-84FA-FA78F870E4CE}" presName="hierChild4" presStyleCnt="0"/>
      <dgm:spPr/>
    </dgm:pt>
    <dgm:pt modelId="{4595C969-2C09-4278-BB27-C3FB7EA55190}" type="pres">
      <dgm:prSet presAssocID="{33A0B727-876C-4912-84FA-FA78F870E4CE}" presName="hierChild5" presStyleCnt="0"/>
      <dgm:spPr/>
    </dgm:pt>
    <dgm:pt modelId="{0F299E7C-9A60-4A52-86FE-5800504E56C8}" type="pres">
      <dgm:prSet presAssocID="{7A5610AF-3AB4-46B2-8687-77F1E7004F95}" presName="Name48" presStyleLbl="parChTrans1D4" presStyleIdx="3" presStyleCnt="20"/>
      <dgm:spPr/>
    </dgm:pt>
    <dgm:pt modelId="{E169B90E-C97F-4DC0-8CB5-0D3F3E765249}" type="pres">
      <dgm:prSet presAssocID="{E72563FF-6600-4D12-B581-608F2854CDC9}" presName="hierRoot2" presStyleCnt="0">
        <dgm:presLayoutVars>
          <dgm:hierBranch val="init"/>
        </dgm:presLayoutVars>
      </dgm:prSet>
      <dgm:spPr/>
    </dgm:pt>
    <dgm:pt modelId="{18671900-5E51-4B1A-9109-2D6F30D26794}" type="pres">
      <dgm:prSet presAssocID="{E72563FF-6600-4D12-B581-608F2854CDC9}" presName="rootComposite" presStyleCnt="0"/>
      <dgm:spPr/>
    </dgm:pt>
    <dgm:pt modelId="{9A52082E-8235-4DCE-AB64-B3BB9BA49EED}" type="pres">
      <dgm:prSet presAssocID="{E72563FF-6600-4D12-B581-608F2854CDC9}" presName="rootText" presStyleLbl="node4" presStyleIdx="3" presStyleCnt="20">
        <dgm:presLayoutVars>
          <dgm:chPref val="3"/>
        </dgm:presLayoutVars>
      </dgm:prSet>
      <dgm:spPr/>
    </dgm:pt>
    <dgm:pt modelId="{9C90997E-DAD6-4B40-A322-7E96821F3A8D}" type="pres">
      <dgm:prSet presAssocID="{E72563FF-6600-4D12-B581-608F2854CDC9}" presName="rootConnector" presStyleLbl="node4" presStyleIdx="3" presStyleCnt="20"/>
      <dgm:spPr/>
    </dgm:pt>
    <dgm:pt modelId="{B120502D-C7E4-4D57-AFA9-E47B9589BC1F}" type="pres">
      <dgm:prSet presAssocID="{E72563FF-6600-4D12-B581-608F2854CDC9}" presName="hierChild4" presStyleCnt="0"/>
      <dgm:spPr/>
    </dgm:pt>
    <dgm:pt modelId="{59969436-D291-42DC-A9FB-AD9CBB99FEEA}" type="pres">
      <dgm:prSet presAssocID="{E72563FF-6600-4D12-B581-608F2854CDC9}" presName="hierChild5" presStyleCnt="0"/>
      <dgm:spPr/>
    </dgm:pt>
    <dgm:pt modelId="{1F2EBCFF-BADE-4A41-91D1-23BEF7F9F850}" type="pres">
      <dgm:prSet presAssocID="{4551A511-7981-4CAA-B7F2-22BAD21DD2FA}" presName="hierChild5" presStyleCnt="0"/>
      <dgm:spPr/>
    </dgm:pt>
    <dgm:pt modelId="{30494A80-DE84-44F5-8AA4-74C8D00ED848}" type="pres">
      <dgm:prSet presAssocID="{E20EC5E4-8D6F-4A83-96CB-226A1B687521}" presName="Name37" presStyleLbl="parChTrans1D3" presStyleIdx="1" presStyleCnt="6"/>
      <dgm:spPr/>
    </dgm:pt>
    <dgm:pt modelId="{4770F4F7-970B-4E70-9587-4C92096DFFA1}" type="pres">
      <dgm:prSet presAssocID="{9B491F58-244C-4DF7-BAEF-BFEC61BB241A}" presName="hierRoot2" presStyleCnt="0">
        <dgm:presLayoutVars>
          <dgm:hierBranch val="hang"/>
        </dgm:presLayoutVars>
      </dgm:prSet>
      <dgm:spPr/>
    </dgm:pt>
    <dgm:pt modelId="{CAE31E0F-12FB-4368-8A82-5277C8175129}" type="pres">
      <dgm:prSet presAssocID="{9B491F58-244C-4DF7-BAEF-BFEC61BB241A}" presName="rootComposite" presStyleCnt="0"/>
      <dgm:spPr/>
    </dgm:pt>
    <dgm:pt modelId="{B0C21A30-EB49-4441-AE92-35C23438E7AE}" type="pres">
      <dgm:prSet presAssocID="{9B491F58-244C-4DF7-BAEF-BFEC61BB241A}" presName="rootText" presStyleLbl="node3" presStyleIdx="1" presStyleCnt="5">
        <dgm:presLayoutVars>
          <dgm:chPref val="3"/>
        </dgm:presLayoutVars>
      </dgm:prSet>
      <dgm:spPr/>
    </dgm:pt>
    <dgm:pt modelId="{6F8433F6-7D89-464D-A7DF-B10C2B29F87E}" type="pres">
      <dgm:prSet presAssocID="{9B491F58-244C-4DF7-BAEF-BFEC61BB241A}" presName="rootConnector" presStyleLbl="node3" presStyleIdx="1" presStyleCnt="5"/>
      <dgm:spPr/>
    </dgm:pt>
    <dgm:pt modelId="{1E39E928-B22D-4B13-9808-36AC64A61F0A}" type="pres">
      <dgm:prSet presAssocID="{9B491F58-244C-4DF7-BAEF-BFEC61BB241A}" presName="hierChild4" presStyleCnt="0"/>
      <dgm:spPr/>
    </dgm:pt>
    <dgm:pt modelId="{A357B825-5CC7-4D79-8922-914DFDA408C8}" type="pres">
      <dgm:prSet presAssocID="{78EE8E95-7EC7-496E-B7A6-95FDE2AB1F30}" presName="Name48" presStyleLbl="parChTrans1D4" presStyleIdx="4" presStyleCnt="20"/>
      <dgm:spPr/>
    </dgm:pt>
    <dgm:pt modelId="{4E311116-0094-44E1-A492-47760C5106FB}" type="pres">
      <dgm:prSet presAssocID="{C1AD06C6-8BE0-4A21-B871-8692D41993FB}" presName="hierRoot2" presStyleCnt="0">
        <dgm:presLayoutVars>
          <dgm:hierBranch val="init"/>
        </dgm:presLayoutVars>
      </dgm:prSet>
      <dgm:spPr/>
    </dgm:pt>
    <dgm:pt modelId="{646153B2-9950-43D1-9556-70B524A2C29B}" type="pres">
      <dgm:prSet presAssocID="{C1AD06C6-8BE0-4A21-B871-8692D41993FB}" presName="rootComposite" presStyleCnt="0"/>
      <dgm:spPr/>
    </dgm:pt>
    <dgm:pt modelId="{B998DF70-83AA-4818-B28A-5D5C17DE5625}" type="pres">
      <dgm:prSet presAssocID="{C1AD06C6-8BE0-4A21-B871-8692D41993FB}" presName="rootText" presStyleLbl="node4" presStyleIdx="4" presStyleCnt="20">
        <dgm:presLayoutVars>
          <dgm:chPref val="3"/>
        </dgm:presLayoutVars>
      </dgm:prSet>
      <dgm:spPr/>
    </dgm:pt>
    <dgm:pt modelId="{6A1E7F50-7D3B-4689-8815-5BA9A96B17DB}" type="pres">
      <dgm:prSet presAssocID="{C1AD06C6-8BE0-4A21-B871-8692D41993FB}" presName="rootConnector" presStyleLbl="node4" presStyleIdx="4" presStyleCnt="20"/>
      <dgm:spPr/>
    </dgm:pt>
    <dgm:pt modelId="{500ACCB4-A8EC-4710-A8DD-BEA9BF8FFFDD}" type="pres">
      <dgm:prSet presAssocID="{C1AD06C6-8BE0-4A21-B871-8692D41993FB}" presName="hierChild4" presStyleCnt="0"/>
      <dgm:spPr/>
    </dgm:pt>
    <dgm:pt modelId="{E337E8E4-4D89-4621-9AB7-3232F775B8C9}" type="pres">
      <dgm:prSet presAssocID="{C1AD06C6-8BE0-4A21-B871-8692D41993FB}" presName="hierChild5" presStyleCnt="0"/>
      <dgm:spPr/>
    </dgm:pt>
    <dgm:pt modelId="{D4F6D415-8FFA-42CF-9C21-54CE53685A19}" type="pres">
      <dgm:prSet presAssocID="{FD9B7A22-B1DF-484B-8924-DD9714874058}" presName="Name48" presStyleLbl="parChTrans1D4" presStyleIdx="5" presStyleCnt="20"/>
      <dgm:spPr/>
    </dgm:pt>
    <dgm:pt modelId="{68C81014-0E45-4C8E-82D7-70D00AEAEF25}" type="pres">
      <dgm:prSet presAssocID="{2EEC3120-F352-45A2-9054-5CB63E58A7D7}" presName="hierRoot2" presStyleCnt="0">
        <dgm:presLayoutVars>
          <dgm:hierBranch val="init"/>
        </dgm:presLayoutVars>
      </dgm:prSet>
      <dgm:spPr/>
    </dgm:pt>
    <dgm:pt modelId="{9DAF2329-F569-44BD-AADC-DC6AF1C34BA0}" type="pres">
      <dgm:prSet presAssocID="{2EEC3120-F352-45A2-9054-5CB63E58A7D7}" presName="rootComposite" presStyleCnt="0"/>
      <dgm:spPr/>
    </dgm:pt>
    <dgm:pt modelId="{50F95650-BA63-4B6D-802D-18ABFC88536C}" type="pres">
      <dgm:prSet presAssocID="{2EEC3120-F352-45A2-9054-5CB63E58A7D7}" presName="rootText" presStyleLbl="node4" presStyleIdx="5" presStyleCnt="20">
        <dgm:presLayoutVars>
          <dgm:chPref val="3"/>
        </dgm:presLayoutVars>
      </dgm:prSet>
      <dgm:spPr/>
    </dgm:pt>
    <dgm:pt modelId="{55F6FABE-29BD-4346-9C42-444417ACAC1F}" type="pres">
      <dgm:prSet presAssocID="{2EEC3120-F352-45A2-9054-5CB63E58A7D7}" presName="rootConnector" presStyleLbl="node4" presStyleIdx="5" presStyleCnt="20"/>
      <dgm:spPr/>
    </dgm:pt>
    <dgm:pt modelId="{7FD052CA-796A-4FC4-AC01-F7DF03A9DED1}" type="pres">
      <dgm:prSet presAssocID="{2EEC3120-F352-45A2-9054-5CB63E58A7D7}" presName="hierChild4" presStyleCnt="0"/>
      <dgm:spPr/>
    </dgm:pt>
    <dgm:pt modelId="{268A6491-BF55-45E9-A2D7-E9C396B371AA}" type="pres">
      <dgm:prSet presAssocID="{2EEC3120-F352-45A2-9054-5CB63E58A7D7}" presName="hierChild5" presStyleCnt="0"/>
      <dgm:spPr/>
    </dgm:pt>
    <dgm:pt modelId="{DF4AD4E5-9BD5-4A1E-B2D0-9028E881F49A}" type="pres">
      <dgm:prSet presAssocID="{EC433EC1-AF0E-40D9-9DC7-BC63F9F62FBE}" presName="Name48" presStyleLbl="parChTrans1D4" presStyleIdx="6" presStyleCnt="20"/>
      <dgm:spPr/>
    </dgm:pt>
    <dgm:pt modelId="{07990AAD-C384-41B5-8DA5-C2EB7D77B5B0}" type="pres">
      <dgm:prSet presAssocID="{D0BA9BFF-8CB5-49A5-A36F-79486B822B47}" presName="hierRoot2" presStyleCnt="0">
        <dgm:presLayoutVars>
          <dgm:hierBranch val="init"/>
        </dgm:presLayoutVars>
      </dgm:prSet>
      <dgm:spPr/>
    </dgm:pt>
    <dgm:pt modelId="{281CA49F-D8F0-4DF7-9358-FE44A6F1ECFF}" type="pres">
      <dgm:prSet presAssocID="{D0BA9BFF-8CB5-49A5-A36F-79486B822B47}" presName="rootComposite" presStyleCnt="0"/>
      <dgm:spPr/>
    </dgm:pt>
    <dgm:pt modelId="{EADA4C6E-71DA-4D0F-921E-FFFD82C1B95C}" type="pres">
      <dgm:prSet presAssocID="{D0BA9BFF-8CB5-49A5-A36F-79486B822B47}" presName="rootText" presStyleLbl="node4" presStyleIdx="6" presStyleCnt="20">
        <dgm:presLayoutVars>
          <dgm:chPref val="3"/>
        </dgm:presLayoutVars>
      </dgm:prSet>
      <dgm:spPr/>
    </dgm:pt>
    <dgm:pt modelId="{E2358FAC-CEB8-4724-AEF4-2D59EA0BAEAE}" type="pres">
      <dgm:prSet presAssocID="{D0BA9BFF-8CB5-49A5-A36F-79486B822B47}" presName="rootConnector" presStyleLbl="node4" presStyleIdx="6" presStyleCnt="20"/>
      <dgm:spPr/>
    </dgm:pt>
    <dgm:pt modelId="{3051FF4C-BF69-4FDA-ACB6-55D95C346C00}" type="pres">
      <dgm:prSet presAssocID="{D0BA9BFF-8CB5-49A5-A36F-79486B822B47}" presName="hierChild4" presStyleCnt="0"/>
      <dgm:spPr/>
    </dgm:pt>
    <dgm:pt modelId="{F8A886A5-B33A-4FAC-BE4E-6FE20D897C6A}" type="pres">
      <dgm:prSet presAssocID="{D0BA9BFF-8CB5-49A5-A36F-79486B822B47}" presName="hierChild5" presStyleCnt="0"/>
      <dgm:spPr/>
    </dgm:pt>
    <dgm:pt modelId="{6BC5ACA1-3081-4FD5-BA57-4A2EC6FA9B56}" type="pres">
      <dgm:prSet presAssocID="{98B05A72-4731-407C-A2FB-5165642596C1}" presName="Name48" presStyleLbl="parChTrans1D4" presStyleIdx="7" presStyleCnt="20"/>
      <dgm:spPr/>
    </dgm:pt>
    <dgm:pt modelId="{3EB5C246-E34F-4209-B1A1-CF7FBC5DDFF5}" type="pres">
      <dgm:prSet presAssocID="{77B7F44F-44AE-4FEB-A09E-2848D3E0A5B2}" presName="hierRoot2" presStyleCnt="0">
        <dgm:presLayoutVars>
          <dgm:hierBranch val="init"/>
        </dgm:presLayoutVars>
      </dgm:prSet>
      <dgm:spPr/>
    </dgm:pt>
    <dgm:pt modelId="{FFE5788F-4A2F-4AC9-9638-D3766460D1C4}" type="pres">
      <dgm:prSet presAssocID="{77B7F44F-44AE-4FEB-A09E-2848D3E0A5B2}" presName="rootComposite" presStyleCnt="0"/>
      <dgm:spPr/>
    </dgm:pt>
    <dgm:pt modelId="{5BAC338D-6CEC-4057-B98B-0DFA8CAF248C}" type="pres">
      <dgm:prSet presAssocID="{77B7F44F-44AE-4FEB-A09E-2848D3E0A5B2}" presName="rootText" presStyleLbl="node4" presStyleIdx="7" presStyleCnt="20">
        <dgm:presLayoutVars>
          <dgm:chPref val="3"/>
        </dgm:presLayoutVars>
      </dgm:prSet>
      <dgm:spPr/>
    </dgm:pt>
    <dgm:pt modelId="{67A7FBF2-732F-4993-A2B6-2C119B7B2FF4}" type="pres">
      <dgm:prSet presAssocID="{77B7F44F-44AE-4FEB-A09E-2848D3E0A5B2}" presName="rootConnector" presStyleLbl="node4" presStyleIdx="7" presStyleCnt="20"/>
      <dgm:spPr/>
    </dgm:pt>
    <dgm:pt modelId="{EFD09B15-6B64-4B11-8B9D-4ED857510DE4}" type="pres">
      <dgm:prSet presAssocID="{77B7F44F-44AE-4FEB-A09E-2848D3E0A5B2}" presName="hierChild4" presStyleCnt="0"/>
      <dgm:spPr/>
    </dgm:pt>
    <dgm:pt modelId="{C15873A5-CFD2-4A7C-AEBA-070CAECB5E0E}" type="pres">
      <dgm:prSet presAssocID="{77B7F44F-44AE-4FEB-A09E-2848D3E0A5B2}" presName="hierChild5" presStyleCnt="0"/>
      <dgm:spPr/>
    </dgm:pt>
    <dgm:pt modelId="{BC34ECDE-D492-4B48-8E6C-2B4518F19C77}" type="pres">
      <dgm:prSet presAssocID="{94121421-5B31-41AC-A549-00666CF8069E}" presName="Name48" presStyleLbl="parChTrans1D4" presStyleIdx="8" presStyleCnt="20"/>
      <dgm:spPr/>
    </dgm:pt>
    <dgm:pt modelId="{670F4056-92FD-47B8-B9A4-5E847F42D646}" type="pres">
      <dgm:prSet presAssocID="{BAF53E80-CDEE-4F22-9E3F-41617E31258C}" presName="hierRoot2" presStyleCnt="0">
        <dgm:presLayoutVars>
          <dgm:hierBranch val="init"/>
        </dgm:presLayoutVars>
      </dgm:prSet>
      <dgm:spPr/>
    </dgm:pt>
    <dgm:pt modelId="{86DF1041-8062-4475-8620-9E136D176182}" type="pres">
      <dgm:prSet presAssocID="{BAF53E80-CDEE-4F22-9E3F-41617E31258C}" presName="rootComposite" presStyleCnt="0"/>
      <dgm:spPr/>
    </dgm:pt>
    <dgm:pt modelId="{91F29B1F-745E-4E88-B203-55A924E542C4}" type="pres">
      <dgm:prSet presAssocID="{BAF53E80-CDEE-4F22-9E3F-41617E31258C}" presName="rootText" presStyleLbl="node4" presStyleIdx="8" presStyleCnt="20">
        <dgm:presLayoutVars>
          <dgm:chPref val="3"/>
        </dgm:presLayoutVars>
      </dgm:prSet>
      <dgm:spPr/>
    </dgm:pt>
    <dgm:pt modelId="{ABE81A36-9654-4E76-BB84-8038A61E43EB}" type="pres">
      <dgm:prSet presAssocID="{BAF53E80-CDEE-4F22-9E3F-41617E31258C}" presName="rootConnector" presStyleLbl="node4" presStyleIdx="8" presStyleCnt="20"/>
      <dgm:spPr/>
    </dgm:pt>
    <dgm:pt modelId="{9F4EE504-4DE7-437E-87A0-8765F3C9723F}" type="pres">
      <dgm:prSet presAssocID="{BAF53E80-CDEE-4F22-9E3F-41617E31258C}" presName="hierChild4" presStyleCnt="0"/>
      <dgm:spPr/>
    </dgm:pt>
    <dgm:pt modelId="{47A6C495-F31E-4A0F-858B-16E5A50735F8}" type="pres">
      <dgm:prSet presAssocID="{BAF53E80-CDEE-4F22-9E3F-41617E31258C}" presName="hierChild5" presStyleCnt="0"/>
      <dgm:spPr/>
    </dgm:pt>
    <dgm:pt modelId="{BED170C8-5656-4CD7-A936-AA178CDF3124}" type="pres">
      <dgm:prSet presAssocID="{9B491F58-244C-4DF7-BAEF-BFEC61BB241A}" presName="hierChild5" presStyleCnt="0"/>
      <dgm:spPr/>
    </dgm:pt>
    <dgm:pt modelId="{68899332-13C6-4CFE-B922-F335B00A873D}" type="pres">
      <dgm:prSet presAssocID="{7F9FF7E4-FDF9-4B84-8138-6337AA81FFCA}" presName="Name37" presStyleLbl="parChTrans1D3" presStyleIdx="2" presStyleCnt="6"/>
      <dgm:spPr/>
    </dgm:pt>
    <dgm:pt modelId="{F6DF10C1-3E87-49DD-A317-811E545DFFFA}" type="pres">
      <dgm:prSet presAssocID="{FDFE4395-A563-4BCD-B3F7-470946650E3A}" presName="hierRoot2" presStyleCnt="0">
        <dgm:presLayoutVars>
          <dgm:hierBranch val="hang"/>
        </dgm:presLayoutVars>
      </dgm:prSet>
      <dgm:spPr/>
    </dgm:pt>
    <dgm:pt modelId="{CB4EAFDC-C21A-4F6C-9D59-773397971D00}" type="pres">
      <dgm:prSet presAssocID="{FDFE4395-A563-4BCD-B3F7-470946650E3A}" presName="rootComposite" presStyleCnt="0"/>
      <dgm:spPr/>
    </dgm:pt>
    <dgm:pt modelId="{23256471-FB40-4AB7-B727-28231F9C26AB}" type="pres">
      <dgm:prSet presAssocID="{FDFE4395-A563-4BCD-B3F7-470946650E3A}" presName="rootText" presStyleLbl="node3" presStyleIdx="2" presStyleCnt="5">
        <dgm:presLayoutVars>
          <dgm:chPref val="3"/>
        </dgm:presLayoutVars>
      </dgm:prSet>
      <dgm:spPr/>
    </dgm:pt>
    <dgm:pt modelId="{73ACFF79-AD68-4ABC-BB63-6A5E0598883C}" type="pres">
      <dgm:prSet presAssocID="{FDFE4395-A563-4BCD-B3F7-470946650E3A}" presName="rootConnector" presStyleLbl="node3" presStyleIdx="2" presStyleCnt="5"/>
      <dgm:spPr/>
    </dgm:pt>
    <dgm:pt modelId="{EDFC5B4A-9FCD-4A85-A6B7-325C6B3E39FA}" type="pres">
      <dgm:prSet presAssocID="{FDFE4395-A563-4BCD-B3F7-470946650E3A}" presName="hierChild4" presStyleCnt="0"/>
      <dgm:spPr/>
    </dgm:pt>
    <dgm:pt modelId="{3ECACA8C-B297-4509-B44A-C4B1C074BD5B}" type="pres">
      <dgm:prSet presAssocID="{E5DE1FCD-B572-40F1-9CF2-53981E3ABF23}" presName="Name48" presStyleLbl="parChTrans1D4" presStyleIdx="9" presStyleCnt="20"/>
      <dgm:spPr/>
    </dgm:pt>
    <dgm:pt modelId="{510BD032-2BF1-4094-A6B7-E8176A515BBA}" type="pres">
      <dgm:prSet presAssocID="{24A4CFE3-745B-4665-9D73-B20F980CBECF}" presName="hierRoot2" presStyleCnt="0">
        <dgm:presLayoutVars>
          <dgm:hierBranch val="init"/>
        </dgm:presLayoutVars>
      </dgm:prSet>
      <dgm:spPr/>
    </dgm:pt>
    <dgm:pt modelId="{EE6CB379-F966-464B-B1DC-F254D268AEC4}" type="pres">
      <dgm:prSet presAssocID="{24A4CFE3-745B-4665-9D73-B20F980CBECF}" presName="rootComposite" presStyleCnt="0"/>
      <dgm:spPr/>
    </dgm:pt>
    <dgm:pt modelId="{E47FB258-939B-4D61-84D5-5FB13EAB584A}" type="pres">
      <dgm:prSet presAssocID="{24A4CFE3-745B-4665-9D73-B20F980CBECF}" presName="rootText" presStyleLbl="node4" presStyleIdx="9" presStyleCnt="20">
        <dgm:presLayoutVars>
          <dgm:chPref val="3"/>
        </dgm:presLayoutVars>
      </dgm:prSet>
      <dgm:spPr/>
    </dgm:pt>
    <dgm:pt modelId="{CD938416-597C-4691-94A0-CBE1A34F0B98}" type="pres">
      <dgm:prSet presAssocID="{24A4CFE3-745B-4665-9D73-B20F980CBECF}" presName="rootConnector" presStyleLbl="node4" presStyleIdx="9" presStyleCnt="20"/>
      <dgm:spPr/>
    </dgm:pt>
    <dgm:pt modelId="{80ED45AE-9168-4020-A082-42F068C89B6E}" type="pres">
      <dgm:prSet presAssocID="{24A4CFE3-745B-4665-9D73-B20F980CBECF}" presName="hierChild4" presStyleCnt="0"/>
      <dgm:spPr/>
    </dgm:pt>
    <dgm:pt modelId="{D9145A71-970B-4791-855F-C5E7DAB3BDC3}" type="pres">
      <dgm:prSet presAssocID="{24A4CFE3-745B-4665-9D73-B20F980CBECF}" presName="hierChild5" presStyleCnt="0"/>
      <dgm:spPr/>
    </dgm:pt>
    <dgm:pt modelId="{30D6AE30-D139-4C57-9FB7-B82AF8D786F0}" type="pres">
      <dgm:prSet presAssocID="{F57EED5E-5D5B-479C-8F7F-28BFB38822DC}" presName="Name48" presStyleLbl="parChTrans1D4" presStyleIdx="10" presStyleCnt="20"/>
      <dgm:spPr/>
    </dgm:pt>
    <dgm:pt modelId="{26433F97-B251-44DC-A2B2-435A3D3926FB}" type="pres">
      <dgm:prSet presAssocID="{650DF805-C35D-419D-AB7A-7668F44CCD2C}" presName="hierRoot2" presStyleCnt="0">
        <dgm:presLayoutVars>
          <dgm:hierBranch val="init"/>
        </dgm:presLayoutVars>
      </dgm:prSet>
      <dgm:spPr/>
    </dgm:pt>
    <dgm:pt modelId="{9D3A6008-7208-4D36-AFB0-D5BF26E02055}" type="pres">
      <dgm:prSet presAssocID="{650DF805-C35D-419D-AB7A-7668F44CCD2C}" presName="rootComposite" presStyleCnt="0"/>
      <dgm:spPr/>
    </dgm:pt>
    <dgm:pt modelId="{F4B9A281-1891-4A1C-A794-FAB620FEA0D0}" type="pres">
      <dgm:prSet presAssocID="{650DF805-C35D-419D-AB7A-7668F44CCD2C}" presName="rootText" presStyleLbl="node4" presStyleIdx="10" presStyleCnt="20">
        <dgm:presLayoutVars>
          <dgm:chPref val="3"/>
        </dgm:presLayoutVars>
      </dgm:prSet>
      <dgm:spPr/>
    </dgm:pt>
    <dgm:pt modelId="{52D75C13-5C1A-4217-BB9A-B0387BA2DE18}" type="pres">
      <dgm:prSet presAssocID="{650DF805-C35D-419D-AB7A-7668F44CCD2C}" presName="rootConnector" presStyleLbl="node4" presStyleIdx="10" presStyleCnt="20"/>
      <dgm:spPr/>
    </dgm:pt>
    <dgm:pt modelId="{17D3ABFA-EBE2-4D1E-96C1-6B6C6B14EEC9}" type="pres">
      <dgm:prSet presAssocID="{650DF805-C35D-419D-AB7A-7668F44CCD2C}" presName="hierChild4" presStyleCnt="0"/>
      <dgm:spPr/>
    </dgm:pt>
    <dgm:pt modelId="{F65C3330-2CBE-4EDA-96E9-A1470A0DEB11}" type="pres">
      <dgm:prSet presAssocID="{650DF805-C35D-419D-AB7A-7668F44CCD2C}" presName="hierChild5" presStyleCnt="0"/>
      <dgm:spPr/>
    </dgm:pt>
    <dgm:pt modelId="{1F2C0114-AADF-48C0-B8E4-FD85039896F1}" type="pres">
      <dgm:prSet presAssocID="{91F49FCE-EAED-4680-88E0-2E9CD8D2DB6F}" presName="Name48" presStyleLbl="parChTrans1D4" presStyleIdx="11" presStyleCnt="20"/>
      <dgm:spPr/>
    </dgm:pt>
    <dgm:pt modelId="{5C232E7B-AF50-4D2B-8F46-A7FBF368D32A}" type="pres">
      <dgm:prSet presAssocID="{6F543D66-F0B0-4877-9CF7-865F7EA05DFE}" presName="hierRoot2" presStyleCnt="0">
        <dgm:presLayoutVars>
          <dgm:hierBranch val="init"/>
        </dgm:presLayoutVars>
      </dgm:prSet>
      <dgm:spPr/>
    </dgm:pt>
    <dgm:pt modelId="{8C1D2814-A90A-4517-B0BF-AB2C86C66446}" type="pres">
      <dgm:prSet presAssocID="{6F543D66-F0B0-4877-9CF7-865F7EA05DFE}" presName="rootComposite" presStyleCnt="0"/>
      <dgm:spPr/>
    </dgm:pt>
    <dgm:pt modelId="{E4E7492F-699D-49F4-ABF2-D9E6775FE243}" type="pres">
      <dgm:prSet presAssocID="{6F543D66-F0B0-4877-9CF7-865F7EA05DFE}" presName="rootText" presStyleLbl="node4" presStyleIdx="11" presStyleCnt="20">
        <dgm:presLayoutVars>
          <dgm:chPref val="3"/>
        </dgm:presLayoutVars>
      </dgm:prSet>
      <dgm:spPr/>
    </dgm:pt>
    <dgm:pt modelId="{3FF31520-77FA-4DBB-AD18-0E07C002F47F}" type="pres">
      <dgm:prSet presAssocID="{6F543D66-F0B0-4877-9CF7-865F7EA05DFE}" presName="rootConnector" presStyleLbl="node4" presStyleIdx="11" presStyleCnt="20"/>
      <dgm:spPr/>
    </dgm:pt>
    <dgm:pt modelId="{85DC9344-3DFC-41AD-80B7-F4C3EC20C4DD}" type="pres">
      <dgm:prSet presAssocID="{6F543D66-F0B0-4877-9CF7-865F7EA05DFE}" presName="hierChild4" presStyleCnt="0"/>
      <dgm:spPr/>
    </dgm:pt>
    <dgm:pt modelId="{96610EC6-2877-43B1-91B7-7BEC367758E2}" type="pres">
      <dgm:prSet presAssocID="{6F543D66-F0B0-4877-9CF7-865F7EA05DFE}" presName="hierChild5" presStyleCnt="0"/>
      <dgm:spPr/>
    </dgm:pt>
    <dgm:pt modelId="{EC51C14C-5DA2-4AB6-8EC2-3E049AF3078B}" type="pres">
      <dgm:prSet presAssocID="{F31D77E6-CB70-4F3F-8929-5573AA0E85C9}" presName="Name48" presStyleLbl="parChTrans1D4" presStyleIdx="12" presStyleCnt="20"/>
      <dgm:spPr/>
    </dgm:pt>
    <dgm:pt modelId="{A01A1CB8-3967-4D69-A1DE-756983DD81C9}" type="pres">
      <dgm:prSet presAssocID="{7CF84ADA-A34B-47F4-BC29-03350CE08DEB}" presName="hierRoot2" presStyleCnt="0">
        <dgm:presLayoutVars>
          <dgm:hierBranch val="init"/>
        </dgm:presLayoutVars>
      </dgm:prSet>
      <dgm:spPr/>
    </dgm:pt>
    <dgm:pt modelId="{5E9413E7-491A-4135-A2A1-7CCF660E7A0C}" type="pres">
      <dgm:prSet presAssocID="{7CF84ADA-A34B-47F4-BC29-03350CE08DEB}" presName="rootComposite" presStyleCnt="0"/>
      <dgm:spPr/>
    </dgm:pt>
    <dgm:pt modelId="{ABB744AA-232C-4607-8CE3-A81CE8DB831A}" type="pres">
      <dgm:prSet presAssocID="{7CF84ADA-A34B-47F4-BC29-03350CE08DEB}" presName="rootText" presStyleLbl="node4" presStyleIdx="12" presStyleCnt="20">
        <dgm:presLayoutVars>
          <dgm:chPref val="3"/>
        </dgm:presLayoutVars>
      </dgm:prSet>
      <dgm:spPr/>
    </dgm:pt>
    <dgm:pt modelId="{23591DD4-81B1-4987-B045-50550DC20980}" type="pres">
      <dgm:prSet presAssocID="{7CF84ADA-A34B-47F4-BC29-03350CE08DEB}" presName="rootConnector" presStyleLbl="node4" presStyleIdx="12" presStyleCnt="20"/>
      <dgm:spPr/>
    </dgm:pt>
    <dgm:pt modelId="{BA4BCC01-44C9-4EE1-81BE-C2ACA2B8C64E}" type="pres">
      <dgm:prSet presAssocID="{7CF84ADA-A34B-47F4-BC29-03350CE08DEB}" presName="hierChild4" presStyleCnt="0"/>
      <dgm:spPr/>
    </dgm:pt>
    <dgm:pt modelId="{2D66A01B-A11A-4EBD-ABC7-8819552F057A}" type="pres">
      <dgm:prSet presAssocID="{7CF84ADA-A34B-47F4-BC29-03350CE08DEB}" presName="hierChild5" presStyleCnt="0"/>
      <dgm:spPr/>
    </dgm:pt>
    <dgm:pt modelId="{916CD965-8D3A-4D81-94C5-FA6A61822320}" type="pres">
      <dgm:prSet presAssocID="{D7E96650-B481-444C-9961-9B5139742DC6}" presName="Name48" presStyleLbl="parChTrans1D4" presStyleIdx="13" presStyleCnt="20"/>
      <dgm:spPr/>
    </dgm:pt>
    <dgm:pt modelId="{9DED734C-E1AF-4EA2-86F0-AAA4BF5566EF}" type="pres">
      <dgm:prSet presAssocID="{22AA8340-15EB-4014-95C1-18D1D84F60A2}" presName="hierRoot2" presStyleCnt="0">
        <dgm:presLayoutVars>
          <dgm:hierBranch val="init"/>
        </dgm:presLayoutVars>
      </dgm:prSet>
      <dgm:spPr/>
    </dgm:pt>
    <dgm:pt modelId="{C88422D6-D3EA-4E87-AEA9-E783EBC4C667}" type="pres">
      <dgm:prSet presAssocID="{22AA8340-15EB-4014-95C1-18D1D84F60A2}" presName="rootComposite" presStyleCnt="0"/>
      <dgm:spPr/>
    </dgm:pt>
    <dgm:pt modelId="{84A46E9D-D22E-4B5C-91D5-D12AD6AA63FD}" type="pres">
      <dgm:prSet presAssocID="{22AA8340-15EB-4014-95C1-18D1D84F60A2}" presName="rootText" presStyleLbl="node4" presStyleIdx="13" presStyleCnt="20">
        <dgm:presLayoutVars>
          <dgm:chPref val="3"/>
        </dgm:presLayoutVars>
      </dgm:prSet>
      <dgm:spPr/>
    </dgm:pt>
    <dgm:pt modelId="{B8323392-4F46-418B-BFD0-C70470556D8E}" type="pres">
      <dgm:prSet presAssocID="{22AA8340-15EB-4014-95C1-18D1D84F60A2}" presName="rootConnector" presStyleLbl="node4" presStyleIdx="13" presStyleCnt="20"/>
      <dgm:spPr/>
    </dgm:pt>
    <dgm:pt modelId="{ABDE23E2-F8FE-48EA-89CC-A1ED3545253A}" type="pres">
      <dgm:prSet presAssocID="{22AA8340-15EB-4014-95C1-18D1D84F60A2}" presName="hierChild4" presStyleCnt="0"/>
      <dgm:spPr/>
    </dgm:pt>
    <dgm:pt modelId="{8D4F47FA-5E4F-427A-AE94-AA6C3BB3503E}" type="pres">
      <dgm:prSet presAssocID="{22AA8340-15EB-4014-95C1-18D1D84F60A2}" presName="hierChild5" presStyleCnt="0"/>
      <dgm:spPr/>
    </dgm:pt>
    <dgm:pt modelId="{796169F5-B341-4BD5-B12B-3A2D9470CA5C}" type="pres">
      <dgm:prSet presAssocID="{FDFE4395-A563-4BCD-B3F7-470946650E3A}" presName="hierChild5" presStyleCnt="0"/>
      <dgm:spPr/>
    </dgm:pt>
    <dgm:pt modelId="{E0415EAF-F645-476E-A1CD-64857519199A}" type="pres">
      <dgm:prSet presAssocID="{D76E25B0-BEA0-4130-B3DC-ECA4DE7B3D65}" presName="Name37" presStyleLbl="parChTrans1D3" presStyleIdx="3" presStyleCnt="6"/>
      <dgm:spPr/>
    </dgm:pt>
    <dgm:pt modelId="{94F2C4EB-2A57-448D-83ED-5C2F71D0F8FB}" type="pres">
      <dgm:prSet presAssocID="{FADE2594-4FD0-4E20-9CC7-FCD56B64C960}" presName="hierRoot2" presStyleCnt="0">
        <dgm:presLayoutVars>
          <dgm:hierBranch val="hang"/>
        </dgm:presLayoutVars>
      </dgm:prSet>
      <dgm:spPr/>
    </dgm:pt>
    <dgm:pt modelId="{A19FF05B-41DC-4B80-8846-8B1DC72999AD}" type="pres">
      <dgm:prSet presAssocID="{FADE2594-4FD0-4E20-9CC7-FCD56B64C960}" presName="rootComposite" presStyleCnt="0"/>
      <dgm:spPr/>
    </dgm:pt>
    <dgm:pt modelId="{096BFC22-F3C7-492D-B84C-5D5033D417F2}" type="pres">
      <dgm:prSet presAssocID="{FADE2594-4FD0-4E20-9CC7-FCD56B64C960}" presName="rootText" presStyleLbl="node3" presStyleIdx="3" presStyleCnt="5">
        <dgm:presLayoutVars>
          <dgm:chPref val="3"/>
        </dgm:presLayoutVars>
      </dgm:prSet>
      <dgm:spPr/>
    </dgm:pt>
    <dgm:pt modelId="{1E209B3E-3031-4A5C-84FE-6C528F76D1B7}" type="pres">
      <dgm:prSet presAssocID="{FADE2594-4FD0-4E20-9CC7-FCD56B64C960}" presName="rootConnector" presStyleLbl="node3" presStyleIdx="3" presStyleCnt="5"/>
      <dgm:spPr/>
    </dgm:pt>
    <dgm:pt modelId="{351868E2-3E5B-40F6-A396-55CA8D1E25BC}" type="pres">
      <dgm:prSet presAssocID="{FADE2594-4FD0-4E20-9CC7-FCD56B64C960}" presName="hierChild4" presStyleCnt="0"/>
      <dgm:spPr/>
    </dgm:pt>
    <dgm:pt modelId="{BC0924AD-5BA3-466E-9967-D6724032391A}" type="pres">
      <dgm:prSet presAssocID="{D2264950-01AC-4B7C-956E-ACDC92116387}" presName="Name48" presStyleLbl="parChTrans1D4" presStyleIdx="14" presStyleCnt="20"/>
      <dgm:spPr/>
    </dgm:pt>
    <dgm:pt modelId="{22979ADB-3E44-4BF7-9480-B47EBB61BB72}" type="pres">
      <dgm:prSet presAssocID="{1B02C76E-4B90-4BB6-94B2-4B7D75F57878}" presName="hierRoot2" presStyleCnt="0">
        <dgm:presLayoutVars>
          <dgm:hierBranch val="init"/>
        </dgm:presLayoutVars>
      </dgm:prSet>
      <dgm:spPr/>
    </dgm:pt>
    <dgm:pt modelId="{741F6BF6-CDFA-4B50-8B56-1A7333984F7B}" type="pres">
      <dgm:prSet presAssocID="{1B02C76E-4B90-4BB6-94B2-4B7D75F57878}" presName="rootComposite" presStyleCnt="0"/>
      <dgm:spPr/>
    </dgm:pt>
    <dgm:pt modelId="{8B0342FA-98AF-4BD6-805D-7C1B76F68EED}" type="pres">
      <dgm:prSet presAssocID="{1B02C76E-4B90-4BB6-94B2-4B7D75F57878}" presName="rootText" presStyleLbl="node4" presStyleIdx="14" presStyleCnt="20">
        <dgm:presLayoutVars>
          <dgm:chPref val="3"/>
        </dgm:presLayoutVars>
      </dgm:prSet>
      <dgm:spPr/>
    </dgm:pt>
    <dgm:pt modelId="{74A46F1B-9F73-42E4-A2E5-B0D86F6C48AB}" type="pres">
      <dgm:prSet presAssocID="{1B02C76E-4B90-4BB6-94B2-4B7D75F57878}" presName="rootConnector" presStyleLbl="node4" presStyleIdx="14" presStyleCnt="20"/>
      <dgm:spPr/>
    </dgm:pt>
    <dgm:pt modelId="{0570430E-08A4-4781-9C67-96C7308B2B45}" type="pres">
      <dgm:prSet presAssocID="{1B02C76E-4B90-4BB6-94B2-4B7D75F57878}" presName="hierChild4" presStyleCnt="0"/>
      <dgm:spPr/>
    </dgm:pt>
    <dgm:pt modelId="{0D284163-225C-4901-A44E-419EEDD63CBD}" type="pres">
      <dgm:prSet presAssocID="{1B02C76E-4B90-4BB6-94B2-4B7D75F57878}" presName="hierChild5" presStyleCnt="0"/>
      <dgm:spPr/>
    </dgm:pt>
    <dgm:pt modelId="{B56EB46E-6D8E-4F18-82F7-2ED4E3DC10DA}" type="pres">
      <dgm:prSet presAssocID="{E7EE99FD-6B00-423E-9F7A-EAA15698EF6B}" presName="Name48" presStyleLbl="parChTrans1D4" presStyleIdx="15" presStyleCnt="20"/>
      <dgm:spPr/>
    </dgm:pt>
    <dgm:pt modelId="{C54A212C-60D7-47E4-B0A8-50087D09B997}" type="pres">
      <dgm:prSet presAssocID="{20B7F0D1-B021-42DA-B360-1AAC5EB98A15}" presName="hierRoot2" presStyleCnt="0">
        <dgm:presLayoutVars>
          <dgm:hierBranch val="init"/>
        </dgm:presLayoutVars>
      </dgm:prSet>
      <dgm:spPr/>
    </dgm:pt>
    <dgm:pt modelId="{8C742F81-ABD2-40D6-A77A-6B6628478B7E}" type="pres">
      <dgm:prSet presAssocID="{20B7F0D1-B021-42DA-B360-1AAC5EB98A15}" presName="rootComposite" presStyleCnt="0"/>
      <dgm:spPr/>
    </dgm:pt>
    <dgm:pt modelId="{2A4FDEF6-C7F7-438A-8F48-11220AB3A543}" type="pres">
      <dgm:prSet presAssocID="{20B7F0D1-B021-42DA-B360-1AAC5EB98A15}" presName="rootText" presStyleLbl="node4" presStyleIdx="15" presStyleCnt="20">
        <dgm:presLayoutVars>
          <dgm:chPref val="3"/>
        </dgm:presLayoutVars>
      </dgm:prSet>
      <dgm:spPr/>
    </dgm:pt>
    <dgm:pt modelId="{3FC233C7-F71B-4276-BF5F-2B6DAED18537}" type="pres">
      <dgm:prSet presAssocID="{20B7F0D1-B021-42DA-B360-1AAC5EB98A15}" presName="rootConnector" presStyleLbl="node4" presStyleIdx="15" presStyleCnt="20"/>
      <dgm:spPr/>
    </dgm:pt>
    <dgm:pt modelId="{89466108-3708-4C7E-9C5B-FFC880EEACC4}" type="pres">
      <dgm:prSet presAssocID="{20B7F0D1-B021-42DA-B360-1AAC5EB98A15}" presName="hierChild4" presStyleCnt="0"/>
      <dgm:spPr/>
    </dgm:pt>
    <dgm:pt modelId="{E433F5D8-F739-4E80-A659-DD5994A777E6}" type="pres">
      <dgm:prSet presAssocID="{20B7F0D1-B021-42DA-B360-1AAC5EB98A15}" presName="hierChild5" presStyleCnt="0"/>
      <dgm:spPr/>
    </dgm:pt>
    <dgm:pt modelId="{86194DC2-BF73-4626-B3B2-2E0E2095A368}" type="pres">
      <dgm:prSet presAssocID="{273C71FF-09F6-4624-ACD6-88131EBDDECC}" presName="Name48" presStyleLbl="parChTrans1D4" presStyleIdx="16" presStyleCnt="20"/>
      <dgm:spPr/>
    </dgm:pt>
    <dgm:pt modelId="{BAED61E3-65B8-4F9B-A55E-CED19DAD619F}" type="pres">
      <dgm:prSet presAssocID="{7237183C-F36A-49D9-98C6-8E958AABBD51}" presName="hierRoot2" presStyleCnt="0">
        <dgm:presLayoutVars>
          <dgm:hierBranch val="init"/>
        </dgm:presLayoutVars>
      </dgm:prSet>
      <dgm:spPr/>
    </dgm:pt>
    <dgm:pt modelId="{4AFBF5DE-342D-416F-A79E-529BC026AB1F}" type="pres">
      <dgm:prSet presAssocID="{7237183C-F36A-49D9-98C6-8E958AABBD51}" presName="rootComposite" presStyleCnt="0"/>
      <dgm:spPr/>
    </dgm:pt>
    <dgm:pt modelId="{503898F2-9783-4FB5-A263-117C0FE99A43}" type="pres">
      <dgm:prSet presAssocID="{7237183C-F36A-49D9-98C6-8E958AABBD51}" presName="rootText" presStyleLbl="node4" presStyleIdx="16" presStyleCnt="20">
        <dgm:presLayoutVars>
          <dgm:chPref val="3"/>
        </dgm:presLayoutVars>
      </dgm:prSet>
      <dgm:spPr/>
    </dgm:pt>
    <dgm:pt modelId="{B3C5B114-2D77-4912-89FE-F149E07DE112}" type="pres">
      <dgm:prSet presAssocID="{7237183C-F36A-49D9-98C6-8E958AABBD51}" presName="rootConnector" presStyleLbl="node4" presStyleIdx="16" presStyleCnt="20"/>
      <dgm:spPr/>
    </dgm:pt>
    <dgm:pt modelId="{7B035956-6205-4BDD-B159-A66E2C201691}" type="pres">
      <dgm:prSet presAssocID="{7237183C-F36A-49D9-98C6-8E958AABBD51}" presName="hierChild4" presStyleCnt="0"/>
      <dgm:spPr/>
    </dgm:pt>
    <dgm:pt modelId="{E39A1874-CA3B-4C4A-8D5B-15190B83CC97}" type="pres">
      <dgm:prSet presAssocID="{7237183C-F36A-49D9-98C6-8E958AABBD51}" presName="hierChild5" presStyleCnt="0"/>
      <dgm:spPr/>
    </dgm:pt>
    <dgm:pt modelId="{2E463DA3-CED8-46F7-B6F5-09C968BFA7A6}" type="pres">
      <dgm:prSet presAssocID="{46C436A6-4931-4438-A744-649757FC2190}" presName="Name48" presStyleLbl="parChTrans1D4" presStyleIdx="17" presStyleCnt="20"/>
      <dgm:spPr/>
    </dgm:pt>
    <dgm:pt modelId="{BE91B3CF-F563-4CFB-B81F-2E841D60C534}" type="pres">
      <dgm:prSet presAssocID="{A538E0D0-3842-4953-800C-B273B03069B8}" presName="hierRoot2" presStyleCnt="0">
        <dgm:presLayoutVars>
          <dgm:hierBranch val="init"/>
        </dgm:presLayoutVars>
      </dgm:prSet>
      <dgm:spPr/>
    </dgm:pt>
    <dgm:pt modelId="{56B40130-D477-4D7B-B695-0128B509DD6A}" type="pres">
      <dgm:prSet presAssocID="{A538E0D0-3842-4953-800C-B273B03069B8}" presName="rootComposite" presStyleCnt="0"/>
      <dgm:spPr/>
    </dgm:pt>
    <dgm:pt modelId="{A0F8866A-BEEB-43AD-8C11-B4B9A83AF627}" type="pres">
      <dgm:prSet presAssocID="{A538E0D0-3842-4953-800C-B273B03069B8}" presName="rootText" presStyleLbl="node4" presStyleIdx="17" presStyleCnt="20">
        <dgm:presLayoutVars>
          <dgm:chPref val="3"/>
        </dgm:presLayoutVars>
      </dgm:prSet>
      <dgm:spPr/>
    </dgm:pt>
    <dgm:pt modelId="{DC2E1B1A-A2C1-489A-9655-11E312228F1C}" type="pres">
      <dgm:prSet presAssocID="{A538E0D0-3842-4953-800C-B273B03069B8}" presName="rootConnector" presStyleLbl="node4" presStyleIdx="17" presStyleCnt="20"/>
      <dgm:spPr/>
    </dgm:pt>
    <dgm:pt modelId="{495FE84D-93F2-4041-98EE-D207D6A32148}" type="pres">
      <dgm:prSet presAssocID="{A538E0D0-3842-4953-800C-B273B03069B8}" presName="hierChild4" presStyleCnt="0"/>
      <dgm:spPr/>
    </dgm:pt>
    <dgm:pt modelId="{5B1B4C9B-3E51-496A-B6AC-02ED972507AB}" type="pres">
      <dgm:prSet presAssocID="{A538E0D0-3842-4953-800C-B273B03069B8}" presName="hierChild5" presStyleCnt="0"/>
      <dgm:spPr/>
    </dgm:pt>
    <dgm:pt modelId="{B260CEB7-A9CD-4B39-92A6-7D60329A71A0}" type="pres">
      <dgm:prSet presAssocID="{8F1F8095-CA99-4672-8BC2-7B5B224E3DA7}" presName="Name48" presStyleLbl="parChTrans1D4" presStyleIdx="18" presStyleCnt="20"/>
      <dgm:spPr/>
    </dgm:pt>
    <dgm:pt modelId="{6B950623-E669-4B19-9CEE-1FD284BE0E48}" type="pres">
      <dgm:prSet presAssocID="{1155DF5A-4E80-46DA-97FA-F203F74FB3E4}" presName="hierRoot2" presStyleCnt="0">
        <dgm:presLayoutVars>
          <dgm:hierBranch val="init"/>
        </dgm:presLayoutVars>
      </dgm:prSet>
      <dgm:spPr/>
    </dgm:pt>
    <dgm:pt modelId="{3EFC2317-0B02-4967-8A62-0F1B0033782C}" type="pres">
      <dgm:prSet presAssocID="{1155DF5A-4E80-46DA-97FA-F203F74FB3E4}" presName="rootComposite" presStyleCnt="0"/>
      <dgm:spPr/>
    </dgm:pt>
    <dgm:pt modelId="{7F46D64C-04C4-4534-8165-DBFF65C089B0}" type="pres">
      <dgm:prSet presAssocID="{1155DF5A-4E80-46DA-97FA-F203F74FB3E4}" presName="rootText" presStyleLbl="node4" presStyleIdx="18" presStyleCnt="20">
        <dgm:presLayoutVars>
          <dgm:chPref val="3"/>
        </dgm:presLayoutVars>
      </dgm:prSet>
      <dgm:spPr/>
    </dgm:pt>
    <dgm:pt modelId="{E156F149-663E-47EF-9E93-BC539EE8CA62}" type="pres">
      <dgm:prSet presAssocID="{1155DF5A-4E80-46DA-97FA-F203F74FB3E4}" presName="rootConnector" presStyleLbl="node4" presStyleIdx="18" presStyleCnt="20"/>
      <dgm:spPr/>
    </dgm:pt>
    <dgm:pt modelId="{4BFAAD8F-29C7-404D-B40C-5C9732611B7B}" type="pres">
      <dgm:prSet presAssocID="{1155DF5A-4E80-46DA-97FA-F203F74FB3E4}" presName="hierChild4" presStyleCnt="0"/>
      <dgm:spPr/>
    </dgm:pt>
    <dgm:pt modelId="{4A49FABE-E939-4254-9A61-31493637B2F0}" type="pres">
      <dgm:prSet presAssocID="{1155DF5A-4E80-46DA-97FA-F203F74FB3E4}" presName="hierChild5" presStyleCnt="0"/>
      <dgm:spPr/>
    </dgm:pt>
    <dgm:pt modelId="{DABCCFD7-19CC-4D87-A0F2-FDCCF6C5719E}" type="pres">
      <dgm:prSet presAssocID="{538951D4-818A-4E7B-941F-E4E40CE4902E}" presName="Name48" presStyleLbl="parChTrans1D4" presStyleIdx="19" presStyleCnt="20"/>
      <dgm:spPr/>
    </dgm:pt>
    <dgm:pt modelId="{85EDF4C4-AE76-479A-B7FD-C6A33B7B7495}" type="pres">
      <dgm:prSet presAssocID="{6E17010A-9F46-478A-9BE2-00CE40F00393}" presName="hierRoot2" presStyleCnt="0">
        <dgm:presLayoutVars>
          <dgm:hierBranch val="init"/>
        </dgm:presLayoutVars>
      </dgm:prSet>
      <dgm:spPr/>
    </dgm:pt>
    <dgm:pt modelId="{0C758436-8E81-4017-B3AD-95C43C5795FA}" type="pres">
      <dgm:prSet presAssocID="{6E17010A-9F46-478A-9BE2-00CE40F00393}" presName="rootComposite" presStyleCnt="0"/>
      <dgm:spPr/>
    </dgm:pt>
    <dgm:pt modelId="{9D49281E-F1ED-48A0-A45E-649977BA197F}" type="pres">
      <dgm:prSet presAssocID="{6E17010A-9F46-478A-9BE2-00CE40F00393}" presName="rootText" presStyleLbl="node4" presStyleIdx="19" presStyleCnt="20">
        <dgm:presLayoutVars>
          <dgm:chPref val="3"/>
        </dgm:presLayoutVars>
      </dgm:prSet>
      <dgm:spPr/>
    </dgm:pt>
    <dgm:pt modelId="{F8A3FB86-0D4C-4B0A-9E5B-8A92BDB73764}" type="pres">
      <dgm:prSet presAssocID="{6E17010A-9F46-478A-9BE2-00CE40F00393}" presName="rootConnector" presStyleLbl="node4" presStyleIdx="19" presStyleCnt="20"/>
      <dgm:spPr/>
    </dgm:pt>
    <dgm:pt modelId="{EEB438CD-DA58-4CA2-B95F-855B1028B39D}" type="pres">
      <dgm:prSet presAssocID="{6E17010A-9F46-478A-9BE2-00CE40F00393}" presName="hierChild4" presStyleCnt="0"/>
      <dgm:spPr/>
    </dgm:pt>
    <dgm:pt modelId="{F6B1F6E8-C300-42C3-B745-0CF8805A880E}" type="pres">
      <dgm:prSet presAssocID="{6E17010A-9F46-478A-9BE2-00CE40F00393}" presName="hierChild5" presStyleCnt="0"/>
      <dgm:spPr/>
    </dgm:pt>
    <dgm:pt modelId="{E6AEFB01-7271-4560-9D56-F199B1B4160F}" type="pres">
      <dgm:prSet presAssocID="{FADE2594-4FD0-4E20-9CC7-FCD56B64C960}" presName="hierChild5" presStyleCnt="0"/>
      <dgm:spPr/>
    </dgm:pt>
    <dgm:pt modelId="{DBAD81F0-37E3-449E-AAD2-198A8B2D5057}" type="pres">
      <dgm:prSet presAssocID="{22A72A40-C505-40C6-B732-301EC791F330}" presName="Name37" presStyleLbl="parChTrans1D3" presStyleIdx="4" presStyleCnt="6"/>
      <dgm:spPr/>
    </dgm:pt>
    <dgm:pt modelId="{5154FCAC-1096-45A2-83ED-D658A4838019}" type="pres">
      <dgm:prSet presAssocID="{F4C394CE-E598-45A2-B75C-73B6906E654E}" presName="hierRoot2" presStyleCnt="0">
        <dgm:presLayoutVars>
          <dgm:hierBranch val="init"/>
        </dgm:presLayoutVars>
      </dgm:prSet>
      <dgm:spPr/>
    </dgm:pt>
    <dgm:pt modelId="{5A1336B3-7520-4858-B4AA-8372A9A86D91}" type="pres">
      <dgm:prSet presAssocID="{F4C394CE-E598-45A2-B75C-73B6906E654E}" presName="rootComposite" presStyleCnt="0"/>
      <dgm:spPr/>
    </dgm:pt>
    <dgm:pt modelId="{2C884C7F-4977-4F89-AE95-A5013FDA5D6F}" type="pres">
      <dgm:prSet presAssocID="{F4C394CE-E598-45A2-B75C-73B6906E654E}" presName="rootText" presStyleLbl="node3" presStyleIdx="4" presStyleCnt="5">
        <dgm:presLayoutVars>
          <dgm:chPref val="3"/>
        </dgm:presLayoutVars>
      </dgm:prSet>
      <dgm:spPr/>
    </dgm:pt>
    <dgm:pt modelId="{C7E5F37A-B46C-4F86-8ECD-BB7B4502B874}" type="pres">
      <dgm:prSet presAssocID="{F4C394CE-E598-45A2-B75C-73B6906E654E}" presName="rootConnector" presStyleLbl="node3" presStyleIdx="4" presStyleCnt="5"/>
      <dgm:spPr/>
    </dgm:pt>
    <dgm:pt modelId="{D7B35EEC-C555-4F58-9F94-8FFC0D816529}" type="pres">
      <dgm:prSet presAssocID="{F4C394CE-E598-45A2-B75C-73B6906E654E}" presName="hierChild4" presStyleCnt="0"/>
      <dgm:spPr/>
    </dgm:pt>
    <dgm:pt modelId="{18DF479B-9420-4593-A2A0-5D5663B26170}" type="pres">
      <dgm:prSet presAssocID="{F4C394CE-E598-45A2-B75C-73B6906E654E}" presName="hierChild5" presStyleCnt="0"/>
      <dgm:spPr/>
    </dgm:pt>
    <dgm:pt modelId="{B9F5D8FD-47EB-4145-A717-C1F1F8796461}" type="pres">
      <dgm:prSet presAssocID="{A959D905-D063-4327-A516-2D536621E3BF}" presName="hierChild5" presStyleCnt="0"/>
      <dgm:spPr/>
    </dgm:pt>
    <dgm:pt modelId="{73CE09F4-312D-4FEB-A004-0D00753BCA40}" type="pres">
      <dgm:prSet presAssocID="{F19810F3-1D17-4AAE-8A28-C37AC207C472}" presName="Name111" presStyleLbl="parChTrans1D3" presStyleIdx="5" presStyleCnt="6"/>
      <dgm:spPr/>
    </dgm:pt>
    <dgm:pt modelId="{6A831039-019D-4ECF-BC14-D949D1022C76}" type="pres">
      <dgm:prSet presAssocID="{28101B15-A92B-45B3-B6A9-9C6DB1924EF9}" presName="hierRoot3" presStyleCnt="0">
        <dgm:presLayoutVars>
          <dgm:hierBranch val="init"/>
        </dgm:presLayoutVars>
      </dgm:prSet>
      <dgm:spPr/>
    </dgm:pt>
    <dgm:pt modelId="{F021ADA9-F7BA-4E8E-88A7-7A65CC48EB01}" type="pres">
      <dgm:prSet presAssocID="{28101B15-A92B-45B3-B6A9-9C6DB1924EF9}" presName="rootComposite3" presStyleCnt="0"/>
      <dgm:spPr/>
    </dgm:pt>
    <dgm:pt modelId="{00E4791E-F840-44D7-AE6D-607670417572}" type="pres">
      <dgm:prSet presAssocID="{28101B15-A92B-45B3-B6A9-9C6DB1924EF9}" presName="rootText3" presStyleLbl="asst2" presStyleIdx="0" presStyleCnt="1">
        <dgm:presLayoutVars>
          <dgm:chPref val="3"/>
        </dgm:presLayoutVars>
      </dgm:prSet>
      <dgm:spPr/>
    </dgm:pt>
    <dgm:pt modelId="{FACF9C1A-8971-4BAC-8379-3F8B45686D6B}" type="pres">
      <dgm:prSet presAssocID="{28101B15-A92B-45B3-B6A9-9C6DB1924EF9}" presName="rootConnector3" presStyleLbl="asst2" presStyleIdx="0" presStyleCnt="1"/>
      <dgm:spPr/>
    </dgm:pt>
    <dgm:pt modelId="{DA6819BA-D4A7-4A36-BB3C-B71EEDB2861F}" type="pres">
      <dgm:prSet presAssocID="{28101B15-A92B-45B3-B6A9-9C6DB1924EF9}" presName="hierChild6" presStyleCnt="0"/>
      <dgm:spPr/>
    </dgm:pt>
    <dgm:pt modelId="{3FD9A6BD-148C-45C8-9860-006E4BF74C56}" type="pres">
      <dgm:prSet presAssocID="{28101B15-A92B-45B3-B6A9-9C6DB1924EF9}" presName="hierChild7" presStyleCnt="0"/>
      <dgm:spPr/>
    </dgm:pt>
    <dgm:pt modelId="{11BF4D6D-C9EA-43D4-97F7-D07994DF65BB}" type="pres">
      <dgm:prSet presAssocID="{2F4FB6F5-EE95-4ED5-B3BB-30FE31A2C7B0}" presName="hierChild3" presStyleCnt="0"/>
      <dgm:spPr/>
    </dgm:pt>
  </dgm:ptLst>
  <dgm:cxnLst>
    <dgm:cxn modelId="{85CC5901-D742-4B40-A358-C4DB88667B45}" srcId="{FDFE4395-A563-4BCD-B3F7-470946650E3A}" destId="{650DF805-C35D-419D-AB7A-7668F44CCD2C}" srcOrd="1" destOrd="0" parTransId="{F57EED5E-5D5B-479C-8F7F-28BFB38822DC}" sibTransId="{4DB2BD13-0AD7-4B70-855B-FA49A2512D5B}"/>
    <dgm:cxn modelId="{B45F4107-BF14-4713-AEA6-D9995A739D60}" type="presOf" srcId="{FDFE4395-A563-4BCD-B3F7-470946650E3A}" destId="{73ACFF79-AD68-4ABC-BB63-6A5E0598883C}" srcOrd="1" destOrd="0" presId="urn:microsoft.com/office/officeart/2005/8/layout/orgChart1"/>
    <dgm:cxn modelId="{F4510C08-5C06-4798-8E7E-74AAC4F3C7F0}" srcId="{2F4FB6F5-EE95-4ED5-B3BB-30FE31A2C7B0}" destId="{A959D905-D063-4327-A516-2D536621E3BF}" srcOrd="0" destOrd="0" parTransId="{B52D901E-ABCA-40E9-B409-D60B38D26500}" sibTransId="{AE4D58CF-28DA-4B50-9AAD-0DEA1AFC23CE}"/>
    <dgm:cxn modelId="{89E0E809-4335-44F9-A984-EE5222259EE8}" srcId="{A959D905-D063-4327-A516-2D536621E3BF}" destId="{FADE2594-4FD0-4E20-9CC7-FCD56B64C960}" srcOrd="3" destOrd="0" parTransId="{D76E25B0-BEA0-4130-B3DC-ECA4DE7B3D65}" sibTransId="{79DB454D-BB76-4903-B89D-B77319DFA34C}"/>
    <dgm:cxn modelId="{9F361A0C-4967-4DDF-9C88-03E422830331}" type="presOf" srcId="{BAF53E80-CDEE-4F22-9E3F-41617E31258C}" destId="{ABE81A36-9654-4E76-BB84-8038A61E43EB}" srcOrd="1" destOrd="0" presId="urn:microsoft.com/office/officeart/2005/8/layout/orgChart1"/>
    <dgm:cxn modelId="{0AE4AE0C-C427-4315-972C-D5CE86CAE346}" srcId="{FDFE4395-A563-4BCD-B3F7-470946650E3A}" destId="{6F543D66-F0B0-4877-9CF7-865F7EA05DFE}" srcOrd="2" destOrd="0" parTransId="{91F49FCE-EAED-4680-88E0-2E9CD8D2DB6F}" sibTransId="{10F243AB-12BA-4561-BDA4-5AB1D195CADC}"/>
    <dgm:cxn modelId="{3F1B260D-E9F6-4C38-92FB-E2964E91ED22}" srcId="{9B491F58-244C-4DF7-BAEF-BFEC61BB241A}" destId="{2EEC3120-F352-45A2-9054-5CB63E58A7D7}" srcOrd="1" destOrd="0" parTransId="{FD9B7A22-B1DF-484B-8924-DD9714874058}" sibTransId="{B4FD26BA-1A80-4C4A-BC36-3109A37FD83B}"/>
    <dgm:cxn modelId="{C930350D-28AA-4C0F-BBD9-BC29AC5ADDE9}" srcId="{4551A511-7981-4CAA-B7F2-22BAD21DD2FA}" destId="{A2794CEF-6CE4-4CD2-A8CC-4E0C0E035899}" srcOrd="1" destOrd="0" parTransId="{D217D663-0E5C-4AAD-81BF-E3932AD354B8}" sibTransId="{AE66EF5F-8E77-45D9-AFAA-9206F6FA0AE0}"/>
    <dgm:cxn modelId="{064C710D-4C1C-4DE7-86F8-B03C653ED2AC}" type="presOf" srcId="{E5DE1FCD-B572-40F1-9CF2-53981E3ABF23}" destId="{3ECACA8C-B297-4509-B44A-C4B1C074BD5B}" srcOrd="0" destOrd="0" presId="urn:microsoft.com/office/officeart/2005/8/layout/orgChart1"/>
    <dgm:cxn modelId="{D7A6D60D-761B-40F2-9D24-26D8B75D9608}" type="presOf" srcId="{33A0B727-876C-4912-84FA-FA78F870E4CE}" destId="{7A775E40-227B-45D0-8DE0-B0029560A65E}" srcOrd="1" destOrd="0" presId="urn:microsoft.com/office/officeart/2005/8/layout/orgChart1"/>
    <dgm:cxn modelId="{899D9C0E-E497-4810-B655-E679D5F0EC4E}" type="presOf" srcId="{D0BA9BFF-8CB5-49A5-A36F-79486B822B47}" destId="{EADA4C6E-71DA-4D0F-921E-FFFD82C1B95C}" srcOrd="0" destOrd="0" presId="urn:microsoft.com/office/officeart/2005/8/layout/orgChart1"/>
    <dgm:cxn modelId="{160FC712-5165-490C-8024-E4B0EFD96D1D}" srcId="{4551A511-7981-4CAA-B7F2-22BAD21DD2FA}" destId="{E72563FF-6600-4D12-B581-608F2854CDC9}" srcOrd="3" destOrd="0" parTransId="{7A5610AF-3AB4-46B2-8687-77F1E7004F95}" sibTransId="{00AD3F51-043A-4BD6-9952-40A449220274}"/>
    <dgm:cxn modelId="{5D6E4013-C2F0-435D-8862-9310BECA4349}" type="presOf" srcId="{1B02C76E-4B90-4BB6-94B2-4B7D75F57878}" destId="{8B0342FA-98AF-4BD6-805D-7C1B76F68EED}" srcOrd="0" destOrd="0" presId="urn:microsoft.com/office/officeart/2005/8/layout/orgChart1"/>
    <dgm:cxn modelId="{412FA116-CAC3-4DA0-9EB6-E27D52F00AA3}" type="presOf" srcId="{A538E0D0-3842-4953-800C-B273B03069B8}" destId="{A0F8866A-BEEB-43AD-8C11-B4B9A83AF627}" srcOrd="0" destOrd="0" presId="urn:microsoft.com/office/officeart/2005/8/layout/orgChart1"/>
    <dgm:cxn modelId="{A3462E19-F445-44AB-BC33-CCC043D2086D}" srcId="{4551A511-7981-4CAA-B7F2-22BAD21DD2FA}" destId="{9FB04B23-DF7A-4BA8-9620-4A3F4B937B08}" srcOrd="0" destOrd="0" parTransId="{5446E828-E1C7-4605-9786-F9C81A524E83}" sibTransId="{22298D66-07C6-4690-AFD8-12BBDE1148E0}"/>
    <dgm:cxn modelId="{FDC0E019-C5E6-4313-BCAA-3F792605DE59}" type="presOf" srcId="{A959D905-D063-4327-A516-2D536621E3BF}" destId="{1E815422-9348-4F64-9F2E-654045341A67}" srcOrd="1" destOrd="0" presId="urn:microsoft.com/office/officeart/2005/8/layout/orgChart1"/>
    <dgm:cxn modelId="{7EACEF19-D707-42B5-8E29-24DF04AEE5E3}" type="presOf" srcId="{2EEC3120-F352-45A2-9054-5CB63E58A7D7}" destId="{50F95650-BA63-4B6D-802D-18ABFC88536C}" srcOrd="0" destOrd="0" presId="urn:microsoft.com/office/officeart/2005/8/layout/orgChart1"/>
    <dgm:cxn modelId="{1025011C-AB57-49E0-AC6E-7997E23FFD89}" type="presOf" srcId="{9B491F58-244C-4DF7-BAEF-BFEC61BB241A}" destId="{6F8433F6-7D89-464D-A7DF-B10C2B29F87E}" srcOrd="1" destOrd="0" presId="urn:microsoft.com/office/officeart/2005/8/layout/orgChart1"/>
    <dgm:cxn modelId="{FB15441C-DD2F-4E89-A956-37225A48D0DC}" type="presOf" srcId="{C1AD06C6-8BE0-4A21-B871-8692D41993FB}" destId="{B998DF70-83AA-4818-B28A-5D5C17DE5625}" srcOrd="0" destOrd="0" presId="urn:microsoft.com/office/officeart/2005/8/layout/orgChart1"/>
    <dgm:cxn modelId="{89D6B31F-4A38-4A5A-B4E4-D21DE61F907C}" type="presOf" srcId="{F4C394CE-E598-45A2-B75C-73B6906E654E}" destId="{2C884C7F-4977-4F89-AE95-A5013FDA5D6F}" srcOrd="0" destOrd="0" presId="urn:microsoft.com/office/officeart/2005/8/layout/orgChart1"/>
    <dgm:cxn modelId="{F8A4BA1F-2B3A-4F35-9B2E-FC39B14B0936}" type="presOf" srcId="{F31D77E6-CB70-4F3F-8929-5573AA0E85C9}" destId="{EC51C14C-5DA2-4AB6-8EC2-3E049AF3078B}" srcOrd="0" destOrd="0" presId="urn:microsoft.com/office/officeart/2005/8/layout/orgChart1"/>
    <dgm:cxn modelId="{15EE0220-9759-4424-A395-ACFA6A9DE13D}" type="presOf" srcId="{C1AD06C6-8BE0-4A21-B871-8692D41993FB}" destId="{6A1E7F50-7D3B-4689-8815-5BA9A96B17DB}" srcOrd="1" destOrd="0" presId="urn:microsoft.com/office/officeart/2005/8/layout/orgChart1"/>
    <dgm:cxn modelId="{560F7820-1854-4E3F-9E4C-0D3A50BE7B37}" type="presOf" srcId="{4551A511-7981-4CAA-B7F2-22BAD21DD2FA}" destId="{BC9E748D-05BD-418C-AF97-8A664F07E01B}" srcOrd="0" destOrd="0" presId="urn:microsoft.com/office/officeart/2005/8/layout/orgChart1"/>
    <dgm:cxn modelId="{B3DD7826-E8E1-4984-832C-C415E3B5C860}" type="presOf" srcId="{6F543D66-F0B0-4877-9CF7-865F7EA05DFE}" destId="{3FF31520-77FA-4DBB-AD18-0E07C002F47F}" srcOrd="1" destOrd="0" presId="urn:microsoft.com/office/officeart/2005/8/layout/orgChart1"/>
    <dgm:cxn modelId="{59B47A29-98B7-4E60-A5AA-B5EFADD5870F}" type="presOf" srcId="{9FB04B23-DF7A-4BA8-9620-4A3F4B937B08}" destId="{8146E8F5-F5BA-4B6D-BDE3-0E4E26184BF9}" srcOrd="1" destOrd="0" presId="urn:microsoft.com/office/officeart/2005/8/layout/orgChart1"/>
    <dgm:cxn modelId="{FF46272D-147D-40B6-97DA-A33AC9627271}" srcId="{E0DC61F5-825B-4A9F-91FC-9B0083E1C7F8}" destId="{2F4FB6F5-EE95-4ED5-B3BB-30FE31A2C7B0}" srcOrd="0" destOrd="0" parTransId="{B99969FE-EF0F-43B7-8D00-02AEA67336CA}" sibTransId="{3DAED86E-E461-4A66-BAD2-3E10B2EB52ED}"/>
    <dgm:cxn modelId="{0D36522F-3120-4A52-9E4C-2E806F9AE28F}" srcId="{9B491F58-244C-4DF7-BAEF-BFEC61BB241A}" destId="{77B7F44F-44AE-4FEB-A09E-2848D3E0A5B2}" srcOrd="3" destOrd="0" parTransId="{98B05A72-4731-407C-A2FB-5165642596C1}" sibTransId="{E272F5B9-2F13-4A01-8D90-7DC2100E6731}"/>
    <dgm:cxn modelId="{F1542235-3B04-4163-B893-1C9A9C28D72F}" type="presOf" srcId="{1155DF5A-4E80-46DA-97FA-F203F74FB3E4}" destId="{E156F149-663E-47EF-9E93-BC539EE8CA62}" srcOrd="1" destOrd="0" presId="urn:microsoft.com/office/officeart/2005/8/layout/orgChart1"/>
    <dgm:cxn modelId="{79C72235-B147-4900-8DDB-6F16B053C2FF}" type="presOf" srcId="{5446E828-E1C7-4605-9786-F9C81A524E83}" destId="{8510EE0E-9B23-4F6D-994A-C781FBE14774}" srcOrd="0" destOrd="0" presId="urn:microsoft.com/office/officeart/2005/8/layout/orgChart1"/>
    <dgm:cxn modelId="{3495A435-159A-4CA0-90FD-C5754D8353D2}" type="presOf" srcId="{7237183C-F36A-49D9-98C6-8E958AABBD51}" destId="{503898F2-9783-4FB5-A263-117C0FE99A43}" srcOrd="0" destOrd="0" presId="urn:microsoft.com/office/officeart/2005/8/layout/orgChart1"/>
    <dgm:cxn modelId="{83ABB435-865F-403A-AC78-61D6EF106612}" type="presOf" srcId="{9FB04B23-DF7A-4BA8-9620-4A3F4B937B08}" destId="{45E2739F-584C-4892-AE2C-2E8E24AD6EEA}" srcOrd="0" destOrd="0" presId="urn:microsoft.com/office/officeart/2005/8/layout/orgChart1"/>
    <dgm:cxn modelId="{D0430837-AAC8-48F6-A0D0-5DE1F3AB2FBE}" type="presOf" srcId="{7CF84ADA-A34B-47F4-BC29-03350CE08DEB}" destId="{ABB744AA-232C-4607-8CE3-A81CE8DB831A}" srcOrd="0" destOrd="0" presId="urn:microsoft.com/office/officeart/2005/8/layout/orgChart1"/>
    <dgm:cxn modelId="{A04CF83D-3C6B-467E-90AD-FA5E2692FAE5}" srcId="{FADE2594-4FD0-4E20-9CC7-FCD56B64C960}" destId="{20B7F0D1-B021-42DA-B360-1AAC5EB98A15}" srcOrd="1" destOrd="0" parTransId="{E7EE99FD-6B00-423E-9F7A-EAA15698EF6B}" sibTransId="{C9437053-2427-4A74-8C2F-955B37FDBD69}"/>
    <dgm:cxn modelId="{016C1C40-80AE-42F7-A077-DFE1B181B6AB}" srcId="{FADE2594-4FD0-4E20-9CC7-FCD56B64C960}" destId="{A538E0D0-3842-4953-800C-B273B03069B8}" srcOrd="3" destOrd="0" parTransId="{46C436A6-4931-4438-A744-649757FC2190}" sibTransId="{871904D8-B273-4D6E-9A15-78C1920618D4}"/>
    <dgm:cxn modelId="{60FD3D5B-26DC-47B1-89DD-7EF8AC830FB6}" type="presOf" srcId="{1155DF5A-4E80-46DA-97FA-F203F74FB3E4}" destId="{7F46D64C-04C4-4534-8165-DBFF65C089B0}" srcOrd="0" destOrd="0" presId="urn:microsoft.com/office/officeart/2005/8/layout/orgChart1"/>
    <dgm:cxn modelId="{9E90965C-F621-4054-8E1B-3376136F0CBE}" srcId="{FADE2594-4FD0-4E20-9CC7-FCD56B64C960}" destId="{1B02C76E-4B90-4BB6-94B2-4B7D75F57878}" srcOrd="0" destOrd="0" parTransId="{D2264950-01AC-4B7C-956E-ACDC92116387}" sibTransId="{0CC1CC08-B64C-4DEB-94B7-585D47795262}"/>
    <dgm:cxn modelId="{DC49315D-1830-4240-857B-F8A7236354A2}" type="presOf" srcId="{538951D4-818A-4E7B-941F-E4E40CE4902E}" destId="{DABCCFD7-19CC-4D87-A0F2-FDCCF6C5719E}" srcOrd="0" destOrd="0" presId="urn:microsoft.com/office/officeart/2005/8/layout/orgChart1"/>
    <dgm:cxn modelId="{951A755E-5763-45BE-B66D-C70B41C21C0D}" srcId="{FDFE4395-A563-4BCD-B3F7-470946650E3A}" destId="{7CF84ADA-A34B-47F4-BC29-03350CE08DEB}" srcOrd="3" destOrd="0" parTransId="{F31D77E6-CB70-4F3F-8929-5573AA0E85C9}" sibTransId="{B4E5FB8E-CD57-4A06-B1F0-9E44011279B0}"/>
    <dgm:cxn modelId="{6F201443-8BAA-45E2-B4F1-9B0945B5E8A0}" type="presOf" srcId="{7CF84ADA-A34B-47F4-BC29-03350CE08DEB}" destId="{23591DD4-81B1-4987-B045-50550DC20980}" srcOrd="1" destOrd="0" presId="urn:microsoft.com/office/officeart/2005/8/layout/orgChart1"/>
    <dgm:cxn modelId="{38104F66-FD0F-43E7-9E1E-B99620464B83}" type="presOf" srcId="{22AA8340-15EB-4014-95C1-18D1D84F60A2}" destId="{B8323392-4F46-418B-BFD0-C70470556D8E}" srcOrd="1" destOrd="0" presId="urn:microsoft.com/office/officeart/2005/8/layout/orgChart1"/>
    <dgm:cxn modelId="{8E905568-05DF-40AC-A575-74E36A9A62BA}" type="presOf" srcId="{91F49FCE-EAED-4680-88E0-2E9CD8D2DB6F}" destId="{1F2C0114-AADF-48C0-B8E4-FD85039896F1}" srcOrd="0" destOrd="0" presId="urn:microsoft.com/office/officeart/2005/8/layout/orgChart1"/>
    <dgm:cxn modelId="{D7AC9368-7353-4FDF-B71E-8B432A441FC6}" srcId="{A959D905-D063-4327-A516-2D536621E3BF}" destId="{9B491F58-244C-4DF7-BAEF-BFEC61BB241A}" srcOrd="1" destOrd="0" parTransId="{E20EC5E4-8D6F-4A83-96CB-226A1B687521}" sibTransId="{556E15B1-EA6E-475D-B71E-2BEC29ACA97A}"/>
    <dgm:cxn modelId="{7909E56A-CDFD-4F80-9C33-42047E1E9E12}" type="presOf" srcId="{EC433EC1-AF0E-40D9-9DC7-BC63F9F62FBE}" destId="{DF4AD4E5-9BD5-4A1E-B2D0-9028E881F49A}" srcOrd="0" destOrd="0" presId="urn:microsoft.com/office/officeart/2005/8/layout/orgChart1"/>
    <dgm:cxn modelId="{11D92C6B-62D4-4A64-985F-F51FABA28E99}" type="presOf" srcId="{98B05A72-4731-407C-A2FB-5165642596C1}" destId="{6BC5ACA1-3081-4FD5-BA57-4A2EC6FA9B56}" srcOrd="0" destOrd="0" presId="urn:microsoft.com/office/officeart/2005/8/layout/orgChart1"/>
    <dgm:cxn modelId="{A022F36B-7284-4744-8779-EE53C592EDB2}" srcId="{4551A511-7981-4CAA-B7F2-22BAD21DD2FA}" destId="{33A0B727-876C-4912-84FA-FA78F870E4CE}" srcOrd="2" destOrd="0" parTransId="{AA297255-8C64-490D-B1C6-7622634DD445}" sibTransId="{3C95884F-08E1-424D-9510-C2E4561515AD}"/>
    <dgm:cxn modelId="{AE71F44B-5470-4229-9051-A24378F8FEC9}" type="presOf" srcId="{B9CBC68C-E389-46A7-B3A9-CFAA0F12E750}" destId="{EFF19E88-54B9-42D8-A195-5DDEE2505FA2}" srcOrd="0" destOrd="0" presId="urn:microsoft.com/office/officeart/2005/8/layout/orgChart1"/>
    <dgm:cxn modelId="{F825FC4B-B6AA-4721-AA10-27659F8F977B}" type="presOf" srcId="{7237183C-F36A-49D9-98C6-8E958AABBD51}" destId="{B3C5B114-2D77-4912-89FE-F149E07DE112}" srcOrd="1" destOrd="0" presId="urn:microsoft.com/office/officeart/2005/8/layout/orgChart1"/>
    <dgm:cxn modelId="{2D27ED4C-986D-430B-AE0E-95BEC79B6C5F}" type="presOf" srcId="{22AA8340-15EB-4014-95C1-18D1D84F60A2}" destId="{84A46E9D-D22E-4B5C-91D5-D12AD6AA63FD}" srcOrd="0" destOrd="0" presId="urn:microsoft.com/office/officeart/2005/8/layout/orgChart1"/>
    <dgm:cxn modelId="{80F2164E-43CF-4A8F-8F70-DE7B36CA8E16}" type="presOf" srcId="{6F543D66-F0B0-4877-9CF7-865F7EA05DFE}" destId="{E4E7492F-699D-49F4-ABF2-D9E6775FE243}" srcOrd="0" destOrd="0" presId="urn:microsoft.com/office/officeart/2005/8/layout/orgChart1"/>
    <dgm:cxn modelId="{7F27A770-A4A6-4554-A40D-65FE63929E8F}" type="presOf" srcId="{77B7F44F-44AE-4FEB-A09E-2848D3E0A5B2}" destId="{5BAC338D-6CEC-4057-B98B-0DFA8CAF248C}" srcOrd="0" destOrd="0" presId="urn:microsoft.com/office/officeart/2005/8/layout/orgChart1"/>
    <dgm:cxn modelId="{E09C3E71-166F-4E71-8AE7-F5D37C38E60F}" type="presOf" srcId="{24A4CFE3-745B-4665-9D73-B20F980CBECF}" destId="{CD938416-597C-4691-94A0-CBE1A34F0B98}" srcOrd="1" destOrd="0" presId="urn:microsoft.com/office/officeart/2005/8/layout/orgChart1"/>
    <dgm:cxn modelId="{3A6CF652-FAAB-4875-B229-C5232591AE89}" type="presOf" srcId="{650DF805-C35D-419D-AB7A-7668F44CCD2C}" destId="{F4B9A281-1891-4A1C-A794-FAB620FEA0D0}" srcOrd="0" destOrd="0" presId="urn:microsoft.com/office/officeart/2005/8/layout/orgChart1"/>
    <dgm:cxn modelId="{01D00974-7411-44BA-BBF0-F6CB6CE1B1B0}" type="presOf" srcId="{F57EED5E-5D5B-479C-8F7F-28BFB38822DC}" destId="{30D6AE30-D139-4C57-9FB7-B82AF8D786F0}" srcOrd="0" destOrd="0" presId="urn:microsoft.com/office/officeart/2005/8/layout/orgChart1"/>
    <dgm:cxn modelId="{C5427774-6E4C-4574-8691-28D2F13EC23E}" type="presOf" srcId="{FD9B7A22-B1DF-484B-8924-DD9714874058}" destId="{D4F6D415-8FFA-42CF-9C21-54CE53685A19}" srcOrd="0" destOrd="0" presId="urn:microsoft.com/office/officeart/2005/8/layout/orgChart1"/>
    <dgm:cxn modelId="{A14C1555-0285-4709-B39F-9977BCC02273}" type="presOf" srcId="{A2794CEF-6CE4-4CD2-A8CC-4E0C0E035899}" destId="{5E9A30A8-1323-4F77-96B7-06DF71E556C8}" srcOrd="1" destOrd="0" presId="urn:microsoft.com/office/officeart/2005/8/layout/orgChart1"/>
    <dgm:cxn modelId="{EE536275-A2CC-4FBB-B2D1-A24E565DC6D6}" type="presOf" srcId="{4551A511-7981-4CAA-B7F2-22BAD21DD2FA}" destId="{425E6513-0DC6-4B80-B635-1890C38858EF}" srcOrd="1" destOrd="0" presId="urn:microsoft.com/office/officeart/2005/8/layout/orgChart1"/>
    <dgm:cxn modelId="{03C8D455-0702-4AB8-863F-911DE34C237B}" type="presOf" srcId="{78EE8E95-7EC7-496E-B7A6-95FDE2AB1F30}" destId="{A357B825-5CC7-4D79-8922-914DFDA408C8}" srcOrd="0" destOrd="0" presId="urn:microsoft.com/office/officeart/2005/8/layout/orgChart1"/>
    <dgm:cxn modelId="{FEB66778-8A3A-4613-83DB-CD5B11F392BF}" srcId="{FADE2594-4FD0-4E20-9CC7-FCD56B64C960}" destId="{7237183C-F36A-49D9-98C6-8E958AABBD51}" srcOrd="2" destOrd="0" parTransId="{273C71FF-09F6-4624-ACD6-88131EBDDECC}" sibTransId="{9BC074E5-C9D3-475C-878F-FC8E044FFAA6}"/>
    <dgm:cxn modelId="{6840127D-5DD5-496C-8B6A-D41E9CAB9BA3}" type="presOf" srcId="{7A5610AF-3AB4-46B2-8687-77F1E7004F95}" destId="{0F299E7C-9A60-4A52-86FE-5800504E56C8}" srcOrd="0" destOrd="0" presId="urn:microsoft.com/office/officeart/2005/8/layout/orgChart1"/>
    <dgm:cxn modelId="{2FDA217D-D19E-4EA0-92F1-7915A0A424AF}" type="presOf" srcId="{1B02C76E-4B90-4BB6-94B2-4B7D75F57878}" destId="{74A46F1B-9F73-42E4-A2E5-B0D86F6C48AB}" srcOrd="1" destOrd="0" presId="urn:microsoft.com/office/officeart/2005/8/layout/orgChart1"/>
    <dgm:cxn modelId="{0741267F-D192-4D72-A7A6-166BC62F668A}" srcId="{FADE2594-4FD0-4E20-9CC7-FCD56B64C960}" destId="{6E17010A-9F46-478A-9BE2-00CE40F00393}" srcOrd="5" destOrd="0" parTransId="{538951D4-818A-4E7B-941F-E4E40CE4902E}" sibTransId="{156C629B-2722-49E6-BEB9-18B8DD17DE2E}"/>
    <dgm:cxn modelId="{24BD377F-7378-45BD-BEC5-EA2ECA485884}" type="presOf" srcId="{A538E0D0-3842-4953-800C-B273B03069B8}" destId="{DC2E1B1A-A2C1-489A-9655-11E312228F1C}" srcOrd="1" destOrd="0" presId="urn:microsoft.com/office/officeart/2005/8/layout/orgChart1"/>
    <dgm:cxn modelId="{904D4781-7CA8-4367-84B7-F4D48C5546CD}" type="presOf" srcId="{24A4CFE3-745B-4665-9D73-B20F980CBECF}" destId="{E47FB258-939B-4D61-84D5-5FB13EAB584A}" srcOrd="0" destOrd="0" presId="urn:microsoft.com/office/officeart/2005/8/layout/orgChart1"/>
    <dgm:cxn modelId="{09789E83-6EF6-4274-9862-5B4C75F3D01E}" type="presOf" srcId="{9B491F58-244C-4DF7-BAEF-BFEC61BB241A}" destId="{B0C21A30-EB49-4441-AE92-35C23438E7AE}" srcOrd="0" destOrd="0" presId="urn:microsoft.com/office/officeart/2005/8/layout/orgChart1"/>
    <dgm:cxn modelId="{8C54D283-0AAE-4111-8DAD-00EC15B78581}" type="presOf" srcId="{E20EC5E4-8D6F-4A83-96CB-226A1B687521}" destId="{30494A80-DE84-44F5-8AA4-74C8D00ED848}" srcOrd="0" destOrd="0" presId="urn:microsoft.com/office/officeart/2005/8/layout/orgChart1"/>
    <dgm:cxn modelId="{96EDE583-DDC9-4F6E-8122-86D43A60783A}" type="presOf" srcId="{D217D663-0E5C-4AAD-81BF-E3932AD354B8}" destId="{D3131465-33A3-4D46-A63A-0EA5BF0DE044}" srcOrd="0" destOrd="0" presId="urn:microsoft.com/office/officeart/2005/8/layout/orgChart1"/>
    <dgm:cxn modelId="{2ED53C89-E310-471C-9E16-2AFAA15E2D93}" type="presOf" srcId="{BAF53E80-CDEE-4F22-9E3F-41617E31258C}" destId="{91F29B1F-745E-4E88-B203-55A924E542C4}" srcOrd="0" destOrd="0" presId="urn:microsoft.com/office/officeart/2005/8/layout/orgChart1"/>
    <dgm:cxn modelId="{E20B9989-E962-44EC-999F-5E74095521F6}" type="presOf" srcId="{22A72A40-C505-40C6-B732-301EC791F330}" destId="{DBAD81F0-37E3-449E-AAD2-198A8B2D5057}" srcOrd="0" destOrd="0" presId="urn:microsoft.com/office/officeart/2005/8/layout/orgChart1"/>
    <dgm:cxn modelId="{E9C4F789-E0B1-4D44-84F5-0CAE073A8293}" type="presOf" srcId="{B52D901E-ABCA-40E9-B409-D60B38D26500}" destId="{2739B0DF-AC3D-4016-8251-CD86C5366FEB}" srcOrd="0" destOrd="0" presId="urn:microsoft.com/office/officeart/2005/8/layout/orgChart1"/>
    <dgm:cxn modelId="{2CA69490-A49F-4F76-B827-56E2C72729BF}" srcId="{9B491F58-244C-4DF7-BAEF-BFEC61BB241A}" destId="{BAF53E80-CDEE-4F22-9E3F-41617E31258C}" srcOrd="4" destOrd="0" parTransId="{94121421-5B31-41AC-A549-00666CF8069E}" sibTransId="{FB6223A3-CBE6-42C3-9968-6ACC3F582678}"/>
    <dgm:cxn modelId="{ED11DA91-B4E0-4037-B77B-93AB0001BC32}" type="presOf" srcId="{8F1F8095-CA99-4672-8BC2-7B5B224E3DA7}" destId="{B260CEB7-A9CD-4B39-92A6-7D60329A71A0}" srcOrd="0" destOrd="0" presId="urn:microsoft.com/office/officeart/2005/8/layout/orgChart1"/>
    <dgm:cxn modelId="{1AF07393-D66C-4132-95C4-48BA24FD05DE}" type="presOf" srcId="{D2264950-01AC-4B7C-956E-ACDC92116387}" destId="{BC0924AD-5BA3-466E-9967-D6724032391A}" srcOrd="0" destOrd="0" presId="urn:microsoft.com/office/officeart/2005/8/layout/orgChart1"/>
    <dgm:cxn modelId="{D608E794-295F-46F6-8322-424E4E87C024}" type="presOf" srcId="{2F4FB6F5-EE95-4ED5-B3BB-30FE31A2C7B0}" destId="{CAFD4362-A489-4DA7-858E-402079BADB9A}" srcOrd="1" destOrd="0" presId="urn:microsoft.com/office/officeart/2005/8/layout/orgChart1"/>
    <dgm:cxn modelId="{F3DEBA97-2DD8-4627-9079-ED93590C9706}" type="presOf" srcId="{FADE2594-4FD0-4E20-9CC7-FCD56B64C960}" destId="{1E209B3E-3031-4A5C-84FE-6C528F76D1B7}" srcOrd="1" destOrd="0" presId="urn:microsoft.com/office/officeart/2005/8/layout/orgChart1"/>
    <dgm:cxn modelId="{A99D3698-A903-402E-9E20-0618B452C5E4}" srcId="{9B491F58-244C-4DF7-BAEF-BFEC61BB241A}" destId="{C1AD06C6-8BE0-4A21-B871-8692D41993FB}" srcOrd="0" destOrd="0" parTransId="{78EE8E95-7EC7-496E-B7A6-95FDE2AB1F30}" sibTransId="{192F7FC4-CAD3-4090-9BAF-C09608734360}"/>
    <dgm:cxn modelId="{A3765399-7EA1-466D-8330-17E735DE9921}" type="presOf" srcId="{AA297255-8C64-490D-B1C6-7622634DD445}" destId="{E31E657A-CC48-4368-A374-2269EC721419}" srcOrd="0" destOrd="0" presId="urn:microsoft.com/office/officeart/2005/8/layout/orgChart1"/>
    <dgm:cxn modelId="{BB28209F-9641-4E20-95C1-688DAC762E92}" type="presOf" srcId="{D7E96650-B481-444C-9961-9B5139742DC6}" destId="{916CD965-8D3A-4D81-94C5-FA6A61822320}" srcOrd="0" destOrd="0" presId="urn:microsoft.com/office/officeart/2005/8/layout/orgChart1"/>
    <dgm:cxn modelId="{F7A4DCA3-2F6F-4A8B-8C6F-8133D8C1CB17}" type="presOf" srcId="{E72563FF-6600-4D12-B581-608F2854CDC9}" destId="{9A52082E-8235-4DCE-AB64-B3BB9BA49EED}" srcOrd="0" destOrd="0" presId="urn:microsoft.com/office/officeart/2005/8/layout/orgChart1"/>
    <dgm:cxn modelId="{92D5A6A4-2E41-41EC-A05F-083D9A900EF1}" srcId="{A959D905-D063-4327-A516-2D536621E3BF}" destId="{4551A511-7981-4CAA-B7F2-22BAD21DD2FA}" srcOrd="0" destOrd="0" parTransId="{B9CBC68C-E389-46A7-B3A9-CFAA0F12E750}" sibTransId="{E893B270-9232-4464-9056-FF75E83C8FDB}"/>
    <dgm:cxn modelId="{EC2328AE-D589-4302-90F5-599F946657D5}" type="presOf" srcId="{E0DC61F5-825B-4A9F-91FC-9B0083E1C7F8}" destId="{B196B8E7-AE07-4AD9-9C0D-89FAAA3E44BF}" srcOrd="0" destOrd="0" presId="urn:microsoft.com/office/officeart/2005/8/layout/orgChart1"/>
    <dgm:cxn modelId="{4DE830AE-5395-4692-ABF6-59D5FA0EBCC3}" type="presOf" srcId="{A959D905-D063-4327-A516-2D536621E3BF}" destId="{5F09ED59-E415-488E-A317-834FD4EFF060}" srcOrd="0" destOrd="0" presId="urn:microsoft.com/office/officeart/2005/8/layout/orgChart1"/>
    <dgm:cxn modelId="{1F5030B1-3180-47AC-8D24-947143976DA9}" type="presOf" srcId="{D76E25B0-BEA0-4130-B3DC-ECA4DE7B3D65}" destId="{E0415EAF-F645-476E-A1CD-64857519199A}" srcOrd="0" destOrd="0" presId="urn:microsoft.com/office/officeart/2005/8/layout/orgChart1"/>
    <dgm:cxn modelId="{686604B3-920F-48D6-8DC3-748A2CCAD7C9}" type="presOf" srcId="{F19810F3-1D17-4AAE-8A28-C37AC207C472}" destId="{73CE09F4-312D-4FEB-A004-0D00753BCA40}" srcOrd="0" destOrd="0" presId="urn:microsoft.com/office/officeart/2005/8/layout/orgChart1"/>
    <dgm:cxn modelId="{CC898DB4-33D4-4A41-9A47-AAC80183C17B}" type="presOf" srcId="{6E17010A-9F46-478A-9BE2-00CE40F00393}" destId="{9D49281E-F1ED-48A0-A45E-649977BA197F}" srcOrd="0" destOrd="0" presId="urn:microsoft.com/office/officeart/2005/8/layout/orgChart1"/>
    <dgm:cxn modelId="{B259AFB4-FAA7-4802-B9A4-0C43E7347633}" srcId="{A959D905-D063-4327-A516-2D536621E3BF}" destId="{FDFE4395-A563-4BCD-B3F7-470946650E3A}" srcOrd="2" destOrd="0" parTransId="{7F9FF7E4-FDF9-4B84-8138-6337AA81FFCA}" sibTransId="{2B8FD2DA-1CA1-4969-8FC0-1A07F0A619AE}"/>
    <dgm:cxn modelId="{D9444BB6-EF21-493C-B643-86A208834904}" type="presOf" srcId="{FADE2594-4FD0-4E20-9CC7-FCD56B64C960}" destId="{096BFC22-F3C7-492D-B84C-5D5033D417F2}" srcOrd="0" destOrd="0" presId="urn:microsoft.com/office/officeart/2005/8/layout/orgChart1"/>
    <dgm:cxn modelId="{BFE81CB7-7AF4-4DCB-9DB4-027327BB7C13}" type="presOf" srcId="{2F4FB6F5-EE95-4ED5-B3BB-30FE31A2C7B0}" destId="{485D9AEB-4600-4EB6-81E4-8EFFBAFF9296}" srcOrd="0" destOrd="0" presId="urn:microsoft.com/office/officeart/2005/8/layout/orgChart1"/>
    <dgm:cxn modelId="{AF9FB3BA-9BFD-4D58-AC6F-C6DF6B1593FB}" type="presOf" srcId="{E72563FF-6600-4D12-B581-608F2854CDC9}" destId="{9C90997E-DAD6-4B40-A322-7E96821F3A8D}" srcOrd="1" destOrd="0" presId="urn:microsoft.com/office/officeart/2005/8/layout/orgChart1"/>
    <dgm:cxn modelId="{370BF8BB-5CEA-47CE-8A93-E3FA73A55F41}" srcId="{A959D905-D063-4327-A516-2D536621E3BF}" destId="{28101B15-A92B-45B3-B6A9-9C6DB1924EF9}" srcOrd="5" destOrd="0" parTransId="{F19810F3-1D17-4AAE-8A28-C37AC207C472}" sibTransId="{630BCB37-3F17-4E2C-B174-18810617D18A}"/>
    <dgm:cxn modelId="{491BFDBC-480C-4601-B9F0-337A044ED22A}" srcId="{FDFE4395-A563-4BCD-B3F7-470946650E3A}" destId="{24A4CFE3-745B-4665-9D73-B20F980CBECF}" srcOrd="0" destOrd="0" parTransId="{E5DE1FCD-B572-40F1-9CF2-53981E3ABF23}" sibTransId="{0A63C100-A00C-455F-9838-77CB02CB41DF}"/>
    <dgm:cxn modelId="{836F68BF-6933-4D3A-820C-1C58E8A744BF}" type="presOf" srcId="{2EEC3120-F352-45A2-9054-5CB63E58A7D7}" destId="{55F6FABE-29BD-4346-9C42-444417ACAC1F}" srcOrd="1" destOrd="0" presId="urn:microsoft.com/office/officeart/2005/8/layout/orgChart1"/>
    <dgm:cxn modelId="{2B7395C0-CC2C-4FD6-8A32-96D771DE3B17}" type="presOf" srcId="{650DF805-C35D-419D-AB7A-7668F44CCD2C}" destId="{52D75C13-5C1A-4217-BB9A-B0387BA2DE18}" srcOrd="1" destOrd="0" presId="urn:microsoft.com/office/officeart/2005/8/layout/orgChart1"/>
    <dgm:cxn modelId="{ECE309C1-5F81-406B-96F1-695F2F65E32C}" type="presOf" srcId="{28101B15-A92B-45B3-B6A9-9C6DB1924EF9}" destId="{00E4791E-F840-44D7-AE6D-607670417572}" srcOrd="0" destOrd="0" presId="urn:microsoft.com/office/officeart/2005/8/layout/orgChart1"/>
    <dgm:cxn modelId="{9C122BC1-B02E-4240-9FF1-9AA1B9F325A7}" srcId="{A959D905-D063-4327-A516-2D536621E3BF}" destId="{F4C394CE-E598-45A2-B75C-73B6906E654E}" srcOrd="4" destOrd="0" parTransId="{22A72A40-C505-40C6-B732-301EC791F330}" sibTransId="{0922CACB-1B52-4DFC-BCC4-F8CC0A00FB87}"/>
    <dgm:cxn modelId="{F4917EC4-6C13-4354-9D66-0EBC45CCC02F}" type="presOf" srcId="{46C436A6-4931-4438-A744-649757FC2190}" destId="{2E463DA3-CED8-46F7-B6F5-09C968BFA7A6}" srcOrd="0" destOrd="0" presId="urn:microsoft.com/office/officeart/2005/8/layout/orgChart1"/>
    <dgm:cxn modelId="{5C49A4C6-3BBF-430A-9DF7-25E8CCF6AFD9}" srcId="{FDFE4395-A563-4BCD-B3F7-470946650E3A}" destId="{22AA8340-15EB-4014-95C1-18D1D84F60A2}" srcOrd="4" destOrd="0" parTransId="{D7E96650-B481-444C-9961-9B5139742DC6}" sibTransId="{AA5D9485-CC72-459C-8862-A1291E57E6DE}"/>
    <dgm:cxn modelId="{ADAEC6C6-A92E-427F-897C-AE3A7F2C5901}" type="presOf" srcId="{273C71FF-09F6-4624-ACD6-88131EBDDECC}" destId="{86194DC2-BF73-4626-B3B2-2E0E2095A368}" srcOrd="0" destOrd="0" presId="urn:microsoft.com/office/officeart/2005/8/layout/orgChart1"/>
    <dgm:cxn modelId="{BDEF87CA-3035-44B9-BCA6-7FFCDD2C0320}" type="presOf" srcId="{20B7F0D1-B021-42DA-B360-1AAC5EB98A15}" destId="{3FC233C7-F71B-4276-BF5F-2B6DAED18537}" srcOrd="1" destOrd="0" presId="urn:microsoft.com/office/officeart/2005/8/layout/orgChart1"/>
    <dgm:cxn modelId="{C47B7CCC-F24F-41CE-BCFB-A0670A6B8FB1}" type="presOf" srcId="{7F9FF7E4-FDF9-4B84-8138-6337AA81FFCA}" destId="{68899332-13C6-4CFE-B922-F335B00A873D}" srcOrd="0" destOrd="0" presId="urn:microsoft.com/office/officeart/2005/8/layout/orgChart1"/>
    <dgm:cxn modelId="{BC9F89D2-E83A-4FAC-A2C3-9B018D4AB883}" type="presOf" srcId="{94121421-5B31-41AC-A549-00666CF8069E}" destId="{BC34ECDE-D492-4B48-8E6C-2B4518F19C77}" srcOrd="0" destOrd="0" presId="urn:microsoft.com/office/officeart/2005/8/layout/orgChart1"/>
    <dgm:cxn modelId="{4151A0D3-46AE-4354-A1EB-987B23811B40}" type="presOf" srcId="{28101B15-A92B-45B3-B6A9-9C6DB1924EF9}" destId="{FACF9C1A-8971-4BAC-8379-3F8B45686D6B}" srcOrd="1" destOrd="0" presId="urn:microsoft.com/office/officeart/2005/8/layout/orgChart1"/>
    <dgm:cxn modelId="{314EDBD3-16A0-43E4-BC3E-632CC2A2120E}" type="presOf" srcId="{FDFE4395-A563-4BCD-B3F7-470946650E3A}" destId="{23256471-FB40-4AB7-B727-28231F9C26AB}" srcOrd="0" destOrd="0" presId="urn:microsoft.com/office/officeart/2005/8/layout/orgChart1"/>
    <dgm:cxn modelId="{1DCE19D6-1096-4DCD-AF19-A904593CE7A2}" type="presOf" srcId="{33A0B727-876C-4912-84FA-FA78F870E4CE}" destId="{AF191B6D-FBA0-44F8-9BF4-2B65AA39D749}" srcOrd="0" destOrd="0" presId="urn:microsoft.com/office/officeart/2005/8/layout/orgChart1"/>
    <dgm:cxn modelId="{633CB7DE-5D9E-4518-8EA5-3B7C5D3ABC56}" type="presOf" srcId="{6E17010A-9F46-478A-9BE2-00CE40F00393}" destId="{F8A3FB86-0D4C-4B0A-9E5B-8A92BDB73764}" srcOrd="1" destOrd="0" presId="urn:microsoft.com/office/officeart/2005/8/layout/orgChart1"/>
    <dgm:cxn modelId="{F5E05CE3-3107-4FC5-A9BB-BFE6373A4746}" type="presOf" srcId="{A2794CEF-6CE4-4CD2-A8CC-4E0C0E035899}" destId="{8331A7B2-7B69-411E-9503-33C6D36A56C3}" srcOrd="0" destOrd="0" presId="urn:microsoft.com/office/officeart/2005/8/layout/orgChart1"/>
    <dgm:cxn modelId="{356A30EC-BB8E-4617-A6AC-692A421B7D24}" type="presOf" srcId="{F4C394CE-E598-45A2-B75C-73B6906E654E}" destId="{C7E5F37A-B46C-4F86-8ECD-BB7B4502B874}" srcOrd="1" destOrd="0" presId="urn:microsoft.com/office/officeart/2005/8/layout/orgChart1"/>
    <dgm:cxn modelId="{DAF7E6EC-7E95-4515-94C3-82970EFB1469}" type="presOf" srcId="{D0BA9BFF-8CB5-49A5-A36F-79486B822B47}" destId="{E2358FAC-CEB8-4724-AEF4-2D59EA0BAEAE}" srcOrd="1" destOrd="0" presId="urn:microsoft.com/office/officeart/2005/8/layout/orgChart1"/>
    <dgm:cxn modelId="{AC50DEF4-53E1-441E-8DDB-EA6D42341258}" type="presOf" srcId="{E7EE99FD-6B00-423E-9F7A-EAA15698EF6B}" destId="{B56EB46E-6D8E-4F18-82F7-2ED4E3DC10DA}" srcOrd="0" destOrd="0" presId="urn:microsoft.com/office/officeart/2005/8/layout/orgChart1"/>
    <dgm:cxn modelId="{0383EEF5-100F-4FE3-B954-85048349A17D}" type="presOf" srcId="{20B7F0D1-B021-42DA-B360-1AAC5EB98A15}" destId="{2A4FDEF6-C7F7-438A-8F48-11220AB3A543}" srcOrd="0" destOrd="0" presId="urn:microsoft.com/office/officeart/2005/8/layout/orgChart1"/>
    <dgm:cxn modelId="{CDFAEEF6-40E5-49C9-8CD8-8EEEB15E7357}" type="presOf" srcId="{77B7F44F-44AE-4FEB-A09E-2848D3E0A5B2}" destId="{67A7FBF2-732F-4993-A2B6-2C119B7B2FF4}" srcOrd="1" destOrd="0" presId="urn:microsoft.com/office/officeart/2005/8/layout/orgChart1"/>
    <dgm:cxn modelId="{92E477FA-D91C-414C-BAF6-6139304F6066}" srcId="{9B491F58-244C-4DF7-BAEF-BFEC61BB241A}" destId="{D0BA9BFF-8CB5-49A5-A36F-79486B822B47}" srcOrd="2" destOrd="0" parTransId="{EC433EC1-AF0E-40D9-9DC7-BC63F9F62FBE}" sibTransId="{9A622597-61CE-4F24-8DF7-B2F5D39BEABB}"/>
    <dgm:cxn modelId="{2D2069FE-7BD0-4045-BA73-B6B9BCCC22E5}" srcId="{FADE2594-4FD0-4E20-9CC7-FCD56B64C960}" destId="{1155DF5A-4E80-46DA-97FA-F203F74FB3E4}" srcOrd="4" destOrd="0" parTransId="{8F1F8095-CA99-4672-8BC2-7B5B224E3DA7}" sibTransId="{C58A37F7-C2B3-445B-A9C6-C8A6C0E598C3}"/>
    <dgm:cxn modelId="{FEF148C4-2FBA-4AD4-83CE-564EA24B69EE}" type="presParOf" srcId="{B196B8E7-AE07-4AD9-9C0D-89FAAA3E44BF}" destId="{B0A29143-5A27-41E4-9EE1-5BA9C255CF95}" srcOrd="0" destOrd="0" presId="urn:microsoft.com/office/officeart/2005/8/layout/orgChart1"/>
    <dgm:cxn modelId="{8BCD08FC-F89F-40D0-AA3B-8C1FD373C7B0}" type="presParOf" srcId="{B0A29143-5A27-41E4-9EE1-5BA9C255CF95}" destId="{9577D794-84EB-414D-BB4B-25CCEBFD35EA}" srcOrd="0" destOrd="0" presId="urn:microsoft.com/office/officeart/2005/8/layout/orgChart1"/>
    <dgm:cxn modelId="{E9243531-D35F-4E8E-94E3-4F805A407271}" type="presParOf" srcId="{9577D794-84EB-414D-BB4B-25CCEBFD35EA}" destId="{485D9AEB-4600-4EB6-81E4-8EFFBAFF9296}" srcOrd="0" destOrd="0" presId="urn:microsoft.com/office/officeart/2005/8/layout/orgChart1"/>
    <dgm:cxn modelId="{8C0C4C2A-DDE7-4C33-9F96-91C4D7352D43}" type="presParOf" srcId="{9577D794-84EB-414D-BB4B-25CCEBFD35EA}" destId="{CAFD4362-A489-4DA7-858E-402079BADB9A}" srcOrd="1" destOrd="0" presId="urn:microsoft.com/office/officeart/2005/8/layout/orgChart1"/>
    <dgm:cxn modelId="{076277AD-2395-407D-8FAD-FCA765F407D0}" type="presParOf" srcId="{B0A29143-5A27-41E4-9EE1-5BA9C255CF95}" destId="{C2052861-A6BA-434D-ACC2-89370C7FF869}" srcOrd="1" destOrd="0" presId="urn:microsoft.com/office/officeart/2005/8/layout/orgChart1"/>
    <dgm:cxn modelId="{24AEBEF5-9AA7-4595-9AB4-860A640231C9}" type="presParOf" srcId="{C2052861-A6BA-434D-ACC2-89370C7FF869}" destId="{2739B0DF-AC3D-4016-8251-CD86C5366FEB}" srcOrd="0" destOrd="0" presId="urn:microsoft.com/office/officeart/2005/8/layout/orgChart1"/>
    <dgm:cxn modelId="{5FBED792-E325-42C7-87ED-964A0302F4D3}" type="presParOf" srcId="{C2052861-A6BA-434D-ACC2-89370C7FF869}" destId="{6EC9D689-DF63-4E0F-B98F-FB783835EB8C}" srcOrd="1" destOrd="0" presId="urn:microsoft.com/office/officeart/2005/8/layout/orgChart1"/>
    <dgm:cxn modelId="{2E571805-6A94-421D-9558-1F91B9ACA456}" type="presParOf" srcId="{6EC9D689-DF63-4E0F-B98F-FB783835EB8C}" destId="{7531C5B3-8D3E-4E35-B6C5-7566973BFEFB}" srcOrd="0" destOrd="0" presId="urn:microsoft.com/office/officeart/2005/8/layout/orgChart1"/>
    <dgm:cxn modelId="{F4747CB7-7D83-484C-9FC4-B1761FDD75A9}" type="presParOf" srcId="{7531C5B3-8D3E-4E35-B6C5-7566973BFEFB}" destId="{5F09ED59-E415-488E-A317-834FD4EFF060}" srcOrd="0" destOrd="0" presId="urn:microsoft.com/office/officeart/2005/8/layout/orgChart1"/>
    <dgm:cxn modelId="{7936D64B-AB27-444E-B2A3-8388D30B6099}" type="presParOf" srcId="{7531C5B3-8D3E-4E35-B6C5-7566973BFEFB}" destId="{1E815422-9348-4F64-9F2E-654045341A67}" srcOrd="1" destOrd="0" presId="urn:microsoft.com/office/officeart/2005/8/layout/orgChart1"/>
    <dgm:cxn modelId="{503042BB-7947-4AA1-B8A8-23FAB28A9368}" type="presParOf" srcId="{6EC9D689-DF63-4E0F-B98F-FB783835EB8C}" destId="{36BA6588-2A51-4FAB-A060-20EFD0606976}" srcOrd="1" destOrd="0" presId="urn:microsoft.com/office/officeart/2005/8/layout/orgChart1"/>
    <dgm:cxn modelId="{B463CACE-7F8C-44D0-A2BB-70206A8792B8}" type="presParOf" srcId="{36BA6588-2A51-4FAB-A060-20EFD0606976}" destId="{EFF19E88-54B9-42D8-A195-5DDEE2505FA2}" srcOrd="0" destOrd="0" presId="urn:microsoft.com/office/officeart/2005/8/layout/orgChart1"/>
    <dgm:cxn modelId="{68834161-A846-45F0-8881-92ABD5DA535C}" type="presParOf" srcId="{36BA6588-2A51-4FAB-A060-20EFD0606976}" destId="{2054C6EC-2D9C-44A1-ABBD-563615B7DEBC}" srcOrd="1" destOrd="0" presId="urn:microsoft.com/office/officeart/2005/8/layout/orgChart1"/>
    <dgm:cxn modelId="{EF2D455B-81A5-4D7B-B65C-5F5393EA3910}" type="presParOf" srcId="{2054C6EC-2D9C-44A1-ABBD-563615B7DEBC}" destId="{B79A12FC-ED65-4A6F-A358-5E8F4D50B242}" srcOrd="0" destOrd="0" presId="urn:microsoft.com/office/officeart/2005/8/layout/orgChart1"/>
    <dgm:cxn modelId="{B6C9335B-D17A-4716-8830-D87283971FFA}" type="presParOf" srcId="{B79A12FC-ED65-4A6F-A358-5E8F4D50B242}" destId="{BC9E748D-05BD-418C-AF97-8A664F07E01B}" srcOrd="0" destOrd="0" presId="urn:microsoft.com/office/officeart/2005/8/layout/orgChart1"/>
    <dgm:cxn modelId="{46C48559-B2CD-495C-918C-D6FF95D65239}" type="presParOf" srcId="{B79A12FC-ED65-4A6F-A358-5E8F4D50B242}" destId="{425E6513-0DC6-4B80-B635-1890C38858EF}" srcOrd="1" destOrd="0" presId="urn:microsoft.com/office/officeart/2005/8/layout/orgChart1"/>
    <dgm:cxn modelId="{3D2C5720-502C-44BF-8804-7C76916B152C}" type="presParOf" srcId="{2054C6EC-2D9C-44A1-ABBD-563615B7DEBC}" destId="{0519E82E-7347-4031-82B8-713EBACF1E70}" srcOrd="1" destOrd="0" presId="urn:microsoft.com/office/officeart/2005/8/layout/orgChart1"/>
    <dgm:cxn modelId="{0AB70BBF-F20A-4228-8B1F-298830C67FE9}" type="presParOf" srcId="{0519E82E-7347-4031-82B8-713EBACF1E70}" destId="{8510EE0E-9B23-4F6D-994A-C781FBE14774}" srcOrd="0" destOrd="0" presId="urn:microsoft.com/office/officeart/2005/8/layout/orgChart1"/>
    <dgm:cxn modelId="{FD471B10-8F3A-4327-A7E1-D389B783775B}" type="presParOf" srcId="{0519E82E-7347-4031-82B8-713EBACF1E70}" destId="{A6B9A1AC-80A2-4810-AB33-FD5E028E5461}" srcOrd="1" destOrd="0" presId="urn:microsoft.com/office/officeart/2005/8/layout/orgChart1"/>
    <dgm:cxn modelId="{498783A7-BE01-4816-A9ED-5217AE924529}" type="presParOf" srcId="{A6B9A1AC-80A2-4810-AB33-FD5E028E5461}" destId="{D377E7A9-DC74-46B8-87A6-F434054CCC2E}" srcOrd="0" destOrd="0" presId="urn:microsoft.com/office/officeart/2005/8/layout/orgChart1"/>
    <dgm:cxn modelId="{23BB6EE0-1576-4011-A7D7-76DC18C72C9D}" type="presParOf" srcId="{D377E7A9-DC74-46B8-87A6-F434054CCC2E}" destId="{45E2739F-584C-4892-AE2C-2E8E24AD6EEA}" srcOrd="0" destOrd="0" presId="urn:microsoft.com/office/officeart/2005/8/layout/orgChart1"/>
    <dgm:cxn modelId="{F5E6895E-7643-46B8-80F9-57870DA11E8C}" type="presParOf" srcId="{D377E7A9-DC74-46B8-87A6-F434054CCC2E}" destId="{8146E8F5-F5BA-4B6D-BDE3-0E4E26184BF9}" srcOrd="1" destOrd="0" presId="urn:microsoft.com/office/officeart/2005/8/layout/orgChart1"/>
    <dgm:cxn modelId="{FD31D14E-D426-4BA6-A31D-295EE13D8BFF}" type="presParOf" srcId="{A6B9A1AC-80A2-4810-AB33-FD5E028E5461}" destId="{943676DA-9BD0-4860-9D5A-807CE0DD0CB5}" srcOrd="1" destOrd="0" presId="urn:microsoft.com/office/officeart/2005/8/layout/orgChart1"/>
    <dgm:cxn modelId="{F4768F3D-3D17-4FDF-962E-0D01EB3440D6}" type="presParOf" srcId="{A6B9A1AC-80A2-4810-AB33-FD5E028E5461}" destId="{0F589A9C-0CA3-4DBF-9BEB-703C70F16390}" srcOrd="2" destOrd="0" presId="urn:microsoft.com/office/officeart/2005/8/layout/orgChart1"/>
    <dgm:cxn modelId="{A0A4B26C-F033-476E-A4EE-608250E4FD19}" type="presParOf" srcId="{0519E82E-7347-4031-82B8-713EBACF1E70}" destId="{D3131465-33A3-4D46-A63A-0EA5BF0DE044}" srcOrd="2" destOrd="0" presId="urn:microsoft.com/office/officeart/2005/8/layout/orgChart1"/>
    <dgm:cxn modelId="{D8F462C2-1663-4329-B251-E06F661445C5}" type="presParOf" srcId="{0519E82E-7347-4031-82B8-713EBACF1E70}" destId="{7751CA2C-94CB-47DA-AC9B-F1F585B5FEEE}" srcOrd="3" destOrd="0" presId="urn:microsoft.com/office/officeart/2005/8/layout/orgChart1"/>
    <dgm:cxn modelId="{C1C7169B-9531-40B8-B0F4-7F138DFA3862}" type="presParOf" srcId="{7751CA2C-94CB-47DA-AC9B-F1F585B5FEEE}" destId="{920E73BD-FB81-4E71-8FDF-4D9010ECE61E}" srcOrd="0" destOrd="0" presId="urn:microsoft.com/office/officeart/2005/8/layout/orgChart1"/>
    <dgm:cxn modelId="{E75A48A8-3784-463E-AE26-D40878665622}" type="presParOf" srcId="{920E73BD-FB81-4E71-8FDF-4D9010ECE61E}" destId="{8331A7B2-7B69-411E-9503-33C6D36A56C3}" srcOrd="0" destOrd="0" presId="urn:microsoft.com/office/officeart/2005/8/layout/orgChart1"/>
    <dgm:cxn modelId="{693E31DD-8906-4548-AFA5-AD226C9E8613}" type="presParOf" srcId="{920E73BD-FB81-4E71-8FDF-4D9010ECE61E}" destId="{5E9A30A8-1323-4F77-96B7-06DF71E556C8}" srcOrd="1" destOrd="0" presId="urn:microsoft.com/office/officeart/2005/8/layout/orgChart1"/>
    <dgm:cxn modelId="{98931E6E-44A0-4445-AA80-CFB46267389B}" type="presParOf" srcId="{7751CA2C-94CB-47DA-AC9B-F1F585B5FEEE}" destId="{6A362B9E-B811-486E-9C9B-09DAA1E68DE1}" srcOrd="1" destOrd="0" presId="urn:microsoft.com/office/officeart/2005/8/layout/orgChart1"/>
    <dgm:cxn modelId="{9B7CF57E-D524-4B01-A11A-8EDBB0825EB0}" type="presParOf" srcId="{7751CA2C-94CB-47DA-AC9B-F1F585B5FEEE}" destId="{91B36217-CDE7-49F8-A027-6A6B8FD9F2A4}" srcOrd="2" destOrd="0" presId="urn:microsoft.com/office/officeart/2005/8/layout/orgChart1"/>
    <dgm:cxn modelId="{E6C6635D-8DC5-4F6B-8B8D-5A58C894D920}" type="presParOf" srcId="{0519E82E-7347-4031-82B8-713EBACF1E70}" destId="{E31E657A-CC48-4368-A374-2269EC721419}" srcOrd="4" destOrd="0" presId="urn:microsoft.com/office/officeart/2005/8/layout/orgChart1"/>
    <dgm:cxn modelId="{DBCF781F-BFF3-4FBB-9031-DE9DBC193EB7}" type="presParOf" srcId="{0519E82E-7347-4031-82B8-713EBACF1E70}" destId="{5D848968-877B-4328-A886-64B04173F7C2}" srcOrd="5" destOrd="0" presId="urn:microsoft.com/office/officeart/2005/8/layout/orgChart1"/>
    <dgm:cxn modelId="{D0F53F1E-8EFE-4907-902C-1724FC2FEA1D}" type="presParOf" srcId="{5D848968-877B-4328-A886-64B04173F7C2}" destId="{A738D986-EC7B-4323-862E-3558236BE42D}" srcOrd="0" destOrd="0" presId="urn:microsoft.com/office/officeart/2005/8/layout/orgChart1"/>
    <dgm:cxn modelId="{6152CA25-C71E-44DE-A2E3-EC4535BF1FA2}" type="presParOf" srcId="{A738D986-EC7B-4323-862E-3558236BE42D}" destId="{AF191B6D-FBA0-44F8-9BF4-2B65AA39D749}" srcOrd="0" destOrd="0" presId="urn:microsoft.com/office/officeart/2005/8/layout/orgChart1"/>
    <dgm:cxn modelId="{14C0E62D-420B-4488-A3DC-593896FD9050}" type="presParOf" srcId="{A738D986-EC7B-4323-862E-3558236BE42D}" destId="{7A775E40-227B-45D0-8DE0-B0029560A65E}" srcOrd="1" destOrd="0" presId="urn:microsoft.com/office/officeart/2005/8/layout/orgChart1"/>
    <dgm:cxn modelId="{7B681241-31FB-48CD-A9AD-FAA8CBBCC4C7}" type="presParOf" srcId="{5D848968-877B-4328-A886-64B04173F7C2}" destId="{4A136214-550F-41F5-A9A9-4D36750D4B10}" srcOrd="1" destOrd="0" presId="urn:microsoft.com/office/officeart/2005/8/layout/orgChart1"/>
    <dgm:cxn modelId="{7A285808-7D7D-4C78-A1E2-E1703893AFEF}" type="presParOf" srcId="{5D848968-877B-4328-A886-64B04173F7C2}" destId="{4595C969-2C09-4278-BB27-C3FB7EA55190}" srcOrd="2" destOrd="0" presId="urn:microsoft.com/office/officeart/2005/8/layout/orgChart1"/>
    <dgm:cxn modelId="{7FE2A80D-7B04-4823-A412-BE7EFA671CD7}" type="presParOf" srcId="{0519E82E-7347-4031-82B8-713EBACF1E70}" destId="{0F299E7C-9A60-4A52-86FE-5800504E56C8}" srcOrd="6" destOrd="0" presId="urn:microsoft.com/office/officeart/2005/8/layout/orgChart1"/>
    <dgm:cxn modelId="{4807D060-3249-4048-B1A8-563E74F70FFA}" type="presParOf" srcId="{0519E82E-7347-4031-82B8-713EBACF1E70}" destId="{E169B90E-C97F-4DC0-8CB5-0D3F3E765249}" srcOrd="7" destOrd="0" presId="urn:microsoft.com/office/officeart/2005/8/layout/orgChart1"/>
    <dgm:cxn modelId="{AAF3CE71-0DCC-4B64-A9F6-920C561D1B53}" type="presParOf" srcId="{E169B90E-C97F-4DC0-8CB5-0D3F3E765249}" destId="{18671900-5E51-4B1A-9109-2D6F30D26794}" srcOrd="0" destOrd="0" presId="urn:microsoft.com/office/officeart/2005/8/layout/orgChart1"/>
    <dgm:cxn modelId="{42E4AC45-6CAE-4D44-8684-4F7187B0AE15}" type="presParOf" srcId="{18671900-5E51-4B1A-9109-2D6F30D26794}" destId="{9A52082E-8235-4DCE-AB64-B3BB9BA49EED}" srcOrd="0" destOrd="0" presId="urn:microsoft.com/office/officeart/2005/8/layout/orgChart1"/>
    <dgm:cxn modelId="{671DF526-A729-4BE8-BCC9-D5F8CF043CD8}" type="presParOf" srcId="{18671900-5E51-4B1A-9109-2D6F30D26794}" destId="{9C90997E-DAD6-4B40-A322-7E96821F3A8D}" srcOrd="1" destOrd="0" presId="urn:microsoft.com/office/officeart/2005/8/layout/orgChart1"/>
    <dgm:cxn modelId="{00C88DB6-4DAF-41F7-A7E5-4599196A5731}" type="presParOf" srcId="{E169B90E-C97F-4DC0-8CB5-0D3F3E765249}" destId="{B120502D-C7E4-4D57-AFA9-E47B9589BC1F}" srcOrd="1" destOrd="0" presId="urn:microsoft.com/office/officeart/2005/8/layout/orgChart1"/>
    <dgm:cxn modelId="{AA0A1DEA-6065-4863-B7DD-80656DE62383}" type="presParOf" srcId="{E169B90E-C97F-4DC0-8CB5-0D3F3E765249}" destId="{59969436-D291-42DC-A9FB-AD9CBB99FEEA}" srcOrd="2" destOrd="0" presId="urn:microsoft.com/office/officeart/2005/8/layout/orgChart1"/>
    <dgm:cxn modelId="{B26C600E-AD18-45C7-9ABA-C5759ECDE567}" type="presParOf" srcId="{2054C6EC-2D9C-44A1-ABBD-563615B7DEBC}" destId="{1F2EBCFF-BADE-4A41-91D1-23BEF7F9F850}" srcOrd="2" destOrd="0" presId="urn:microsoft.com/office/officeart/2005/8/layout/orgChart1"/>
    <dgm:cxn modelId="{1E0544AF-B619-4E1D-8E3F-C42608F9292B}" type="presParOf" srcId="{36BA6588-2A51-4FAB-A060-20EFD0606976}" destId="{30494A80-DE84-44F5-8AA4-74C8D00ED848}" srcOrd="2" destOrd="0" presId="urn:microsoft.com/office/officeart/2005/8/layout/orgChart1"/>
    <dgm:cxn modelId="{343BB9CE-AB19-4173-852F-31F3DAF6F3ED}" type="presParOf" srcId="{36BA6588-2A51-4FAB-A060-20EFD0606976}" destId="{4770F4F7-970B-4E70-9587-4C92096DFFA1}" srcOrd="3" destOrd="0" presId="urn:microsoft.com/office/officeart/2005/8/layout/orgChart1"/>
    <dgm:cxn modelId="{88933594-78F4-4467-B5AB-A6E2DFE16871}" type="presParOf" srcId="{4770F4F7-970B-4E70-9587-4C92096DFFA1}" destId="{CAE31E0F-12FB-4368-8A82-5277C8175129}" srcOrd="0" destOrd="0" presId="urn:microsoft.com/office/officeart/2005/8/layout/orgChart1"/>
    <dgm:cxn modelId="{AD50044C-96CC-42A6-B1EC-C1C73BB208AB}" type="presParOf" srcId="{CAE31E0F-12FB-4368-8A82-5277C8175129}" destId="{B0C21A30-EB49-4441-AE92-35C23438E7AE}" srcOrd="0" destOrd="0" presId="urn:microsoft.com/office/officeart/2005/8/layout/orgChart1"/>
    <dgm:cxn modelId="{99E707BF-27ED-4E0D-AFED-A6737D06137A}" type="presParOf" srcId="{CAE31E0F-12FB-4368-8A82-5277C8175129}" destId="{6F8433F6-7D89-464D-A7DF-B10C2B29F87E}" srcOrd="1" destOrd="0" presId="urn:microsoft.com/office/officeart/2005/8/layout/orgChart1"/>
    <dgm:cxn modelId="{5465C7B3-0D8B-4ABF-8600-B38114586A31}" type="presParOf" srcId="{4770F4F7-970B-4E70-9587-4C92096DFFA1}" destId="{1E39E928-B22D-4B13-9808-36AC64A61F0A}" srcOrd="1" destOrd="0" presId="urn:microsoft.com/office/officeart/2005/8/layout/orgChart1"/>
    <dgm:cxn modelId="{8F292ED4-FD4E-4937-93FC-CD69FCACF799}" type="presParOf" srcId="{1E39E928-B22D-4B13-9808-36AC64A61F0A}" destId="{A357B825-5CC7-4D79-8922-914DFDA408C8}" srcOrd="0" destOrd="0" presId="urn:microsoft.com/office/officeart/2005/8/layout/orgChart1"/>
    <dgm:cxn modelId="{8C7878D9-26FA-449C-ADE3-15DF1039D134}" type="presParOf" srcId="{1E39E928-B22D-4B13-9808-36AC64A61F0A}" destId="{4E311116-0094-44E1-A492-47760C5106FB}" srcOrd="1" destOrd="0" presId="urn:microsoft.com/office/officeart/2005/8/layout/orgChart1"/>
    <dgm:cxn modelId="{9281BB21-1B8E-4A03-9322-2E712DE11FF6}" type="presParOf" srcId="{4E311116-0094-44E1-A492-47760C5106FB}" destId="{646153B2-9950-43D1-9556-70B524A2C29B}" srcOrd="0" destOrd="0" presId="urn:microsoft.com/office/officeart/2005/8/layout/orgChart1"/>
    <dgm:cxn modelId="{EA3E5AAB-2FC8-463C-A459-7BFF9E85EE71}" type="presParOf" srcId="{646153B2-9950-43D1-9556-70B524A2C29B}" destId="{B998DF70-83AA-4818-B28A-5D5C17DE5625}" srcOrd="0" destOrd="0" presId="urn:microsoft.com/office/officeart/2005/8/layout/orgChart1"/>
    <dgm:cxn modelId="{ADE74076-2569-4D1C-B70E-4641B558A39F}" type="presParOf" srcId="{646153B2-9950-43D1-9556-70B524A2C29B}" destId="{6A1E7F50-7D3B-4689-8815-5BA9A96B17DB}" srcOrd="1" destOrd="0" presId="urn:microsoft.com/office/officeart/2005/8/layout/orgChart1"/>
    <dgm:cxn modelId="{5C4D0F9F-6CD5-49F9-9D4D-C0A055171E88}" type="presParOf" srcId="{4E311116-0094-44E1-A492-47760C5106FB}" destId="{500ACCB4-A8EC-4710-A8DD-BEA9BF8FFFDD}" srcOrd="1" destOrd="0" presId="urn:microsoft.com/office/officeart/2005/8/layout/orgChart1"/>
    <dgm:cxn modelId="{6581640D-43D9-4EFE-93C4-AB53A5E4ADD6}" type="presParOf" srcId="{4E311116-0094-44E1-A492-47760C5106FB}" destId="{E337E8E4-4D89-4621-9AB7-3232F775B8C9}" srcOrd="2" destOrd="0" presId="urn:microsoft.com/office/officeart/2005/8/layout/orgChart1"/>
    <dgm:cxn modelId="{FBE982EB-59FC-4E77-AA3C-49F470E9DF0A}" type="presParOf" srcId="{1E39E928-B22D-4B13-9808-36AC64A61F0A}" destId="{D4F6D415-8FFA-42CF-9C21-54CE53685A19}" srcOrd="2" destOrd="0" presId="urn:microsoft.com/office/officeart/2005/8/layout/orgChart1"/>
    <dgm:cxn modelId="{C8FFC7B0-8038-468B-9A98-FFC9510ADC6B}" type="presParOf" srcId="{1E39E928-B22D-4B13-9808-36AC64A61F0A}" destId="{68C81014-0E45-4C8E-82D7-70D00AEAEF25}" srcOrd="3" destOrd="0" presId="urn:microsoft.com/office/officeart/2005/8/layout/orgChart1"/>
    <dgm:cxn modelId="{2B2A4E1D-7D1F-4E4F-8E8A-A028B6273805}" type="presParOf" srcId="{68C81014-0E45-4C8E-82D7-70D00AEAEF25}" destId="{9DAF2329-F569-44BD-AADC-DC6AF1C34BA0}" srcOrd="0" destOrd="0" presId="urn:microsoft.com/office/officeart/2005/8/layout/orgChart1"/>
    <dgm:cxn modelId="{388041BC-38A1-4120-B18F-15040C1306DC}" type="presParOf" srcId="{9DAF2329-F569-44BD-AADC-DC6AF1C34BA0}" destId="{50F95650-BA63-4B6D-802D-18ABFC88536C}" srcOrd="0" destOrd="0" presId="urn:microsoft.com/office/officeart/2005/8/layout/orgChart1"/>
    <dgm:cxn modelId="{5EC77BAA-A98C-4AC4-A7E3-CBE719E3FD69}" type="presParOf" srcId="{9DAF2329-F569-44BD-AADC-DC6AF1C34BA0}" destId="{55F6FABE-29BD-4346-9C42-444417ACAC1F}" srcOrd="1" destOrd="0" presId="urn:microsoft.com/office/officeart/2005/8/layout/orgChart1"/>
    <dgm:cxn modelId="{F7457CC9-451D-40F7-BAF7-9EAFB7AE0B64}" type="presParOf" srcId="{68C81014-0E45-4C8E-82D7-70D00AEAEF25}" destId="{7FD052CA-796A-4FC4-AC01-F7DF03A9DED1}" srcOrd="1" destOrd="0" presId="urn:microsoft.com/office/officeart/2005/8/layout/orgChart1"/>
    <dgm:cxn modelId="{760AD440-ABEA-4E6E-B3A1-553068CB4F63}" type="presParOf" srcId="{68C81014-0E45-4C8E-82D7-70D00AEAEF25}" destId="{268A6491-BF55-45E9-A2D7-E9C396B371AA}" srcOrd="2" destOrd="0" presId="urn:microsoft.com/office/officeart/2005/8/layout/orgChart1"/>
    <dgm:cxn modelId="{BBEABC60-1565-4094-8533-CDE83D069ED4}" type="presParOf" srcId="{1E39E928-B22D-4B13-9808-36AC64A61F0A}" destId="{DF4AD4E5-9BD5-4A1E-B2D0-9028E881F49A}" srcOrd="4" destOrd="0" presId="urn:microsoft.com/office/officeart/2005/8/layout/orgChart1"/>
    <dgm:cxn modelId="{D2721D54-F4AF-4E5A-80CE-5DE58780122C}" type="presParOf" srcId="{1E39E928-B22D-4B13-9808-36AC64A61F0A}" destId="{07990AAD-C384-41B5-8DA5-C2EB7D77B5B0}" srcOrd="5" destOrd="0" presId="urn:microsoft.com/office/officeart/2005/8/layout/orgChart1"/>
    <dgm:cxn modelId="{D379ADC8-FA70-4C73-90A2-7312BF858990}" type="presParOf" srcId="{07990AAD-C384-41B5-8DA5-C2EB7D77B5B0}" destId="{281CA49F-D8F0-4DF7-9358-FE44A6F1ECFF}" srcOrd="0" destOrd="0" presId="urn:microsoft.com/office/officeart/2005/8/layout/orgChart1"/>
    <dgm:cxn modelId="{A731A53C-48C3-472E-A73A-3585DFE11C3E}" type="presParOf" srcId="{281CA49F-D8F0-4DF7-9358-FE44A6F1ECFF}" destId="{EADA4C6E-71DA-4D0F-921E-FFFD82C1B95C}" srcOrd="0" destOrd="0" presId="urn:microsoft.com/office/officeart/2005/8/layout/orgChart1"/>
    <dgm:cxn modelId="{6EB69E61-3B87-4736-9639-17A2396A7C26}" type="presParOf" srcId="{281CA49F-D8F0-4DF7-9358-FE44A6F1ECFF}" destId="{E2358FAC-CEB8-4724-AEF4-2D59EA0BAEAE}" srcOrd="1" destOrd="0" presId="urn:microsoft.com/office/officeart/2005/8/layout/orgChart1"/>
    <dgm:cxn modelId="{C263D452-9FEB-4538-AC6B-C6C7CCE1A436}" type="presParOf" srcId="{07990AAD-C384-41B5-8DA5-C2EB7D77B5B0}" destId="{3051FF4C-BF69-4FDA-ACB6-55D95C346C00}" srcOrd="1" destOrd="0" presId="urn:microsoft.com/office/officeart/2005/8/layout/orgChart1"/>
    <dgm:cxn modelId="{F3A5253F-45DF-4250-83E1-69E4EA413E4B}" type="presParOf" srcId="{07990AAD-C384-41B5-8DA5-C2EB7D77B5B0}" destId="{F8A886A5-B33A-4FAC-BE4E-6FE20D897C6A}" srcOrd="2" destOrd="0" presId="urn:microsoft.com/office/officeart/2005/8/layout/orgChart1"/>
    <dgm:cxn modelId="{56DB15E5-1BE6-401B-806E-2F2323B8ABC8}" type="presParOf" srcId="{1E39E928-B22D-4B13-9808-36AC64A61F0A}" destId="{6BC5ACA1-3081-4FD5-BA57-4A2EC6FA9B56}" srcOrd="6" destOrd="0" presId="urn:microsoft.com/office/officeart/2005/8/layout/orgChart1"/>
    <dgm:cxn modelId="{E4D9D093-BC36-4C7B-AEA4-8C7C9732E5FD}" type="presParOf" srcId="{1E39E928-B22D-4B13-9808-36AC64A61F0A}" destId="{3EB5C246-E34F-4209-B1A1-CF7FBC5DDFF5}" srcOrd="7" destOrd="0" presId="urn:microsoft.com/office/officeart/2005/8/layout/orgChart1"/>
    <dgm:cxn modelId="{10E8494F-747B-462C-AFA5-4A62E4D89874}" type="presParOf" srcId="{3EB5C246-E34F-4209-B1A1-CF7FBC5DDFF5}" destId="{FFE5788F-4A2F-4AC9-9638-D3766460D1C4}" srcOrd="0" destOrd="0" presId="urn:microsoft.com/office/officeart/2005/8/layout/orgChart1"/>
    <dgm:cxn modelId="{9EABB637-AA1E-41E3-B43B-172328565A76}" type="presParOf" srcId="{FFE5788F-4A2F-4AC9-9638-D3766460D1C4}" destId="{5BAC338D-6CEC-4057-B98B-0DFA8CAF248C}" srcOrd="0" destOrd="0" presId="urn:microsoft.com/office/officeart/2005/8/layout/orgChart1"/>
    <dgm:cxn modelId="{8DF0A771-B1E9-4274-B202-75E4131BFDA4}" type="presParOf" srcId="{FFE5788F-4A2F-4AC9-9638-D3766460D1C4}" destId="{67A7FBF2-732F-4993-A2B6-2C119B7B2FF4}" srcOrd="1" destOrd="0" presId="urn:microsoft.com/office/officeart/2005/8/layout/orgChart1"/>
    <dgm:cxn modelId="{2F3CD31C-C786-449C-9DE6-59633897FBAE}" type="presParOf" srcId="{3EB5C246-E34F-4209-B1A1-CF7FBC5DDFF5}" destId="{EFD09B15-6B64-4B11-8B9D-4ED857510DE4}" srcOrd="1" destOrd="0" presId="urn:microsoft.com/office/officeart/2005/8/layout/orgChart1"/>
    <dgm:cxn modelId="{45A14038-57BF-4266-B28C-4503C0C5B331}" type="presParOf" srcId="{3EB5C246-E34F-4209-B1A1-CF7FBC5DDFF5}" destId="{C15873A5-CFD2-4A7C-AEBA-070CAECB5E0E}" srcOrd="2" destOrd="0" presId="urn:microsoft.com/office/officeart/2005/8/layout/orgChart1"/>
    <dgm:cxn modelId="{15F77FEA-72CF-45F5-BC3A-0FD4B34C8B48}" type="presParOf" srcId="{1E39E928-B22D-4B13-9808-36AC64A61F0A}" destId="{BC34ECDE-D492-4B48-8E6C-2B4518F19C77}" srcOrd="8" destOrd="0" presId="urn:microsoft.com/office/officeart/2005/8/layout/orgChart1"/>
    <dgm:cxn modelId="{CCBC28BE-6765-481B-A951-5A3D2CC2A444}" type="presParOf" srcId="{1E39E928-B22D-4B13-9808-36AC64A61F0A}" destId="{670F4056-92FD-47B8-B9A4-5E847F42D646}" srcOrd="9" destOrd="0" presId="urn:microsoft.com/office/officeart/2005/8/layout/orgChart1"/>
    <dgm:cxn modelId="{9547BADD-2F9F-4A73-901F-BBD93BFE4F4A}" type="presParOf" srcId="{670F4056-92FD-47B8-B9A4-5E847F42D646}" destId="{86DF1041-8062-4475-8620-9E136D176182}" srcOrd="0" destOrd="0" presId="urn:microsoft.com/office/officeart/2005/8/layout/orgChart1"/>
    <dgm:cxn modelId="{985DED66-93A3-4BCC-8B08-8E7EBC1C1DEE}" type="presParOf" srcId="{86DF1041-8062-4475-8620-9E136D176182}" destId="{91F29B1F-745E-4E88-B203-55A924E542C4}" srcOrd="0" destOrd="0" presId="urn:microsoft.com/office/officeart/2005/8/layout/orgChart1"/>
    <dgm:cxn modelId="{2BD628E7-8245-44E4-B001-18ACD3EBF2C9}" type="presParOf" srcId="{86DF1041-8062-4475-8620-9E136D176182}" destId="{ABE81A36-9654-4E76-BB84-8038A61E43EB}" srcOrd="1" destOrd="0" presId="urn:microsoft.com/office/officeart/2005/8/layout/orgChart1"/>
    <dgm:cxn modelId="{26C52794-811B-4B50-A158-6A7ED3551766}" type="presParOf" srcId="{670F4056-92FD-47B8-B9A4-5E847F42D646}" destId="{9F4EE504-4DE7-437E-87A0-8765F3C9723F}" srcOrd="1" destOrd="0" presId="urn:microsoft.com/office/officeart/2005/8/layout/orgChart1"/>
    <dgm:cxn modelId="{89C9DA8A-065F-4E70-A9B3-4235FFC9DE3F}" type="presParOf" srcId="{670F4056-92FD-47B8-B9A4-5E847F42D646}" destId="{47A6C495-F31E-4A0F-858B-16E5A50735F8}" srcOrd="2" destOrd="0" presId="urn:microsoft.com/office/officeart/2005/8/layout/orgChart1"/>
    <dgm:cxn modelId="{321F4F6A-852A-47CA-A7B0-C43BCBAF9481}" type="presParOf" srcId="{4770F4F7-970B-4E70-9587-4C92096DFFA1}" destId="{BED170C8-5656-4CD7-A936-AA178CDF3124}" srcOrd="2" destOrd="0" presId="urn:microsoft.com/office/officeart/2005/8/layout/orgChart1"/>
    <dgm:cxn modelId="{A385666B-3AAD-4BF0-91B7-25BB8A3C7E5E}" type="presParOf" srcId="{36BA6588-2A51-4FAB-A060-20EFD0606976}" destId="{68899332-13C6-4CFE-B922-F335B00A873D}" srcOrd="4" destOrd="0" presId="urn:microsoft.com/office/officeart/2005/8/layout/orgChart1"/>
    <dgm:cxn modelId="{879CC1BD-DE60-4114-9463-50A7ACC9BF39}" type="presParOf" srcId="{36BA6588-2A51-4FAB-A060-20EFD0606976}" destId="{F6DF10C1-3E87-49DD-A317-811E545DFFFA}" srcOrd="5" destOrd="0" presId="urn:microsoft.com/office/officeart/2005/8/layout/orgChart1"/>
    <dgm:cxn modelId="{06583510-5492-4A4D-B89A-6F927D042119}" type="presParOf" srcId="{F6DF10C1-3E87-49DD-A317-811E545DFFFA}" destId="{CB4EAFDC-C21A-4F6C-9D59-773397971D00}" srcOrd="0" destOrd="0" presId="urn:microsoft.com/office/officeart/2005/8/layout/orgChart1"/>
    <dgm:cxn modelId="{3F4A6BC0-FDBE-4BA5-A7B7-4DC8685A0B95}" type="presParOf" srcId="{CB4EAFDC-C21A-4F6C-9D59-773397971D00}" destId="{23256471-FB40-4AB7-B727-28231F9C26AB}" srcOrd="0" destOrd="0" presId="urn:microsoft.com/office/officeart/2005/8/layout/orgChart1"/>
    <dgm:cxn modelId="{2B6A40F1-FF32-4A77-A792-170A958E6D5C}" type="presParOf" srcId="{CB4EAFDC-C21A-4F6C-9D59-773397971D00}" destId="{73ACFF79-AD68-4ABC-BB63-6A5E0598883C}" srcOrd="1" destOrd="0" presId="urn:microsoft.com/office/officeart/2005/8/layout/orgChart1"/>
    <dgm:cxn modelId="{095D1EDF-88FE-4C96-943F-61FD2043345C}" type="presParOf" srcId="{F6DF10C1-3E87-49DD-A317-811E545DFFFA}" destId="{EDFC5B4A-9FCD-4A85-A6B7-325C6B3E39FA}" srcOrd="1" destOrd="0" presId="urn:microsoft.com/office/officeart/2005/8/layout/orgChart1"/>
    <dgm:cxn modelId="{8751B10A-C799-4739-BE10-62093D636E93}" type="presParOf" srcId="{EDFC5B4A-9FCD-4A85-A6B7-325C6B3E39FA}" destId="{3ECACA8C-B297-4509-B44A-C4B1C074BD5B}" srcOrd="0" destOrd="0" presId="urn:microsoft.com/office/officeart/2005/8/layout/orgChart1"/>
    <dgm:cxn modelId="{575B1E9B-48C8-475D-B4E4-D9C0F1CB0030}" type="presParOf" srcId="{EDFC5B4A-9FCD-4A85-A6B7-325C6B3E39FA}" destId="{510BD032-2BF1-4094-A6B7-E8176A515BBA}" srcOrd="1" destOrd="0" presId="urn:microsoft.com/office/officeart/2005/8/layout/orgChart1"/>
    <dgm:cxn modelId="{B17EEF32-5D8C-49C8-900E-D9F2936420F9}" type="presParOf" srcId="{510BD032-2BF1-4094-A6B7-E8176A515BBA}" destId="{EE6CB379-F966-464B-B1DC-F254D268AEC4}" srcOrd="0" destOrd="0" presId="urn:microsoft.com/office/officeart/2005/8/layout/orgChart1"/>
    <dgm:cxn modelId="{13FA03E6-1138-4D35-9937-5E995E4F3473}" type="presParOf" srcId="{EE6CB379-F966-464B-B1DC-F254D268AEC4}" destId="{E47FB258-939B-4D61-84D5-5FB13EAB584A}" srcOrd="0" destOrd="0" presId="urn:microsoft.com/office/officeart/2005/8/layout/orgChart1"/>
    <dgm:cxn modelId="{028F8734-B60C-4952-93E3-FBD58D0B5622}" type="presParOf" srcId="{EE6CB379-F966-464B-B1DC-F254D268AEC4}" destId="{CD938416-597C-4691-94A0-CBE1A34F0B98}" srcOrd="1" destOrd="0" presId="urn:microsoft.com/office/officeart/2005/8/layout/orgChart1"/>
    <dgm:cxn modelId="{89B1319B-EE3E-4364-AD31-ACF1AF00DBDE}" type="presParOf" srcId="{510BD032-2BF1-4094-A6B7-E8176A515BBA}" destId="{80ED45AE-9168-4020-A082-42F068C89B6E}" srcOrd="1" destOrd="0" presId="urn:microsoft.com/office/officeart/2005/8/layout/orgChart1"/>
    <dgm:cxn modelId="{30BF190E-C40E-4565-803A-0A5FCC218F4D}" type="presParOf" srcId="{510BD032-2BF1-4094-A6B7-E8176A515BBA}" destId="{D9145A71-970B-4791-855F-C5E7DAB3BDC3}" srcOrd="2" destOrd="0" presId="urn:microsoft.com/office/officeart/2005/8/layout/orgChart1"/>
    <dgm:cxn modelId="{47AF1714-32CE-418E-86D9-BFFEE64C8097}" type="presParOf" srcId="{EDFC5B4A-9FCD-4A85-A6B7-325C6B3E39FA}" destId="{30D6AE30-D139-4C57-9FB7-B82AF8D786F0}" srcOrd="2" destOrd="0" presId="urn:microsoft.com/office/officeart/2005/8/layout/orgChart1"/>
    <dgm:cxn modelId="{25314EB2-3D62-4CBC-AB29-353F93482ACB}" type="presParOf" srcId="{EDFC5B4A-9FCD-4A85-A6B7-325C6B3E39FA}" destId="{26433F97-B251-44DC-A2B2-435A3D3926FB}" srcOrd="3" destOrd="0" presId="urn:microsoft.com/office/officeart/2005/8/layout/orgChart1"/>
    <dgm:cxn modelId="{2611C38E-46D6-42B5-9B37-0D2583BB3F78}" type="presParOf" srcId="{26433F97-B251-44DC-A2B2-435A3D3926FB}" destId="{9D3A6008-7208-4D36-AFB0-D5BF26E02055}" srcOrd="0" destOrd="0" presId="urn:microsoft.com/office/officeart/2005/8/layout/orgChart1"/>
    <dgm:cxn modelId="{E5A719D5-EFA5-45BD-BE0D-F1D1DE2CEC17}" type="presParOf" srcId="{9D3A6008-7208-4D36-AFB0-D5BF26E02055}" destId="{F4B9A281-1891-4A1C-A794-FAB620FEA0D0}" srcOrd="0" destOrd="0" presId="urn:microsoft.com/office/officeart/2005/8/layout/orgChart1"/>
    <dgm:cxn modelId="{9EC7F46D-7AED-471B-B8FA-A9DC1C5B146B}" type="presParOf" srcId="{9D3A6008-7208-4D36-AFB0-D5BF26E02055}" destId="{52D75C13-5C1A-4217-BB9A-B0387BA2DE18}" srcOrd="1" destOrd="0" presId="urn:microsoft.com/office/officeart/2005/8/layout/orgChart1"/>
    <dgm:cxn modelId="{17D8D4A6-1A29-439C-87C4-8EA514817883}" type="presParOf" srcId="{26433F97-B251-44DC-A2B2-435A3D3926FB}" destId="{17D3ABFA-EBE2-4D1E-96C1-6B6C6B14EEC9}" srcOrd="1" destOrd="0" presId="urn:microsoft.com/office/officeart/2005/8/layout/orgChart1"/>
    <dgm:cxn modelId="{02DBAFB3-6F62-4BA4-8DC3-3C90E6CCE267}" type="presParOf" srcId="{26433F97-B251-44DC-A2B2-435A3D3926FB}" destId="{F65C3330-2CBE-4EDA-96E9-A1470A0DEB11}" srcOrd="2" destOrd="0" presId="urn:microsoft.com/office/officeart/2005/8/layout/orgChart1"/>
    <dgm:cxn modelId="{5A7D0A10-321A-4CF4-928E-3DBF904EAB9F}" type="presParOf" srcId="{EDFC5B4A-9FCD-4A85-A6B7-325C6B3E39FA}" destId="{1F2C0114-AADF-48C0-B8E4-FD85039896F1}" srcOrd="4" destOrd="0" presId="urn:microsoft.com/office/officeart/2005/8/layout/orgChart1"/>
    <dgm:cxn modelId="{C803C78E-92DE-4608-B5F1-A54EEADB5D75}" type="presParOf" srcId="{EDFC5B4A-9FCD-4A85-A6B7-325C6B3E39FA}" destId="{5C232E7B-AF50-4D2B-8F46-A7FBF368D32A}" srcOrd="5" destOrd="0" presId="urn:microsoft.com/office/officeart/2005/8/layout/orgChart1"/>
    <dgm:cxn modelId="{BCC89529-1201-4D7D-A497-C0D347B37D55}" type="presParOf" srcId="{5C232E7B-AF50-4D2B-8F46-A7FBF368D32A}" destId="{8C1D2814-A90A-4517-B0BF-AB2C86C66446}" srcOrd="0" destOrd="0" presId="urn:microsoft.com/office/officeart/2005/8/layout/orgChart1"/>
    <dgm:cxn modelId="{186DBDBE-10D4-4F0D-8B81-934AFB421B6E}" type="presParOf" srcId="{8C1D2814-A90A-4517-B0BF-AB2C86C66446}" destId="{E4E7492F-699D-49F4-ABF2-D9E6775FE243}" srcOrd="0" destOrd="0" presId="urn:microsoft.com/office/officeart/2005/8/layout/orgChart1"/>
    <dgm:cxn modelId="{FD9EA2F2-2B59-4007-A4A9-7E69E5821C04}" type="presParOf" srcId="{8C1D2814-A90A-4517-B0BF-AB2C86C66446}" destId="{3FF31520-77FA-4DBB-AD18-0E07C002F47F}" srcOrd="1" destOrd="0" presId="urn:microsoft.com/office/officeart/2005/8/layout/orgChart1"/>
    <dgm:cxn modelId="{B6C105A1-5284-42DB-B448-76A227B64606}" type="presParOf" srcId="{5C232E7B-AF50-4D2B-8F46-A7FBF368D32A}" destId="{85DC9344-3DFC-41AD-80B7-F4C3EC20C4DD}" srcOrd="1" destOrd="0" presId="urn:microsoft.com/office/officeart/2005/8/layout/orgChart1"/>
    <dgm:cxn modelId="{F27F43DE-ED9D-48CB-AF94-A73C3F892F48}" type="presParOf" srcId="{5C232E7B-AF50-4D2B-8F46-A7FBF368D32A}" destId="{96610EC6-2877-43B1-91B7-7BEC367758E2}" srcOrd="2" destOrd="0" presId="urn:microsoft.com/office/officeart/2005/8/layout/orgChart1"/>
    <dgm:cxn modelId="{E416AC10-229D-4554-959C-75025AD21892}" type="presParOf" srcId="{EDFC5B4A-9FCD-4A85-A6B7-325C6B3E39FA}" destId="{EC51C14C-5DA2-4AB6-8EC2-3E049AF3078B}" srcOrd="6" destOrd="0" presId="urn:microsoft.com/office/officeart/2005/8/layout/orgChart1"/>
    <dgm:cxn modelId="{EB5A0B80-6909-48F6-B38E-82E3A0076471}" type="presParOf" srcId="{EDFC5B4A-9FCD-4A85-A6B7-325C6B3E39FA}" destId="{A01A1CB8-3967-4D69-A1DE-756983DD81C9}" srcOrd="7" destOrd="0" presId="urn:microsoft.com/office/officeart/2005/8/layout/orgChart1"/>
    <dgm:cxn modelId="{8B86D1E2-BE37-41D8-8F52-0FA77017329E}" type="presParOf" srcId="{A01A1CB8-3967-4D69-A1DE-756983DD81C9}" destId="{5E9413E7-491A-4135-A2A1-7CCF660E7A0C}" srcOrd="0" destOrd="0" presId="urn:microsoft.com/office/officeart/2005/8/layout/orgChart1"/>
    <dgm:cxn modelId="{C31A963D-B3BF-4B98-BC7F-E89817BF3649}" type="presParOf" srcId="{5E9413E7-491A-4135-A2A1-7CCF660E7A0C}" destId="{ABB744AA-232C-4607-8CE3-A81CE8DB831A}" srcOrd="0" destOrd="0" presId="urn:microsoft.com/office/officeart/2005/8/layout/orgChart1"/>
    <dgm:cxn modelId="{EE6AB46A-D6A0-4693-82AC-39B27EFD578F}" type="presParOf" srcId="{5E9413E7-491A-4135-A2A1-7CCF660E7A0C}" destId="{23591DD4-81B1-4987-B045-50550DC20980}" srcOrd="1" destOrd="0" presId="urn:microsoft.com/office/officeart/2005/8/layout/orgChart1"/>
    <dgm:cxn modelId="{C30BCB52-9575-4DC0-A9F5-28BD733C3221}" type="presParOf" srcId="{A01A1CB8-3967-4D69-A1DE-756983DD81C9}" destId="{BA4BCC01-44C9-4EE1-81BE-C2ACA2B8C64E}" srcOrd="1" destOrd="0" presId="urn:microsoft.com/office/officeart/2005/8/layout/orgChart1"/>
    <dgm:cxn modelId="{FAC54A5D-8651-4E25-976A-47C7580F497D}" type="presParOf" srcId="{A01A1CB8-3967-4D69-A1DE-756983DD81C9}" destId="{2D66A01B-A11A-4EBD-ABC7-8819552F057A}" srcOrd="2" destOrd="0" presId="urn:microsoft.com/office/officeart/2005/8/layout/orgChart1"/>
    <dgm:cxn modelId="{6DBC114B-8AFD-4765-88AD-BC3420DEFCFD}" type="presParOf" srcId="{EDFC5B4A-9FCD-4A85-A6B7-325C6B3E39FA}" destId="{916CD965-8D3A-4D81-94C5-FA6A61822320}" srcOrd="8" destOrd="0" presId="urn:microsoft.com/office/officeart/2005/8/layout/orgChart1"/>
    <dgm:cxn modelId="{A23169FC-02CF-44DC-BB36-0CE06521694D}" type="presParOf" srcId="{EDFC5B4A-9FCD-4A85-A6B7-325C6B3E39FA}" destId="{9DED734C-E1AF-4EA2-86F0-AAA4BF5566EF}" srcOrd="9" destOrd="0" presId="urn:microsoft.com/office/officeart/2005/8/layout/orgChart1"/>
    <dgm:cxn modelId="{D8E93CCA-B715-4E55-B39F-BE23887252AF}" type="presParOf" srcId="{9DED734C-E1AF-4EA2-86F0-AAA4BF5566EF}" destId="{C88422D6-D3EA-4E87-AEA9-E783EBC4C667}" srcOrd="0" destOrd="0" presId="urn:microsoft.com/office/officeart/2005/8/layout/orgChart1"/>
    <dgm:cxn modelId="{34C7FB9A-2291-4F74-B522-F69094703C25}" type="presParOf" srcId="{C88422D6-D3EA-4E87-AEA9-E783EBC4C667}" destId="{84A46E9D-D22E-4B5C-91D5-D12AD6AA63FD}" srcOrd="0" destOrd="0" presId="urn:microsoft.com/office/officeart/2005/8/layout/orgChart1"/>
    <dgm:cxn modelId="{58C1C789-A056-4A80-8329-53812E993B51}" type="presParOf" srcId="{C88422D6-D3EA-4E87-AEA9-E783EBC4C667}" destId="{B8323392-4F46-418B-BFD0-C70470556D8E}" srcOrd="1" destOrd="0" presId="urn:microsoft.com/office/officeart/2005/8/layout/orgChart1"/>
    <dgm:cxn modelId="{07C646B3-E03E-4C44-B224-A2A7C3F5E42F}" type="presParOf" srcId="{9DED734C-E1AF-4EA2-86F0-AAA4BF5566EF}" destId="{ABDE23E2-F8FE-48EA-89CC-A1ED3545253A}" srcOrd="1" destOrd="0" presId="urn:microsoft.com/office/officeart/2005/8/layout/orgChart1"/>
    <dgm:cxn modelId="{D8B89699-811A-481A-9217-B059E42FF690}" type="presParOf" srcId="{9DED734C-E1AF-4EA2-86F0-AAA4BF5566EF}" destId="{8D4F47FA-5E4F-427A-AE94-AA6C3BB3503E}" srcOrd="2" destOrd="0" presId="urn:microsoft.com/office/officeart/2005/8/layout/orgChart1"/>
    <dgm:cxn modelId="{F6754E65-3AF2-49D0-B495-E34FEB568B18}" type="presParOf" srcId="{F6DF10C1-3E87-49DD-A317-811E545DFFFA}" destId="{796169F5-B341-4BD5-B12B-3A2D9470CA5C}" srcOrd="2" destOrd="0" presId="urn:microsoft.com/office/officeart/2005/8/layout/orgChart1"/>
    <dgm:cxn modelId="{CF6F0B25-02EC-4982-9DBA-3FCC33B94A08}" type="presParOf" srcId="{36BA6588-2A51-4FAB-A060-20EFD0606976}" destId="{E0415EAF-F645-476E-A1CD-64857519199A}" srcOrd="6" destOrd="0" presId="urn:microsoft.com/office/officeart/2005/8/layout/orgChart1"/>
    <dgm:cxn modelId="{F738D7A4-9E0F-4E8E-BA1D-BDCB8B4EA6F5}" type="presParOf" srcId="{36BA6588-2A51-4FAB-A060-20EFD0606976}" destId="{94F2C4EB-2A57-448D-83ED-5C2F71D0F8FB}" srcOrd="7" destOrd="0" presId="urn:microsoft.com/office/officeart/2005/8/layout/orgChart1"/>
    <dgm:cxn modelId="{88603D48-A5BF-44C3-B982-8B62981E79D6}" type="presParOf" srcId="{94F2C4EB-2A57-448D-83ED-5C2F71D0F8FB}" destId="{A19FF05B-41DC-4B80-8846-8B1DC72999AD}" srcOrd="0" destOrd="0" presId="urn:microsoft.com/office/officeart/2005/8/layout/orgChart1"/>
    <dgm:cxn modelId="{F5792908-DC11-4A41-A972-3C3FC51244B5}" type="presParOf" srcId="{A19FF05B-41DC-4B80-8846-8B1DC72999AD}" destId="{096BFC22-F3C7-492D-B84C-5D5033D417F2}" srcOrd="0" destOrd="0" presId="urn:microsoft.com/office/officeart/2005/8/layout/orgChart1"/>
    <dgm:cxn modelId="{BEF00E83-D11C-4893-9177-1722A9F08782}" type="presParOf" srcId="{A19FF05B-41DC-4B80-8846-8B1DC72999AD}" destId="{1E209B3E-3031-4A5C-84FE-6C528F76D1B7}" srcOrd="1" destOrd="0" presId="urn:microsoft.com/office/officeart/2005/8/layout/orgChart1"/>
    <dgm:cxn modelId="{5965AD66-CA63-4BC3-AAF5-5D944A8ED680}" type="presParOf" srcId="{94F2C4EB-2A57-448D-83ED-5C2F71D0F8FB}" destId="{351868E2-3E5B-40F6-A396-55CA8D1E25BC}" srcOrd="1" destOrd="0" presId="urn:microsoft.com/office/officeart/2005/8/layout/orgChart1"/>
    <dgm:cxn modelId="{8478C9C0-C795-40E5-A009-362F25F5BB56}" type="presParOf" srcId="{351868E2-3E5B-40F6-A396-55CA8D1E25BC}" destId="{BC0924AD-5BA3-466E-9967-D6724032391A}" srcOrd="0" destOrd="0" presId="urn:microsoft.com/office/officeart/2005/8/layout/orgChart1"/>
    <dgm:cxn modelId="{DDC907B3-251B-47D9-9264-AEED0F872596}" type="presParOf" srcId="{351868E2-3E5B-40F6-A396-55CA8D1E25BC}" destId="{22979ADB-3E44-4BF7-9480-B47EBB61BB72}" srcOrd="1" destOrd="0" presId="urn:microsoft.com/office/officeart/2005/8/layout/orgChart1"/>
    <dgm:cxn modelId="{B73314ED-FBC5-4AA0-9681-9C76E2F81B10}" type="presParOf" srcId="{22979ADB-3E44-4BF7-9480-B47EBB61BB72}" destId="{741F6BF6-CDFA-4B50-8B56-1A7333984F7B}" srcOrd="0" destOrd="0" presId="urn:microsoft.com/office/officeart/2005/8/layout/orgChart1"/>
    <dgm:cxn modelId="{386DF3CD-F266-4E41-A833-C41F6A9AA10A}" type="presParOf" srcId="{741F6BF6-CDFA-4B50-8B56-1A7333984F7B}" destId="{8B0342FA-98AF-4BD6-805D-7C1B76F68EED}" srcOrd="0" destOrd="0" presId="urn:microsoft.com/office/officeart/2005/8/layout/orgChart1"/>
    <dgm:cxn modelId="{45A34022-2D75-444F-B804-3BCC1B9C5A10}" type="presParOf" srcId="{741F6BF6-CDFA-4B50-8B56-1A7333984F7B}" destId="{74A46F1B-9F73-42E4-A2E5-B0D86F6C48AB}" srcOrd="1" destOrd="0" presId="urn:microsoft.com/office/officeart/2005/8/layout/orgChart1"/>
    <dgm:cxn modelId="{DA26871F-9B45-4397-BFE8-97C47B40A8D6}" type="presParOf" srcId="{22979ADB-3E44-4BF7-9480-B47EBB61BB72}" destId="{0570430E-08A4-4781-9C67-96C7308B2B45}" srcOrd="1" destOrd="0" presId="urn:microsoft.com/office/officeart/2005/8/layout/orgChart1"/>
    <dgm:cxn modelId="{90FFF3B4-0AF1-4AAA-B4E8-1A8D32C3D993}" type="presParOf" srcId="{22979ADB-3E44-4BF7-9480-B47EBB61BB72}" destId="{0D284163-225C-4901-A44E-419EEDD63CBD}" srcOrd="2" destOrd="0" presId="urn:microsoft.com/office/officeart/2005/8/layout/orgChart1"/>
    <dgm:cxn modelId="{E47E54DD-67F1-400B-93D5-913AB3772914}" type="presParOf" srcId="{351868E2-3E5B-40F6-A396-55CA8D1E25BC}" destId="{B56EB46E-6D8E-4F18-82F7-2ED4E3DC10DA}" srcOrd="2" destOrd="0" presId="urn:microsoft.com/office/officeart/2005/8/layout/orgChart1"/>
    <dgm:cxn modelId="{B5227313-92BE-4135-A68F-847C3DDE3042}" type="presParOf" srcId="{351868E2-3E5B-40F6-A396-55CA8D1E25BC}" destId="{C54A212C-60D7-47E4-B0A8-50087D09B997}" srcOrd="3" destOrd="0" presId="urn:microsoft.com/office/officeart/2005/8/layout/orgChart1"/>
    <dgm:cxn modelId="{D5E7BFE5-6830-41A8-A161-A2EC5FFDCAA0}" type="presParOf" srcId="{C54A212C-60D7-47E4-B0A8-50087D09B997}" destId="{8C742F81-ABD2-40D6-A77A-6B6628478B7E}" srcOrd="0" destOrd="0" presId="urn:microsoft.com/office/officeart/2005/8/layout/orgChart1"/>
    <dgm:cxn modelId="{A0F8B976-AA9D-4923-925C-EF8291CF7AB1}" type="presParOf" srcId="{8C742F81-ABD2-40D6-A77A-6B6628478B7E}" destId="{2A4FDEF6-C7F7-438A-8F48-11220AB3A543}" srcOrd="0" destOrd="0" presId="urn:microsoft.com/office/officeart/2005/8/layout/orgChart1"/>
    <dgm:cxn modelId="{6AD9352C-9F14-4C30-9688-4022027D78E6}" type="presParOf" srcId="{8C742F81-ABD2-40D6-A77A-6B6628478B7E}" destId="{3FC233C7-F71B-4276-BF5F-2B6DAED18537}" srcOrd="1" destOrd="0" presId="urn:microsoft.com/office/officeart/2005/8/layout/orgChart1"/>
    <dgm:cxn modelId="{BDC21730-63FA-44C0-A53F-A2D999365F8F}" type="presParOf" srcId="{C54A212C-60D7-47E4-B0A8-50087D09B997}" destId="{89466108-3708-4C7E-9C5B-FFC880EEACC4}" srcOrd="1" destOrd="0" presId="urn:microsoft.com/office/officeart/2005/8/layout/orgChart1"/>
    <dgm:cxn modelId="{0681B673-2288-4F9A-9CA3-320C0596E915}" type="presParOf" srcId="{C54A212C-60D7-47E4-B0A8-50087D09B997}" destId="{E433F5D8-F739-4E80-A659-DD5994A777E6}" srcOrd="2" destOrd="0" presId="urn:microsoft.com/office/officeart/2005/8/layout/orgChart1"/>
    <dgm:cxn modelId="{A0534A50-41F3-4026-B147-D8F3ED93FF4B}" type="presParOf" srcId="{351868E2-3E5B-40F6-A396-55CA8D1E25BC}" destId="{86194DC2-BF73-4626-B3B2-2E0E2095A368}" srcOrd="4" destOrd="0" presId="urn:microsoft.com/office/officeart/2005/8/layout/orgChart1"/>
    <dgm:cxn modelId="{B5EE5E97-391A-42D9-83C5-BA2AA5C3B64B}" type="presParOf" srcId="{351868E2-3E5B-40F6-A396-55CA8D1E25BC}" destId="{BAED61E3-65B8-4F9B-A55E-CED19DAD619F}" srcOrd="5" destOrd="0" presId="urn:microsoft.com/office/officeart/2005/8/layout/orgChart1"/>
    <dgm:cxn modelId="{80D3853E-5D63-45A4-ADDB-614873548263}" type="presParOf" srcId="{BAED61E3-65B8-4F9B-A55E-CED19DAD619F}" destId="{4AFBF5DE-342D-416F-A79E-529BC026AB1F}" srcOrd="0" destOrd="0" presId="urn:microsoft.com/office/officeart/2005/8/layout/orgChart1"/>
    <dgm:cxn modelId="{5DD1A1A5-F3DA-4220-9C83-D873CE20C440}" type="presParOf" srcId="{4AFBF5DE-342D-416F-A79E-529BC026AB1F}" destId="{503898F2-9783-4FB5-A263-117C0FE99A43}" srcOrd="0" destOrd="0" presId="urn:microsoft.com/office/officeart/2005/8/layout/orgChart1"/>
    <dgm:cxn modelId="{DD7566C7-5E72-47D2-A415-70F304711E78}" type="presParOf" srcId="{4AFBF5DE-342D-416F-A79E-529BC026AB1F}" destId="{B3C5B114-2D77-4912-89FE-F149E07DE112}" srcOrd="1" destOrd="0" presId="urn:microsoft.com/office/officeart/2005/8/layout/orgChart1"/>
    <dgm:cxn modelId="{0CC5B1F7-A23E-443F-BF6C-4BD304B3C3EE}" type="presParOf" srcId="{BAED61E3-65B8-4F9B-A55E-CED19DAD619F}" destId="{7B035956-6205-4BDD-B159-A66E2C201691}" srcOrd="1" destOrd="0" presId="urn:microsoft.com/office/officeart/2005/8/layout/orgChart1"/>
    <dgm:cxn modelId="{094FE876-168F-49A5-B9CA-6BD509A009E8}" type="presParOf" srcId="{BAED61E3-65B8-4F9B-A55E-CED19DAD619F}" destId="{E39A1874-CA3B-4C4A-8D5B-15190B83CC97}" srcOrd="2" destOrd="0" presId="urn:microsoft.com/office/officeart/2005/8/layout/orgChart1"/>
    <dgm:cxn modelId="{7F69E9B9-9969-4D5E-8F16-7BFD8747F628}" type="presParOf" srcId="{351868E2-3E5B-40F6-A396-55CA8D1E25BC}" destId="{2E463DA3-CED8-46F7-B6F5-09C968BFA7A6}" srcOrd="6" destOrd="0" presId="urn:microsoft.com/office/officeart/2005/8/layout/orgChart1"/>
    <dgm:cxn modelId="{FEF2FE3B-B868-43BB-92E1-1370452524D3}" type="presParOf" srcId="{351868E2-3E5B-40F6-A396-55CA8D1E25BC}" destId="{BE91B3CF-F563-4CFB-B81F-2E841D60C534}" srcOrd="7" destOrd="0" presId="urn:microsoft.com/office/officeart/2005/8/layout/orgChart1"/>
    <dgm:cxn modelId="{23D31F8B-31F9-498E-91AF-EEDE21A2C619}" type="presParOf" srcId="{BE91B3CF-F563-4CFB-B81F-2E841D60C534}" destId="{56B40130-D477-4D7B-B695-0128B509DD6A}" srcOrd="0" destOrd="0" presId="urn:microsoft.com/office/officeart/2005/8/layout/orgChart1"/>
    <dgm:cxn modelId="{36086FF0-7585-45EF-85D1-D5802E58E54E}" type="presParOf" srcId="{56B40130-D477-4D7B-B695-0128B509DD6A}" destId="{A0F8866A-BEEB-43AD-8C11-B4B9A83AF627}" srcOrd="0" destOrd="0" presId="urn:microsoft.com/office/officeart/2005/8/layout/orgChart1"/>
    <dgm:cxn modelId="{1C340349-1CB3-421C-A4C6-7CB8D972A7A2}" type="presParOf" srcId="{56B40130-D477-4D7B-B695-0128B509DD6A}" destId="{DC2E1B1A-A2C1-489A-9655-11E312228F1C}" srcOrd="1" destOrd="0" presId="urn:microsoft.com/office/officeart/2005/8/layout/orgChart1"/>
    <dgm:cxn modelId="{A11AF0AF-7D6E-49FF-8B9D-9F5EC79CBB65}" type="presParOf" srcId="{BE91B3CF-F563-4CFB-B81F-2E841D60C534}" destId="{495FE84D-93F2-4041-98EE-D207D6A32148}" srcOrd="1" destOrd="0" presId="urn:microsoft.com/office/officeart/2005/8/layout/orgChart1"/>
    <dgm:cxn modelId="{188ACF42-3BF2-4147-B06A-BDE6220D4ECE}" type="presParOf" srcId="{BE91B3CF-F563-4CFB-B81F-2E841D60C534}" destId="{5B1B4C9B-3E51-496A-B6AC-02ED972507AB}" srcOrd="2" destOrd="0" presId="urn:microsoft.com/office/officeart/2005/8/layout/orgChart1"/>
    <dgm:cxn modelId="{C49F5C4A-D2AC-4C73-BDC3-41026ADCFD5D}" type="presParOf" srcId="{351868E2-3E5B-40F6-A396-55CA8D1E25BC}" destId="{B260CEB7-A9CD-4B39-92A6-7D60329A71A0}" srcOrd="8" destOrd="0" presId="urn:microsoft.com/office/officeart/2005/8/layout/orgChart1"/>
    <dgm:cxn modelId="{F0153CE4-D4E8-4C14-9350-73D2A8480D4F}" type="presParOf" srcId="{351868E2-3E5B-40F6-A396-55CA8D1E25BC}" destId="{6B950623-E669-4B19-9CEE-1FD284BE0E48}" srcOrd="9" destOrd="0" presId="urn:microsoft.com/office/officeart/2005/8/layout/orgChart1"/>
    <dgm:cxn modelId="{5F967B87-B20C-4401-97E1-21FB94651404}" type="presParOf" srcId="{6B950623-E669-4B19-9CEE-1FD284BE0E48}" destId="{3EFC2317-0B02-4967-8A62-0F1B0033782C}" srcOrd="0" destOrd="0" presId="urn:microsoft.com/office/officeart/2005/8/layout/orgChart1"/>
    <dgm:cxn modelId="{F977C48C-50F4-4E85-9CED-38B01699CE97}" type="presParOf" srcId="{3EFC2317-0B02-4967-8A62-0F1B0033782C}" destId="{7F46D64C-04C4-4534-8165-DBFF65C089B0}" srcOrd="0" destOrd="0" presId="urn:microsoft.com/office/officeart/2005/8/layout/orgChart1"/>
    <dgm:cxn modelId="{29D7EED6-AB03-48F1-8E4D-6F85BB32C653}" type="presParOf" srcId="{3EFC2317-0B02-4967-8A62-0F1B0033782C}" destId="{E156F149-663E-47EF-9E93-BC539EE8CA62}" srcOrd="1" destOrd="0" presId="urn:microsoft.com/office/officeart/2005/8/layout/orgChart1"/>
    <dgm:cxn modelId="{15D6EC27-6C4C-4A4F-928D-F6132050E960}" type="presParOf" srcId="{6B950623-E669-4B19-9CEE-1FD284BE0E48}" destId="{4BFAAD8F-29C7-404D-B40C-5C9732611B7B}" srcOrd="1" destOrd="0" presId="urn:microsoft.com/office/officeart/2005/8/layout/orgChart1"/>
    <dgm:cxn modelId="{860E7040-0B07-40D2-AD03-10069640CA8B}" type="presParOf" srcId="{6B950623-E669-4B19-9CEE-1FD284BE0E48}" destId="{4A49FABE-E939-4254-9A61-31493637B2F0}" srcOrd="2" destOrd="0" presId="urn:microsoft.com/office/officeart/2005/8/layout/orgChart1"/>
    <dgm:cxn modelId="{659FDE68-F3E5-41F7-AF76-3E053FABBF1D}" type="presParOf" srcId="{351868E2-3E5B-40F6-A396-55CA8D1E25BC}" destId="{DABCCFD7-19CC-4D87-A0F2-FDCCF6C5719E}" srcOrd="10" destOrd="0" presId="urn:microsoft.com/office/officeart/2005/8/layout/orgChart1"/>
    <dgm:cxn modelId="{F96389E6-94A1-470B-BAD3-0509CEE6D0C0}" type="presParOf" srcId="{351868E2-3E5B-40F6-A396-55CA8D1E25BC}" destId="{85EDF4C4-AE76-479A-B7FD-C6A33B7B7495}" srcOrd="11" destOrd="0" presId="urn:microsoft.com/office/officeart/2005/8/layout/orgChart1"/>
    <dgm:cxn modelId="{B9BCA8E7-D207-4C73-992B-3A23C66D0C07}" type="presParOf" srcId="{85EDF4C4-AE76-479A-B7FD-C6A33B7B7495}" destId="{0C758436-8E81-4017-B3AD-95C43C5795FA}" srcOrd="0" destOrd="0" presId="urn:microsoft.com/office/officeart/2005/8/layout/orgChart1"/>
    <dgm:cxn modelId="{3603D481-1416-4CE5-8A62-7A0B6B9978D4}" type="presParOf" srcId="{0C758436-8E81-4017-B3AD-95C43C5795FA}" destId="{9D49281E-F1ED-48A0-A45E-649977BA197F}" srcOrd="0" destOrd="0" presId="urn:microsoft.com/office/officeart/2005/8/layout/orgChart1"/>
    <dgm:cxn modelId="{A9FCE048-4683-4A76-B931-9E5BD29158B8}" type="presParOf" srcId="{0C758436-8E81-4017-B3AD-95C43C5795FA}" destId="{F8A3FB86-0D4C-4B0A-9E5B-8A92BDB73764}" srcOrd="1" destOrd="0" presId="urn:microsoft.com/office/officeart/2005/8/layout/orgChart1"/>
    <dgm:cxn modelId="{393ED392-96A3-49A9-A8CE-5BD38AC8C5E1}" type="presParOf" srcId="{85EDF4C4-AE76-479A-B7FD-C6A33B7B7495}" destId="{EEB438CD-DA58-4CA2-B95F-855B1028B39D}" srcOrd="1" destOrd="0" presId="urn:microsoft.com/office/officeart/2005/8/layout/orgChart1"/>
    <dgm:cxn modelId="{24C1489F-8226-4B00-8EA4-CEA857F58828}" type="presParOf" srcId="{85EDF4C4-AE76-479A-B7FD-C6A33B7B7495}" destId="{F6B1F6E8-C300-42C3-B745-0CF8805A880E}" srcOrd="2" destOrd="0" presId="urn:microsoft.com/office/officeart/2005/8/layout/orgChart1"/>
    <dgm:cxn modelId="{E63329C0-66C9-4714-8B2E-EF6EB4E074AD}" type="presParOf" srcId="{94F2C4EB-2A57-448D-83ED-5C2F71D0F8FB}" destId="{E6AEFB01-7271-4560-9D56-F199B1B4160F}" srcOrd="2" destOrd="0" presId="urn:microsoft.com/office/officeart/2005/8/layout/orgChart1"/>
    <dgm:cxn modelId="{956E8FDA-865D-43E3-8C28-ABABCBA40EA1}" type="presParOf" srcId="{36BA6588-2A51-4FAB-A060-20EFD0606976}" destId="{DBAD81F0-37E3-449E-AAD2-198A8B2D5057}" srcOrd="8" destOrd="0" presId="urn:microsoft.com/office/officeart/2005/8/layout/orgChart1"/>
    <dgm:cxn modelId="{10E95BAE-8B71-4788-B486-C6BF4BFEAC1C}" type="presParOf" srcId="{36BA6588-2A51-4FAB-A060-20EFD0606976}" destId="{5154FCAC-1096-45A2-83ED-D658A4838019}" srcOrd="9" destOrd="0" presId="urn:microsoft.com/office/officeart/2005/8/layout/orgChart1"/>
    <dgm:cxn modelId="{130E00C0-E082-4025-832E-92740D8A0455}" type="presParOf" srcId="{5154FCAC-1096-45A2-83ED-D658A4838019}" destId="{5A1336B3-7520-4858-B4AA-8372A9A86D91}" srcOrd="0" destOrd="0" presId="urn:microsoft.com/office/officeart/2005/8/layout/orgChart1"/>
    <dgm:cxn modelId="{4420B313-5C1E-4A9D-94D7-6954F6BB1733}" type="presParOf" srcId="{5A1336B3-7520-4858-B4AA-8372A9A86D91}" destId="{2C884C7F-4977-4F89-AE95-A5013FDA5D6F}" srcOrd="0" destOrd="0" presId="urn:microsoft.com/office/officeart/2005/8/layout/orgChart1"/>
    <dgm:cxn modelId="{8488F9DE-110C-4F2C-B754-4436D39F94D3}" type="presParOf" srcId="{5A1336B3-7520-4858-B4AA-8372A9A86D91}" destId="{C7E5F37A-B46C-4F86-8ECD-BB7B4502B874}" srcOrd="1" destOrd="0" presId="urn:microsoft.com/office/officeart/2005/8/layout/orgChart1"/>
    <dgm:cxn modelId="{38FE8404-B90C-46EA-AB4E-F845157D8F53}" type="presParOf" srcId="{5154FCAC-1096-45A2-83ED-D658A4838019}" destId="{D7B35EEC-C555-4F58-9F94-8FFC0D816529}" srcOrd="1" destOrd="0" presId="urn:microsoft.com/office/officeart/2005/8/layout/orgChart1"/>
    <dgm:cxn modelId="{25012041-56E4-452B-B3F1-D451BAA1CC72}" type="presParOf" srcId="{5154FCAC-1096-45A2-83ED-D658A4838019}" destId="{18DF479B-9420-4593-A2A0-5D5663B26170}" srcOrd="2" destOrd="0" presId="urn:microsoft.com/office/officeart/2005/8/layout/orgChart1"/>
    <dgm:cxn modelId="{1FC11959-29EF-4D3F-8F57-76A9AFFEE1F3}" type="presParOf" srcId="{6EC9D689-DF63-4E0F-B98F-FB783835EB8C}" destId="{B9F5D8FD-47EB-4145-A717-C1F1F8796461}" srcOrd="2" destOrd="0" presId="urn:microsoft.com/office/officeart/2005/8/layout/orgChart1"/>
    <dgm:cxn modelId="{92E0AA8F-9DB1-4797-90AD-0FE6814DCB9F}" type="presParOf" srcId="{B9F5D8FD-47EB-4145-A717-C1F1F8796461}" destId="{73CE09F4-312D-4FEB-A004-0D00753BCA40}" srcOrd="0" destOrd="0" presId="urn:microsoft.com/office/officeart/2005/8/layout/orgChart1"/>
    <dgm:cxn modelId="{B2BE1817-8746-4406-9127-2CA9E197F1DF}" type="presParOf" srcId="{B9F5D8FD-47EB-4145-A717-C1F1F8796461}" destId="{6A831039-019D-4ECF-BC14-D949D1022C76}" srcOrd="1" destOrd="0" presId="urn:microsoft.com/office/officeart/2005/8/layout/orgChart1"/>
    <dgm:cxn modelId="{035F449F-9602-4288-B009-563009FB65BC}" type="presParOf" srcId="{6A831039-019D-4ECF-BC14-D949D1022C76}" destId="{F021ADA9-F7BA-4E8E-88A7-7A65CC48EB01}" srcOrd="0" destOrd="0" presId="urn:microsoft.com/office/officeart/2005/8/layout/orgChart1"/>
    <dgm:cxn modelId="{C8E5F770-1C7A-4B3F-BA26-B107AB071715}" type="presParOf" srcId="{F021ADA9-F7BA-4E8E-88A7-7A65CC48EB01}" destId="{00E4791E-F840-44D7-AE6D-607670417572}" srcOrd="0" destOrd="0" presId="urn:microsoft.com/office/officeart/2005/8/layout/orgChart1"/>
    <dgm:cxn modelId="{866F009A-E384-41C4-A456-E356F0BD3D91}" type="presParOf" srcId="{F021ADA9-F7BA-4E8E-88A7-7A65CC48EB01}" destId="{FACF9C1A-8971-4BAC-8379-3F8B45686D6B}" srcOrd="1" destOrd="0" presId="urn:microsoft.com/office/officeart/2005/8/layout/orgChart1"/>
    <dgm:cxn modelId="{9EB2861B-88D8-47E9-B3F0-4F50045D027C}" type="presParOf" srcId="{6A831039-019D-4ECF-BC14-D949D1022C76}" destId="{DA6819BA-D4A7-4A36-BB3C-B71EEDB2861F}" srcOrd="1" destOrd="0" presId="urn:microsoft.com/office/officeart/2005/8/layout/orgChart1"/>
    <dgm:cxn modelId="{D682824F-34FD-4103-9BFB-C68DD65AB092}" type="presParOf" srcId="{6A831039-019D-4ECF-BC14-D949D1022C76}" destId="{3FD9A6BD-148C-45C8-9860-006E4BF74C56}" srcOrd="2" destOrd="0" presId="urn:microsoft.com/office/officeart/2005/8/layout/orgChart1"/>
    <dgm:cxn modelId="{4AC99837-84E7-4640-B658-195C260F13CA}" type="presParOf" srcId="{B0A29143-5A27-41E4-9EE1-5BA9C255CF95}" destId="{11BF4D6D-C9EA-43D4-97F7-D07994DF65B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CE09F4-312D-4FEB-A004-0D00753BCA40}">
      <dsp:nvSpPr>
        <dsp:cNvPr id="0" name=""/>
        <dsp:cNvSpPr/>
      </dsp:nvSpPr>
      <dsp:spPr>
        <a:xfrm>
          <a:off x="4931659" y="1648659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433036"/>
              </a:lnTo>
              <a:lnTo>
                <a:pt x="0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D81F0-37E3-449E-AAD2-198A8B2D5057}">
      <dsp:nvSpPr>
        <dsp:cNvPr id="0" name=""/>
        <dsp:cNvSpPr/>
      </dsp:nvSpPr>
      <dsp:spPr>
        <a:xfrm>
          <a:off x="5030504" y="1648659"/>
          <a:ext cx="3986762" cy="866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7228"/>
              </a:lnTo>
              <a:lnTo>
                <a:pt x="3986762" y="767228"/>
              </a:lnTo>
              <a:lnTo>
                <a:pt x="3986762" y="86607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CCFD7-19CC-4D87-A0F2-FDCCF6C5719E}">
      <dsp:nvSpPr>
        <dsp:cNvPr id="0" name=""/>
        <dsp:cNvSpPr/>
      </dsp:nvSpPr>
      <dsp:spPr>
        <a:xfrm>
          <a:off x="7878192" y="2985425"/>
          <a:ext cx="98845" cy="1769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9802"/>
              </a:lnTo>
              <a:lnTo>
                <a:pt x="98845" y="176980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60CEB7-A9CD-4B39-92A6-7D60329A71A0}">
      <dsp:nvSpPr>
        <dsp:cNvPr id="0" name=""/>
        <dsp:cNvSpPr/>
      </dsp:nvSpPr>
      <dsp:spPr>
        <a:xfrm>
          <a:off x="7779347" y="2985425"/>
          <a:ext cx="98845" cy="1769802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1769802"/>
              </a:lnTo>
              <a:lnTo>
                <a:pt x="0" y="176980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63DA3-CED8-46F7-B6F5-09C968BFA7A6}">
      <dsp:nvSpPr>
        <dsp:cNvPr id="0" name=""/>
        <dsp:cNvSpPr/>
      </dsp:nvSpPr>
      <dsp:spPr>
        <a:xfrm>
          <a:off x="7878192" y="2985425"/>
          <a:ext cx="98845" cy="1101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1419"/>
              </a:lnTo>
              <a:lnTo>
                <a:pt x="98845" y="11014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94DC2-BF73-4626-B3B2-2E0E2095A368}">
      <dsp:nvSpPr>
        <dsp:cNvPr id="0" name=""/>
        <dsp:cNvSpPr/>
      </dsp:nvSpPr>
      <dsp:spPr>
        <a:xfrm>
          <a:off x="7779347" y="2985425"/>
          <a:ext cx="98845" cy="1101419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1101419"/>
              </a:lnTo>
              <a:lnTo>
                <a:pt x="0" y="11014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EB46E-6D8E-4F18-82F7-2ED4E3DC10DA}">
      <dsp:nvSpPr>
        <dsp:cNvPr id="0" name=""/>
        <dsp:cNvSpPr/>
      </dsp:nvSpPr>
      <dsp:spPr>
        <a:xfrm>
          <a:off x="7878192" y="2985425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036"/>
              </a:lnTo>
              <a:lnTo>
                <a:pt x="98845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924AD-5BA3-466E-9967-D6724032391A}">
      <dsp:nvSpPr>
        <dsp:cNvPr id="0" name=""/>
        <dsp:cNvSpPr/>
      </dsp:nvSpPr>
      <dsp:spPr>
        <a:xfrm>
          <a:off x="7779347" y="2985425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433036"/>
              </a:lnTo>
              <a:lnTo>
                <a:pt x="0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15EAF-F645-476E-A1CD-64857519199A}">
      <dsp:nvSpPr>
        <dsp:cNvPr id="0" name=""/>
        <dsp:cNvSpPr/>
      </dsp:nvSpPr>
      <dsp:spPr>
        <a:xfrm>
          <a:off x="5030504" y="1648659"/>
          <a:ext cx="2847687" cy="866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7228"/>
              </a:lnTo>
              <a:lnTo>
                <a:pt x="2847687" y="767228"/>
              </a:lnTo>
              <a:lnTo>
                <a:pt x="2847687" y="86607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CD965-8D3A-4D81-94C5-FA6A61822320}">
      <dsp:nvSpPr>
        <dsp:cNvPr id="0" name=""/>
        <dsp:cNvSpPr/>
      </dsp:nvSpPr>
      <dsp:spPr>
        <a:xfrm>
          <a:off x="5501196" y="2985425"/>
          <a:ext cx="98845" cy="1769802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1769802"/>
              </a:lnTo>
              <a:lnTo>
                <a:pt x="0" y="176980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1C14C-5DA2-4AB6-8EC2-3E049AF3078B}">
      <dsp:nvSpPr>
        <dsp:cNvPr id="0" name=""/>
        <dsp:cNvSpPr/>
      </dsp:nvSpPr>
      <dsp:spPr>
        <a:xfrm>
          <a:off x="5600042" y="2985425"/>
          <a:ext cx="98845" cy="1101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1419"/>
              </a:lnTo>
              <a:lnTo>
                <a:pt x="98845" y="11014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C0114-AADF-48C0-B8E4-FD85039896F1}">
      <dsp:nvSpPr>
        <dsp:cNvPr id="0" name=""/>
        <dsp:cNvSpPr/>
      </dsp:nvSpPr>
      <dsp:spPr>
        <a:xfrm>
          <a:off x="5501196" y="2985425"/>
          <a:ext cx="98845" cy="1101419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1101419"/>
              </a:lnTo>
              <a:lnTo>
                <a:pt x="0" y="11014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6AE30-D139-4C57-9FB7-B82AF8D786F0}">
      <dsp:nvSpPr>
        <dsp:cNvPr id="0" name=""/>
        <dsp:cNvSpPr/>
      </dsp:nvSpPr>
      <dsp:spPr>
        <a:xfrm>
          <a:off x="5600042" y="2985425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036"/>
              </a:lnTo>
              <a:lnTo>
                <a:pt x="98845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CACA8C-B297-4509-B44A-C4B1C074BD5B}">
      <dsp:nvSpPr>
        <dsp:cNvPr id="0" name=""/>
        <dsp:cNvSpPr/>
      </dsp:nvSpPr>
      <dsp:spPr>
        <a:xfrm>
          <a:off x="5501196" y="2985425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433036"/>
              </a:lnTo>
              <a:lnTo>
                <a:pt x="0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899332-13C6-4CFE-B922-F335B00A873D}">
      <dsp:nvSpPr>
        <dsp:cNvPr id="0" name=""/>
        <dsp:cNvSpPr/>
      </dsp:nvSpPr>
      <dsp:spPr>
        <a:xfrm>
          <a:off x="5030504" y="1648659"/>
          <a:ext cx="569537" cy="866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7228"/>
              </a:lnTo>
              <a:lnTo>
                <a:pt x="569537" y="767228"/>
              </a:lnTo>
              <a:lnTo>
                <a:pt x="569537" y="86607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4ECDE-D492-4B48-8E6C-2B4518F19C77}">
      <dsp:nvSpPr>
        <dsp:cNvPr id="0" name=""/>
        <dsp:cNvSpPr/>
      </dsp:nvSpPr>
      <dsp:spPr>
        <a:xfrm>
          <a:off x="3223046" y="2985425"/>
          <a:ext cx="98845" cy="1769802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1769802"/>
              </a:lnTo>
              <a:lnTo>
                <a:pt x="0" y="176980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C5ACA1-3081-4FD5-BA57-4A2EC6FA9B56}">
      <dsp:nvSpPr>
        <dsp:cNvPr id="0" name=""/>
        <dsp:cNvSpPr/>
      </dsp:nvSpPr>
      <dsp:spPr>
        <a:xfrm>
          <a:off x="3321892" y="2985425"/>
          <a:ext cx="98845" cy="1101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1419"/>
              </a:lnTo>
              <a:lnTo>
                <a:pt x="98845" y="11014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4AD4E5-9BD5-4A1E-B2D0-9028E881F49A}">
      <dsp:nvSpPr>
        <dsp:cNvPr id="0" name=""/>
        <dsp:cNvSpPr/>
      </dsp:nvSpPr>
      <dsp:spPr>
        <a:xfrm>
          <a:off x="3223046" y="2985425"/>
          <a:ext cx="98845" cy="1101419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1101419"/>
              </a:lnTo>
              <a:lnTo>
                <a:pt x="0" y="11014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F6D415-8FFA-42CF-9C21-54CE53685A19}">
      <dsp:nvSpPr>
        <dsp:cNvPr id="0" name=""/>
        <dsp:cNvSpPr/>
      </dsp:nvSpPr>
      <dsp:spPr>
        <a:xfrm>
          <a:off x="3321892" y="2985425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036"/>
              </a:lnTo>
              <a:lnTo>
                <a:pt x="98845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57B825-5CC7-4D79-8922-914DFDA408C8}">
      <dsp:nvSpPr>
        <dsp:cNvPr id="0" name=""/>
        <dsp:cNvSpPr/>
      </dsp:nvSpPr>
      <dsp:spPr>
        <a:xfrm>
          <a:off x="3223046" y="2985425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433036"/>
              </a:lnTo>
              <a:lnTo>
                <a:pt x="0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94A80-DE84-44F5-8AA4-74C8D00ED848}">
      <dsp:nvSpPr>
        <dsp:cNvPr id="0" name=""/>
        <dsp:cNvSpPr/>
      </dsp:nvSpPr>
      <dsp:spPr>
        <a:xfrm>
          <a:off x="3321892" y="1648659"/>
          <a:ext cx="1708612" cy="866073"/>
        </a:xfrm>
        <a:custGeom>
          <a:avLst/>
          <a:gdLst/>
          <a:ahLst/>
          <a:cxnLst/>
          <a:rect l="0" t="0" r="0" b="0"/>
          <a:pathLst>
            <a:path>
              <a:moveTo>
                <a:pt x="1708612" y="0"/>
              </a:moveTo>
              <a:lnTo>
                <a:pt x="1708612" y="767228"/>
              </a:lnTo>
              <a:lnTo>
                <a:pt x="0" y="767228"/>
              </a:lnTo>
              <a:lnTo>
                <a:pt x="0" y="86607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299E7C-9A60-4A52-86FE-5800504E56C8}">
      <dsp:nvSpPr>
        <dsp:cNvPr id="0" name=""/>
        <dsp:cNvSpPr/>
      </dsp:nvSpPr>
      <dsp:spPr>
        <a:xfrm>
          <a:off x="1043741" y="2985425"/>
          <a:ext cx="98845" cy="1101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1419"/>
              </a:lnTo>
              <a:lnTo>
                <a:pt x="98845" y="11014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1E657A-CC48-4368-A374-2269EC721419}">
      <dsp:nvSpPr>
        <dsp:cNvPr id="0" name=""/>
        <dsp:cNvSpPr/>
      </dsp:nvSpPr>
      <dsp:spPr>
        <a:xfrm>
          <a:off x="944896" y="2985425"/>
          <a:ext cx="98845" cy="1101419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1101419"/>
              </a:lnTo>
              <a:lnTo>
                <a:pt x="0" y="11014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31465-33A3-4D46-A63A-0EA5BF0DE044}">
      <dsp:nvSpPr>
        <dsp:cNvPr id="0" name=""/>
        <dsp:cNvSpPr/>
      </dsp:nvSpPr>
      <dsp:spPr>
        <a:xfrm>
          <a:off x="1043741" y="2985425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036"/>
              </a:lnTo>
              <a:lnTo>
                <a:pt x="98845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0EE0E-9B23-4F6D-994A-C781FBE14774}">
      <dsp:nvSpPr>
        <dsp:cNvPr id="0" name=""/>
        <dsp:cNvSpPr/>
      </dsp:nvSpPr>
      <dsp:spPr>
        <a:xfrm>
          <a:off x="944896" y="2985425"/>
          <a:ext cx="98845" cy="433036"/>
        </a:xfrm>
        <a:custGeom>
          <a:avLst/>
          <a:gdLst/>
          <a:ahLst/>
          <a:cxnLst/>
          <a:rect l="0" t="0" r="0" b="0"/>
          <a:pathLst>
            <a:path>
              <a:moveTo>
                <a:pt x="98845" y="0"/>
              </a:moveTo>
              <a:lnTo>
                <a:pt x="98845" y="433036"/>
              </a:lnTo>
              <a:lnTo>
                <a:pt x="0" y="43303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F19E88-54B9-42D8-A195-5DDEE2505FA2}">
      <dsp:nvSpPr>
        <dsp:cNvPr id="0" name=""/>
        <dsp:cNvSpPr/>
      </dsp:nvSpPr>
      <dsp:spPr>
        <a:xfrm>
          <a:off x="1043741" y="1648659"/>
          <a:ext cx="3986762" cy="866073"/>
        </a:xfrm>
        <a:custGeom>
          <a:avLst/>
          <a:gdLst/>
          <a:ahLst/>
          <a:cxnLst/>
          <a:rect l="0" t="0" r="0" b="0"/>
          <a:pathLst>
            <a:path>
              <a:moveTo>
                <a:pt x="3986762" y="0"/>
              </a:moveTo>
              <a:lnTo>
                <a:pt x="3986762" y="767228"/>
              </a:lnTo>
              <a:lnTo>
                <a:pt x="0" y="767228"/>
              </a:lnTo>
              <a:lnTo>
                <a:pt x="0" y="86607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9B0DF-AC3D-4016-8251-CD86C5366FEB}">
      <dsp:nvSpPr>
        <dsp:cNvPr id="0" name=""/>
        <dsp:cNvSpPr/>
      </dsp:nvSpPr>
      <dsp:spPr>
        <a:xfrm>
          <a:off x="4984784" y="980276"/>
          <a:ext cx="91440" cy="197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7690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D9AEB-4600-4EB6-81E4-8EFFBAFF9296}">
      <dsp:nvSpPr>
        <dsp:cNvPr id="0" name=""/>
        <dsp:cNvSpPr/>
      </dsp:nvSpPr>
      <dsp:spPr>
        <a:xfrm>
          <a:off x="4559812" y="509584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Angela King Taylor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Vice Chancellor of Student Affairs</a:t>
          </a:r>
        </a:p>
      </dsp:txBody>
      <dsp:txXfrm>
        <a:off x="4559812" y="509584"/>
        <a:ext cx="941384" cy="470692"/>
      </dsp:txXfrm>
    </dsp:sp>
    <dsp:sp modelId="{5F09ED59-E415-488E-A317-834FD4EFF060}">
      <dsp:nvSpPr>
        <dsp:cNvPr id="0" name=""/>
        <dsp:cNvSpPr/>
      </dsp:nvSpPr>
      <dsp:spPr>
        <a:xfrm>
          <a:off x="4559812" y="1177967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Jamie Shutter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Executive Director Student Health &amp; Well-being</a:t>
          </a:r>
        </a:p>
      </dsp:txBody>
      <dsp:txXfrm>
        <a:off x="4559812" y="1177967"/>
        <a:ext cx="941384" cy="470692"/>
      </dsp:txXfrm>
    </dsp:sp>
    <dsp:sp modelId="{BC9E748D-05BD-418C-AF97-8A664F07E01B}">
      <dsp:nvSpPr>
        <dsp:cNvPr id="0" name=""/>
        <dsp:cNvSpPr/>
      </dsp:nvSpPr>
      <dsp:spPr>
        <a:xfrm>
          <a:off x="573049" y="2514733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Blair Mitchell, MHA </a:t>
          </a:r>
          <a:r>
            <a:rPr lang="en-US" sz="700" kern="1200" dirty="0">
              <a:latin typeface="Satoshi" pitchFamily="50" charset="0"/>
            </a:rPr>
            <a:t>Director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Student Health Center</a:t>
          </a:r>
        </a:p>
      </dsp:txBody>
      <dsp:txXfrm>
        <a:off x="573049" y="2514733"/>
        <a:ext cx="941384" cy="470692"/>
      </dsp:txXfrm>
    </dsp:sp>
    <dsp:sp modelId="{45E2739F-584C-4892-AE2C-2E8E24AD6EEA}">
      <dsp:nvSpPr>
        <dsp:cNvPr id="0" name=""/>
        <dsp:cNvSpPr/>
      </dsp:nvSpPr>
      <dsp:spPr>
        <a:xfrm>
          <a:off x="3512" y="3183116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Kylie Heilman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Executive Assistant</a:t>
          </a:r>
        </a:p>
      </dsp:txBody>
      <dsp:txXfrm>
        <a:off x="3512" y="3183116"/>
        <a:ext cx="941384" cy="470692"/>
      </dsp:txXfrm>
    </dsp:sp>
    <dsp:sp modelId="{8331A7B2-7B69-411E-9503-33C6D36A56C3}">
      <dsp:nvSpPr>
        <dsp:cNvPr id="0" name=""/>
        <dsp:cNvSpPr/>
      </dsp:nvSpPr>
      <dsp:spPr>
        <a:xfrm>
          <a:off x="1142587" y="3183116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Christopher Wilhelm</a:t>
          </a:r>
          <a:r>
            <a:rPr lang="en-US" sz="700" kern="1200" dirty="0">
              <a:latin typeface="Satoshi" pitchFamily="50" charset="0"/>
            </a:rPr>
            <a:t>, MD Assistant Director, Medical Director</a:t>
          </a:r>
        </a:p>
      </dsp:txBody>
      <dsp:txXfrm>
        <a:off x="1142587" y="3183116"/>
        <a:ext cx="941384" cy="470692"/>
      </dsp:txXfrm>
    </dsp:sp>
    <dsp:sp modelId="{AF191B6D-FBA0-44F8-9BF4-2B65AA39D749}">
      <dsp:nvSpPr>
        <dsp:cNvPr id="0" name=""/>
        <dsp:cNvSpPr/>
      </dsp:nvSpPr>
      <dsp:spPr>
        <a:xfrm>
          <a:off x="3512" y="3851499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Lisa Burkett, RN </a:t>
          </a:r>
          <a:r>
            <a:rPr lang="en-US" sz="700" kern="1200" dirty="0">
              <a:latin typeface="Satoshi" pitchFamily="50" charset="0"/>
            </a:rPr>
            <a:t>Associate Director Healthcare Programs</a:t>
          </a:r>
        </a:p>
      </dsp:txBody>
      <dsp:txXfrm>
        <a:off x="3512" y="3851499"/>
        <a:ext cx="941384" cy="470692"/>
      </dsp:txXfrm>
    </dsp:sp>
    <dsp:sp modelId="{9A52082E-8235-4DCE-AB64-B3BB9BA49EED}">
      <dsp:nvSpPr>
        <dsp:cNvPr id="0" name=""/>
        <dsp:cNvSpPr/>
      </dsp:nvSpPr>
      <dsp:spPr>
        <a:xfrm>
          <a:off x="1142587" y="3851499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Lisa Lane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Business Operations Associate II</a:t>
          </a:r>
        </a:p>
      </dsp:txBody>
      <dsp:txXfrm>
        <a:off x="1142587" y="3851499"/>
        <a:ext cx="941384" cy="470692"/>
      </dsp:txXfrm>
    </dsp:sp>
    <dsp:sp modelId="{B0C21A30-EB49-4441-AE92-35C23438E7AE}">
      <dsp:nvSpPr>
        <dsp:cNvPr id="0" name=""/>
        <dsp:cNvSpPr/>
      </dsp:nvSpPr>
      <dsp:spPr>
        <a:xfrm>
          <a:off x="2851199" y="2514733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Christine Even, PhD </a:t>
          </a:r>
          <a:r>
            <a:rPr lang="en-US" sz="700" kern="1200" dirty="0">
              <a:latin typeface="Satoshi" pitchFamily="50" charset="0"/>
            </a:rPr>
            <a:t>Director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Counseling Center</a:t>
          </a:r>
        </a:p>
      </dsp:txBody>
      <dsp:txXfrm>
        <a:off x="2851199" y="2514733"/>
        <a:ext cx="941384" cy="470692"/>
      </dsp:txXfrm>
    </dsp:sp>
    <dsp:sp modelId="{B998DF70-83AA-4818-B28A-5D5C17DE5625}">
      <dsp:nvSpPr>
        <dsp:cNvPr id="0" name=""/>
        <dsp:cNvSpPr/>
      </dsp:nvSpPr>
      <dsp:spPr>
        <a:xfrm>
          <a:off x="2281662" y="3183116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Jenny Lybeck-Brown, PhD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Associate Director, Training Director</a:t>
          </a:r>
        </a:p>
      </dsp:txBody>
      <dsp:txXfrm>
        <a:off x="2281662" y="3183116"/>
        <a:ext cx="941384" cy="470692"/>
      </dsp:txXfrm>
    </dsp:sp>
    <dsp:sp modelId="{50F95650-BA63-4B6D-802D-18ABFC88536C}">
      <dsp:nvSpPr>
        <dsp:cNvPr id="0" name=""/>
        <dsp:cNvSpPr/>
      </dsp:nvSpPr>
      <dsp:spPr>
        <a:xfrm>
          <a:off x="3420737" y="3183116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Adri Molder, PhD </a:t>
          </a:r>
          <a:r>
            <a:rPr lang="en-US" sz="700" kern="1200" dirty="0">
              <a:latin typeface="Satoshi" pitchFamily="50" charset="0"/>
            </a:rPr>
            <a:t>Associate Director, Clinical Services</a:t>
          </a:r>
        </a:p>
      </dsp:txBody>
      <dsp:txXfrm>
        <a:off x="3420737" y="3183116"/>
        <a:ext cx="941384" cy="470692"/>
      </dsp:txXfrm>
    </dsp:sp>
    <dsp:sp modelId="{EADA4C6E-71DA-4D0F-921E-FFFD82C1B95C}">
      <dsp:nvSpPr>
        <dsp:cNvPr id="0" name=""/>
        <dsp:cNvSpPr/>
      </dsp:nvSpPr>
      <dsp:spPr>
        <a:xfrm>
          <a:off x="2281662" y="3851499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Brianna Fletchall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Office Supervisor</a:t>
          </a:r>
        </a:p>
      </dsp:txBody>
      <dsp:txXfrm>
        <a:off x="2281662" y="3851499"/>
        <a:ext cx="941384" cy="470692"/>
      </dsp:txXfrm>
    </dsp:sp>
    <dsp:sp modelId="{5BAC338D-6CEC-4057-B98B-0DFA8CAF248C}">
      <dsp:nvSpPr>
        <dsp:cNvPr id="0" name=""/>
        <dsp:cNvSpPr/>
      </dsp:nvSpPr>
      <dsp:spPr>
        <a:xfrm>
          <a:off x="3420737" y="3851499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Chuck Burgess, PhD </a:t>
          </a:r>
          <a:r>
            <a:rPr lang="en-US" sz="700" kern="1200" dirty="0">
              <a:latin typeface="Satoshi" pitchFamily="50" charset="0"/>
            </a:rPr>
            <a:t>Assistant Director, Outreach</a:t>
          </a:r>
        </a:p>
      </dsp:txBody>
      <dsp:txXfrm>
        <a:off x="3420737" y="3851499"/>
        <a:ext cx="941384" cy="470692"/>
      </dsp:txXfrm>
    </dsp:sp>
    <dsp:sp modelId="{91F29B1F-745E-4E88-B203-55A924E542C4}">
      <dsp:nvSpPr>
        <dsp:cNvPr id="0" name=""/>
        <dsp:cNvSpPr/>
      </dsp:nvSpPr>
      <dsp:spPr>
        <a:xfrm>
          <a:off x="2281662" y="4519882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Anne Meyer, PhD </a:t>
          </a:r>
          <a:r>
            <a:rPr lang="en-US" sz="700" kern="1200" dirty="0">
              <a:latin typeface="Satoshi" pitchFamily="50" charset="0"/>
            </a:rPr>
            <a:t>Assistant Director, Informatics &amp; Compliance</a:t>
          </a:r>
        </a:p>
      </dsp:txBody>
      <dsp:txXfrm>
        <a:off x="2281662" y="4519882"/>
        <a:ext cx="941384" cy="470692"/>
      </dsp:txXfrm>
    </dsp:sp>
    <dsp:sp modelId="{23256471-FB40-4AB7-B727-28231F9C26AB}">
      <dsp:nvSpPr>
        <dsp:cNvPr id="0" name=""/>
        <dsp:cNvSpPr/>
      </dsp:nvSpPr>
      <dsp:spPr>
        <a:xfrm>
          <a:off x="5129350" y="2514733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Megan Jones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Associate Director Wellness Resource Center</a:t>
          </a:r>
        </a:p>
      </dsp:txBody>
      <dsp:txXfrm>
        <a:off x="5129350" y="2514733"/>
        <a:ext cx="941384" cy="470692"/>
      </dsp:txXfrm>
    </dsp:sp>
    <dsp:sp modelId="{E47FB258-939B-4D61-84D5-5FB13EAB584A}">
      <dsp:nvSpPr>
        <dsp:cNvPr id="0" name=""/>
        <dsp:cNvSpPr/>
      </dsp:nvSpPr>
      <dsp:spPr>
        <a:xfrm>
          <a:off x="4559812" y="3183116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Andrea Kimura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Health Educator Well-being Specialist</a:t>
          </a:r>
        </a:p>
      </dsp:txBody>
      <dsp:txXfrm>
        <a:off x="4559812" y="3183116"/>
        <a:ext cx="941384" cy="470692"/>
      </dsp:txXfrm>
    </dsp:sp>
    <dsp:sp modelId="{F4B9A281-1891-4A1C-A794-FAB620FEA0D0}">
      <dsp:nvSpPr>
        <dsp:cNvPr id="0" name=""/>
        <dsp:cNvSpPr/>
      </dsp:nvSpPr>
      <dsp:spPr>
        <a:xfrm>
          <a:off x="5698887" y="3183116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Kelsie Gibler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Health Educator Peer Coordinator</a:t>
          </a:r>
        </a:p>
      </dsp:txBody>
      <dsp:txXfrm>
        <a:off x="5698887" y="3183116"/>
        <a:ext cx="941384" cy="470692"/>
      </dsp:txXfrm>
    </dsp:sp>
    <dsp:sp modelId="{E4E7492F-699D-49F4-ABF2-D9E6775FE243}">
      <dsp:nvSpPr>
        <dsp:cNvPr id="0" name=""/>
        <dsp:cNvSpPr/>
      </dsp:nvSpPr>
      <dsp:spPr>
        <a:xfrm>
          <a:off x="4559812" y="3851499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Hanna Caldwell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Health Educator Harm Reduction Specialist</a:t>
          </a:r>
        </a:p>
      </dsp:txBody>
      <dsp:txXfrm>
        <a:off x="4559812" y="3851499"/>
        <a:ext cx="941384" cy="470692"/>
      </dsp:txXfrm>
    </dsp:sp>
    <dsp:sp modelId="{ABB744AA-232C-4607-8CE3-A81CE8DB831A}">
      <dsp:nvSpPr>
        <dsp:cNvPr id="0" name=""/>
        <dsp:cNvSpPr/>
      </dsp:nvSpPr>
      <dsp:spPr>
        <a:xfrm>
          <a:off x="5698887" y="3851499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Megan Lewis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Health Educator Alcohol &amp; Other Drug Specialist</a:t>
          </a:r>
        </a:p>
      </dsp:txBody>
      <dsp:txXfrm>
        <a:off x="5698887" y="3851499"/>
        <a:ext cx="941384" cy="470692"/>
      </dsp:txXfrm>
    </dsp:sp>
    <dsp:sp modelId="{84A46E9D-D22E-4B5C-91D5-D12AD6AA63FD}">
      <dsp:nvSpPr>
        <dsp:cNvPr id="0" name=""/>
        <dsp:cNvSpPr/>
      </dsp:nvSpPr>
      <dsp:spPr>
        <a:xfrm>
          <a:off x="4559812" y="4519882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VACANT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Health Educator - Violence Prevention</a:t>
          </a:r>
        </a:p>
      </dsp:txBody>
      <dsp:txXfrm>
        <a:off x="4559812" y="4519882"/>
        <a:ext cx="941384" cy="470692"/>
      </dsp:txXfrm>
    </dsp:sp>
    <dsp:sp modelId="{096BFC22-F3C7-492D-B84C-5D5033D417F2}">
      <dsp:nvSpPr>
        <dsp:cNvPr id="0" name=""/>
        <dsp:cNvSpPr/>
      </dsp:nvSpPr>
      <dsp:spPr>
        <a:xfrm>
          <a:off x="7407500" y="2514733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Joan Masters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 err="1">
              <a:latin typeface="Satoshi" pitchFamily="50" charset="0"/>
            </a:rPr>
            <a:t>MoPIP</a:t>
          </a:r>
          <a:r>
            <a:rPr lang="en-US" sz="700" kern="1200" dirty="0">
              <a:latin typeface="Satoshi" pitchFamily="50" charset="0"/>
            </a:rPr>
            <a:t> Senior Project Director</a:t>
          </a:r>
        </a:p>
      </dsp:txBody>
      <dsp:txXfrm>
        <a:off x="7407500" y="2514733"/>
        <a:ext cx="941384" cy="470692"/>
      </dsp:txXfrm>
    </dsp:sp>
    <dsp:sp modelId="{8B0342FA-98AF-4BD6-805D-7C1B76F68EED}">
      <dsp:nvSpPr>
        <dsp:cNvPr id="0" name=""/>
        <dsp:cNvSpPr/>
      </dsp:nvSpPr>
      <dsp:spPr>
        <a:xfrm>
          <a:off x="6837962" y="3183116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Margo Leitschuh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MO PIP Prevention &amp; Implementation Team Lead Coordinator</a:t>
          </a:r>
        </a:p>
      </dsp:txBody>
      <dsp:txXfrm>
        <a:off x="6837962" y="3183116"/>
        <a:ext cx="941384" cy="470692"/>
      </dsp:txXfrm>
    </dsp:sp>
    <dsp:sp modelId="{2A4FDEF6-C7F7-438A-8F48-11220AB3A543}">
      <dsp:nvSpPr>
        <dsp:cNvPr id="0" name=""/>
        <dsp:cNvSpPr/>
      </dsp:nvSpPr>
      <dsp:spPr>
        <a:xfrm>
          <a:off x="7977037" y="3183116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Kayleigh Greenwood </a:t>
          </a:r>
          <a:r>
            <a:rPr lang="en-US" sz="700" kern="1200" dirty="0">
              <a:latin typeface="Satoshi" pitchFamily="50" charset="0"/>
            </a:rPr>
            <a:t>MO PIP Lead Research Coordinator</a:t>
          </a:r>
        </a:p>
      </dsp:txBody>
      <dsp:txXfrm>
        <a:off x="7977037" y="3183116"/>
        <a:ext cx="941384" cy="470692"/>
      </dsp:txXfrm>
    </dsp:sp>
    <dsp:sp modelId="{503898F2-9783-4FB5-A263-117C0FE99A43}">
      <dsp:nvSpPr>
        <dsp:cNvPr id="0" name=""/>
        <dsp:cNvSpPr/>
      </dsp:nvSpPr>
      <dsp:spPr>
        <a:xfrm>
          <a:off x="6837962" y="3851499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Meg Mottola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MO PIP Research Coordinator</a:t>
          </a:r>
        </a:p>
      </dsp:txBody>
      <dsp:txXfrm>
        <a:off x="6837962" y="3851499"/>
        <a:ext cx="941384" cy="470692"/>
      </dsp:txXfrm>
    </dsp:sp>
    <dsp:sp modelId="{A0F8866A-BEEB-43AD-8C11-B4B9A83AF627}">
      <dsp:nvSpPr>
        <dsp:cNvPr id="0" name=""/>
        <dsp:cNvSpPr/>
      </dsp:nvSpPr>
      <dsp:spPr>
        <a:xfrm>
          <a:off x="7977037" y="3851499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Eric </a:t>
          </a:r>
          <a:r>
            <a:rPr lang="en-US" sz="700" b="1" kern="1200" dirty="0" err="1">
              <a:latin typeface="Satoshi" pitchFamily="50" charset="0"/>
            </a:rPr>
            <a:t>Filcoff</a:t>
          </a:r>
          <a:r>
            <a:rPr lang="en-US" sz="700" b="1" kern="1200" dirty="0">
              <a:latin typeface="Satoshi" pitchFamily="50" charset="0"/>
            </a:rPr>
            <a:t>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MO PIP Creative Coordinator</a:t>
          </a:r>
        </a:p>
      </dsp:txBody>
      <dsp:txXfrm>
        <a:off x="7977037" y="3851499"/>
        <a:ext cx="941384" cy="470692"/>
      </dsp:txXfrm>
    </dsp:sp>
    <dsp:sp modelId="{7F46D64C-04C4-4534-8165-DBFF65C089B0}">
      <dsp:nvSpPr>
        <dsp:cNvPr id="0" name=""/>
        <dsp:cNvSpPr/>
      </dsp:nvSpPr>
      <dsp:spPr>
        <a:xfrm>
          <a:off x="6837962" y="4519882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Kate Kazlauskas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MO PIP AOD &amp; Traffic Safety Programs Coordinator</a:t>
          </a:r>
        </a:p>
      </dsp:txBody>
      <dsp:txXfrm>
        <a:off x="6837962" y="4519882"/>
        <a:ext cx="941384" cy="470692"/>
      </dsp:txXfrm>
    </dsp:sp>
    <dsp:sp modelId="{9D49281E-F1ED-48A0-A45E-649977BA197F}">
      <dsp:nvSpPr>
        <dsp:cNvPr id="0" name=""/>
        <dsp:cNvSpPr/>
      </dsp:nvSpPr>
      <dsp:spPr>
        <a:xfrm>
          <a:off x="7977037" y="4519882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Brittany Carpenter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MO PIP Tobacco Prevention Coordinator</a:t>
          </a:r>
        </a:p>
      </dsp:txBody>
      <dsp:txXfrm>
        <a:off x="7977037" y="4519882"/>
        <a:ext cx="941384" cy="470692"/>
      </dsp:txXfrm>
    </dsp:sp>
    <dsp:sp modelId="{2C884C7F-4977-4F89-AE95-A5013FDA5D6F}">
      <dsp:nvSpPr>
        <dsp:cNvPr id="0" name=""/>
        <dsp:cNvSpPr/>
      </dsp:nvSpPr>
      <dsp:spPr>
        <a:xfrm>
          <a:off x="8546575" y="2514733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Katryna Sardis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Assistant Director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RSVP Center</a:t>
          </a:r>
        </a:p>
      </dsp:txBody>
      <dsp:txXfrm>
        <a:off x="8546575" y="2514733"/>
        <a:ext cx="941384" cy="470692"/>
      </dsp:txXfrm>
    </dsp:sp>
    <dsp:sp modelId="{00E4791E-F840-44D7-AE6D-607670417572}">
      <dsp:nvSpPr>
        <dsp:cNvPr id="0" name=""/>
        <dsp:cNvSpPr/>
      </dsp:nvSpPr>
      <dsp:spPr>
        <a:xfrm>
          <a:off x="3990275" y="1846350"/>
          <a:ext cx="941384" cy="4706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Rana Post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Executive Assistant</a:t>
          </a:r>
        </a:p>
      </dsp:txBody>
      <dsp:txXfrm>
        <a:off x="3990275" y="1846350"/>
        <a:ext cx="941384" cy="470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095506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Student Health &amp; Well-being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12ABA156-16EE-BAEC-AC54-D420A14DC5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5913434"/>
              </p:ext>
            </p:extLst>
          </p:nvPr>
        </p:nvGraphicFramePr>
        <p:xfrm>
          <a:off x="1380744" y="719666"/>
          <a:ext cx="9491472" cy="5500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3026</TotalTime>
  <Words>211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Manuka Medium</vt:lpstr>
      <vt:lpstr>Satoshi</vt:lpstr>
      <vt:lpstr>Office Theme</vt:lpstr>
      <vt:lpstr>Student Health &amp; Well-being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2026-04-20T18:35:57Z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