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417602-796A-4670-9F11-16AAD1245345}" v="30" dt="2026-04-20T19:26:16.3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redo custSel modSld">
      <pc:chgData name="Hensley, Amber" userId="d0b77f84-a8e2-4313-be5e-5c289572de67" providerId="ADAL" clId="{EA20C026-E48D-4AB3-AEE6-D3F2BE07984E}" dt="2026-04-20T19:27:05.850" v="1646" actId="20577"/>
      <pc:docMkLst>
        <pc:docMk/>
      </pc:docMkLst>
      <pc:sldChg chg="addSp delSp modSp mod">
        <pc:chgData name="Hensley, Amber" userId="d0b77f84-a8e2-4313-be5e-5c289572de67" providerId="ADAL" clId="{EA20C026-E48D-4AB3-AEE6-D3F2BE07984E}" dt="2026-04-20T19:27:05.850" v="1646" actId="20577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19:18:39.069" v="1460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19:27:05.850" v="1646" actId="20577"/>
          <ac:graphicFrameMkLst>
            <pc:docMk/>
            <pc:sldMk cId="1278542029" sldId="257"/>
            <ac:graphicFrameMk id="3" creationId="{C9D68C7D-8D83-C3AD-FDFA-BD009032B801}"/>
          </ac:graphicFrameMkLst>
        </pc:graphicFrameChg>
        <pc:graphicFrameChg chg="del">
          <ac:chgData name="Hensley, Amber" userId="d0b77f84-a8e2-4313-be5e-5c289572de67" providerId="ADAL" clId="{EA20C026-E48D-4AB3-AEE6-D3F2BE07984E}" dt="2026-04-20T19:00:11.007" v="0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19:00:13.803" v="1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125CA-05E1-4BA2-B977-6879190CA53A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EA1C0028-7F24-4681-9CD7-78D0E67D3A81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Human Resources </a:t>
          </a:r>
        </a:p>
        <a:p>
          <a:r>
            <a:rPr lang="en-US" sz="600" dirty="0">
              <a:latin typeface="Satoshi" pitchFamily="50" charset="0"/>
            </a:rPr>
            <a:t>Krista Jennings</a:t>
          </a:r>
        </a:p>
        <a:p>
          <a:r>
            <a:rPr lang="en-US" sz="600" dirty="0">
              <a:latin typeface="Satoshi" pitchFamily="50" charset="0"/>
            </a:rPr>
            <a:t>Associate Director</a:t>
          </a:r>
        </a:p>
      </dgm:t>
    </dgm:pt>
    <dgm:pt modelId="{8DEDF030-03A1-4BB3-9AD7-36CABBC4BF8E}" type="parTrans" cxnId="{E8E6218E-AD09-4594-A369-D45F068EECEC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6472B0BD-D805-459D-8397-A822F14B3744}" type="sibTrans" cxnId="{E8E6218E-AD09-4594-A369-D45F068EECEC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D96EC081-8832-4B48-8076-7B285E24755C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Strategic Initiatives &amp; Assessment </a:t>
          </a:r>
        </a:p>
        <a:p>
          <a:r>
            <a:rPr lang="en-US" sz="600" dirty="0">
              <a:latin typeface="Satoshi" pitchFamily="50" charset="0"/>
            </a:rPr>
            <a:t>Ashli Grabau</a:t>
          </a:r>
        </a:p>
        <a:p>
          <a:r>
            <a:rPr lang="en-US" sz="600" dirty="0">
              <a:latin typeface="Satoshi" pitchFamily="50" charset="0"/>
            </a:rPr>
            <a:t>Director</a:t>
          </a:r>
        </a:p>
      </dgm:t>
    </dgm:pt>
    <dgm:pt modelId="{822F1365-452D-41A7-9BEA-F56988DF285D}" type="parTrans" cxnId="{B6149CBC-A74B-4CDA-9626-72E8A0CB7D7A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C0BF0C6C-C7E0-432D-874B-E49C0A2DA8F4}" type="sibTrans" cxnId="{B6149CBC-A74B-4CDA-9626-72E8A0CB7D7A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CE2A20FE-8613-468D-BF85-9AC8EABD53A3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Finance </a:t>
          </a:r>
        </a:p>
        <a:p>
          <a:r>
            <a:rPr lang="en-US" sz="600" dirty="0">
              <a:latin typeface="Satoshi" pitchFamily="50" charset="0"/>
            </a:rPr>
            <a:t>Chris Provorse</a:t>
          </a:r>
        </a:p>
        <a:p>
          <a:r>
            <a:rPr lang="en-US" sz="600" dirty="0">
              <a:latin typeface="Satoshi" pitchFamily="50" charset="0"/>
            </a:rPr>
            <a:t>Director</a:t>
          </a:r>
        </a:p>
      </dgm:t>
    </dgm:pt>
    <dgm:pt modelId="{3B3CC329-C334-460F-92BD-30CF7299F558}" type="parTrans" cxnId="{6995900C-AA73-4B8B-8733-5509EBC05CF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033EC97C-ADE2-4081-88C1-26B3803314DF}" type="sibTrans" cxnId="{6995900C-AA73-4B8B-8733-5509EBC05CF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E2374D7D-2785-49D0-80D1-C8B66C1423A5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Marketing &amp; Communications </a:t>
          </a:r>
        </a:p>
        <a:p>
          <a:r>
            <a:rPr lang="en-US" sz="600" dirty="0">
              <a:latin typeface="Satoshi" pitchFamily="50" charset="0"/>
            </a:rPr>
            <a:t>Heather Bridgeford</a:t>
          </a:r>
        </a:p>
        <a:p>
          <a:r>
            <a:rPr lang="en-US" sz="600" dirty="0">
              <a:latin typeface="Satoshi" pitchFamily="50" charset="0"/>
            </a:rPr>
            <a:t>Director</a:t>
          </a:r>
        </a:p>
      </dgm:t>
    </dgm:pt>
    <dgm:pt modelId="{A014DB57-A4E9-4759-B806-6F67C5D665EA}" type="parTrans" cxnId="{D64F5D56-0834-4E87-88C3-BA8EC1AAFB17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0EA7276A-FC06-4E74-A01B-EC75A6A328C9}" type="sibTrans" cxnId="{D64F5D56-0834-4E87-88C3-BA8EC1AAFB17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D0227715-A39F-4ABE-8594-E64F52B18CC2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Sr. Director for Student Affairs</a:t>
          </a:r>
        </a:p>
        <a:p>
          <a:r>
            <a:rPr lang="en-US" sz="600" dirty="0">
              <a:latin typeface="Satoshi" pitchFamily="50" charset="0"/>
            </a:rPr>
            <a:t>Auxiliaries </a:t>
          </a:r>
        </a:p>
        <a:p>
          <a:r>
            <a:rPr lang="en-US" sz="600" dirty="0">
              <a:latin typeface="Satoshi" pitchFamily="50" charset="0"/>
            </a:rPr>
            <a:t>Tyler Page</a:t>
          </a:r>
        </a:p>
      </dgm:t>
    </dgm:pt>
    <dgm:pt modelId="{0D991BE6-BA0A-4193-88E4-8CBCE9133121}" type="parTrans" cxnId="{AFEF0B54-065C-4B2A-9089-6061BC2A73FF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B1E790E4-2194-4044-852C-1FB9B84DA566}" type="sibTrans" cxnId="{AFEF0B54-065C-4B2A-9089-6061BC2A73FF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4D75DC30-7F7A-46E5-A53F-1DADB53A5FE6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Health &amp; Well-being </a:t>
          </a:r>
        </a:p>
        <a:p>
          <a:r>
            <a:rPr lang="en-US" sz="600" dirty="0">
              <a:latin typeface="Satoshi" pitchFamily="50" charset="0"/>
            </a:rPr>
            <a:t>Jamie Shutter</a:t>
          </a:r>
        </a:p>
        <a:p>
          <a:r>
            <a:rPr lang="en-US" sz="600" dirty="0">
              <a:latin typeface="Satoshi" pitchFamily="50" charset="0"/>
            </a:rPr>
            <a:t>Executive Director</a:t>
          </a:r>
        </a:p>
      </dgm:t>
    </dgm:pt>
    <dgm:pt modelId="{EF55FB29-94D4-44C2-8A74-312142F43715}" type="parTrans" cxnId="{3F184060-9C27-4B1A-BAFD-67D82B30DE57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BAD0E11D-E3CC-4E39-8BD0-C7DE6916681E}" type="sibTrans" cxnId="{3F184060-9C27-4B1A-BAFD-67D82B30DE57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485F2DE-62AA-4C3A-ABDA-5755873FC272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Dean of Students</a:t>
          </a:r>
        </a:p>
        <a:p>
          <a:r>
            <a:rPr lang="en-US" sz="600" dirty="0">
              <a:latin typeface="Satoshi" pitchFamily="50" charset="0"/>
            </a:rPr>
            <a:t> Michelle Froese</a:t>
          </a:r>
        </a:p>
      </dgm:t>
    </dgm:pt>
    <dgm:pt modelId="{61A858FA-B4A7-419F-B832-CCCDA1918682}" type="parTrans" cxnId="{AFEDDFAE-74C4-4C2C-9A77-0CDB59D1171B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C3BE2863-8AD7-4666-8644-34E922C11C62}" type="sibTrans" cxnId="{AFEDDFAE-74C4-4C2C-9A77-0CDB59D1171B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8805A2C4-1B49-4AC7-BB56-724A359FF2F2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Engagement &amp; Leadership </a:t>
          </a:r>
        </a:p>
        <a:p>
          <a:r>
            <a:rPr lang="en-US" sz="600" dirty="0">
              <a:latin typeface="Satoshi" pitchFamily="50" charset="0"/>
            </a:rPr>
            <a:t>Amy Loyd</a:t>
          </a:r>
        </a:p>
        <a:p>
          <a:r>
            <a:rPr lang="en-US" sz="600" dirty="0">
              <a:latin typeface="Satoshi" pitchFamily="50" charset="0"/>
            </a:rPr>
            <a:t>Sr. Director</a:t>
          </a:r>
        </a:p>
      </dgm:t>
    </dgm:pt>
    <dgm:pt modelId="{E015F959-9893-4E43-B339-B7F2C03480F4}" type="parTrans" cxnId="{1D0EB287-CBDC-4C57-B0A0-A9D662113D9A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C2A77FAA-2786-455D-81E2-74EB1D835B99}" type="sibTrans" cxnId="{1D0EB287-CBDC-4C57-B0A0-A9D662113D9A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141D172-033A-46DE-98AA-61E369D08808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MU Housing</a:t>
          </a:r>
        </a:p>
      </dgm:t>
    </dgm:pt>
    <dgm:pt modelId="{D51D663F-07B8-4247-8D7D-F2316A3C1B55}" type="parTrans" cxnId="{B098A151-BB6E-41CB-99DB-9430A5646D1B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47C06EA4-24D0-46B6-9171-8A7E6276A7F5}" type="sibTrans" cxnId="{B098A151-BB6E-41CB-99DB-9430A5646D1B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16B1054-74AF-477F-A74D-E1DD63BED298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Off-campus Student Services</a:t>
          </a:r>
        </a:p>
      </dgm:t>
    </dgm:pt>
    <dgm:pt modelId="{F65328A8-A9C1-412C-8EE1-3A0022A09699}" type="parTrans" cxnId="{4C57E3D4-A1E4-46D5-B33D-D0B425A939C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D067F631-BB7E-4718-B1A0-0BA420E6F613}" type="sibTrans" cxnId="{4C57E3D4-A1E4-46D5-B33D-D0B425A939C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7A6E0A05-65B5-4BDA-9608-4AA9A21FE921}">
      <dgm:prSet phldrT="[Text]" phldr="0" custT="1"/>
      <dgm:spPr/>
      <dgm:t>
        <a:bodyPr/>
        <a:lstStyle/>
        <a:p>
          <a:r>
            <a:rPr lang="en-US" sz="600" dirty="0" err="1">
              <a:latin typeface="Satoshi" pitchFamily="50" charset="0"/>
            </a:rPr>
            <a:t>MizzouRec</a:t>
          </a:r>
          <a:endParaRPr lang="en-US" sz="600" dirty="0">
            <a:latin typeface="Satoshi" pitchFamily="50" charset="0"/>
          </a:endParaRPr>
        </a:p>
      </dgm:t>
    </dgm:pt>
    <dgm:pt modelId="{B3D88CBB-0FEB-4340-9FDC-669F8DCD83CA}" type="parTrans" cxnId="{6E2F5FAE-5CA5-457F-A418-C20EC07A952E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BC6B0380-F8E0-4763-901A-9759E8041EEF}" type="sibTrans" cxnId="{6E2F5FAE-5CA5-457F-A418-C20EC07A952E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33695E93-AAA1-4F6B-A57C-32BF90AC659B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Facilities &amp; Capital Assets</a:t>
          </a:r>
        </a:p>
      </dgm:t>
    </dgm:pt>
    <dgm:pt modelId="{5C73011B-A408-4946-B1C3-B54D6E2A8414}" type="parTrans" cxnId="{3071DA98-9331-413D-A31A-03FBD89AD8F0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78CF8D51-8496-4ED7-B3B0-ACDDE572BE20}" type="sibTrans" cxnId="{3071DA98-9331-413D-A31A-03FBD89AD8F0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A099D9F7-45BB-4B68-87A4-30E214D5349A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Counseling Center</a:t>
          </a:r>
        </a:p>
      </dgm:t>
    </dgm:pt>
    <dgm:pt modelId="{5BE9B4A6-BB32-4DBD-B096-FE4D161A015D}" type="parTrans" cxnId="{7EBF0744-DDAF-4A61-BE50-9B32CDD65CA0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757BFF96-DA7B-4028-9239-EF621ECE2F23}" type="sibTrans" cxnId="{7EBF0744-DDAF-4A61-BE50-9B32CDD65CA0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4F1860A-34CE-4F24-8941-054CDFB07B9F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Health Center</a:t>
          </a:r>
        </a:p>
      </dgm:t>
    </dgm:pt>
    <dgm:pt modelId="{AD9C3134-24B0-4D77-9B45-F3551962AB24}" type="parTrans" cxnId="{0A5BB6FC-FF04-4B39-A688-97C5D496944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375C6E4D-1AD7-4A6B-BB3D-9A7390142F92}" type="sibTrans" cxnId="{0A5BB6FC-FF04-4B39-A688-97C5D4969441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871E936D-91EE-4132-A13D-860A8F60BB1C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Wellness Resource Center</a:t>
          </a:r>
        </a:p>
      </dgm:t>
    </dgm:pt>
    <dgm:pt modelId="{D2C3DC13-8ABF-474B-A87C-8136F87216B1}" type="parTrans" cxnId="{7702CE5B-E3C7-473A-9D46-DA10A62D195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41DA3B50-8093-4A20-9F93-63AA9627F1FB}" type="sibTrans" cxnId="{7702CE5B-E3C7-473A-9D46-DA10A62D195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4C403CE0-0BA7-4197-B9B3-A7664D20EFC4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RSVP Center</a:t>
          </a:r>
        </a:p>
      </dgm:t>
    </dgm:pt>
    <dgm:pt modelId="{90C0A6C2-4F88-4989-93BE-D4FD56CA7C55}" type="parTrans" cxnId="{BDEC79B6-00A1-4AEA-A026-F78313F6A886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A106DD05-A84E-40AE-979C-21AEE85C6BB5}" type="sibTrans" cxnId="{BDEC79B6-00A1-4AEA-A026-F78313F6A886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703B1BFF-6B09-41AA-9D68-8D8C97A527F0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Accountability &amp; Support</a:t>
          </a:r>
        </a:p>
      </dgm:t>
    </dgm:pt>
    <dgm:pt modelId="{FC38BD0B-68C4-4C5C-A078-34BF7DD239A9}" type="parTrans" cxnId="{12F52B27-C641-45B9-A6C8-59DB9F49A0E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1C67978B-D25B-4292-8FFD-DE15BB286811}" type="sibTrans" cxnId="{12F52B27-C641-45B9-A6C8-59DB9F49A0E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0CF92A8F-4F04-43EB-B4EB-C1C0CF79119A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Care Team</a:t>
          </a:r>
        </a:p>
      </dgm:t>
    </dgm:pt>
    <dgm:pt modelId="{2BC17803-5EB8-4CDC-B2A9-3BEDAB4D5C1E}" type="parTrans" cxnId="{D0926E3A-9994-4344-B479-7D39A1FF6156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AA5C2331-ACFD-4D88-8C93-1CADE1050FC6}" type="sibTrans" cxnId="{D0926E3A-9994-4344-B479-7D39A1FF6156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D5B61003-7903-4FC9-A2FF-915F37C71045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Mizzou Families</a:t>
          </a:r>
        </a:p>
      </dgm:t>
    </dgm:pt>
    <dgm:pt modelId="{6B1F7EAF-85D1-4427-8FE5-CC33907D42E2}" type="parTrans" cxnId="{CB9AACB6-1852-42D6-A992-F4BC2535F89D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6024C0D2-DFA9-4DC3-8D95-E32FA31EA8EF}" type="sibTrans" cxnId="{CB9AACB6-1852-42D6-A992-F4BC2535F89D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14811626-3001-4329-AFFF-5AE4ED8ED8B6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Disability Center</a:t>
          </a:r>
        </a:p>
      </dgm:t>
    </dgm:pt>
    <dgm:pt modelId="{453AE4E5-D8CA-4F6A-8927-EE9BA0ABD681}" type="parTrans" cxnId="{F1FA0D79-B0B7-4176-BAF6-73699599054E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4B3FC1FC-12AC-47A6-AFFE-A475C8043CF1}" type="sibTrans" cxnId="{F1FA0D79-B0B7-4176-BAF6-73699599054E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E8DDE73C-5FB0-4429-8528-508189682CD2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Engagement</a:t>
          </a:r>
        </a:p>
      </dgm:t>
    </dgm:pt>
    <dgm:pt modelId="{738A988A-9E4A-4E00-BD06-AC73B9E188F4}" type="parTrans" cxnId="{B9F926DC-C44A-47D5-9836-5FA024D4D74C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6DED4EF0-E6BE-43B1-9E00-CDC46932B1AA}" type="sibTrans" cxnId="{B9F926DC-C44A-47D5-9836-5FA024D4D74C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502DE3B-98B3-422D-A5C6-4518F12466C2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Fraternity &amp; Sorority Life</a:t>
          </a:r>
        </a:p>
      </dgm:t>
    </dgm:pt>
    <dgm:pt modelId="{D101CBCC-7F33-4262-ADC8-0A33F89CB8D8}" type="parTrans" cxnId="{9BD7CE77-F230-4D13-A65E-A5BA49136A14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A971D613-81DF-4F7C-AA83-2F8AA67910D1}" type="sibTrans" cxnId="{9BD7CE77-F230-4D13-A65E-A5BA49136A14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663D3D4B-D8D5-4756-BD5A-CBD86DB6FCAB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Service &amp; Civic Engagement </a:t>
          </a:r>
        </a:p>
      </dgm:t>
    </dgm:pt>
    <dgm:pt modelId="{BB57B6B8-CDDC-4342-887C-3DC055A1BB1A}" type="parTrans" cxnId="{A37AD080-44EB-40A4-8CBB-B45B5954AE2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BC81386-29C9-4EF1-A522-9B90CED9F0F2}" type="sibTrans" cxnId="{A37AD080-44EB-40A4-8CBB-B45B5954AE2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91808EB-8408-4511-AC42-27D85B563A57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Student Media</a:t>
          </a:r>
        </a:p>
      </dgm:t>
    </dgm:pt>
    <dgm:pt modelId="{169ED426-DE43-45EB-8267-F3AB6D41CE78}" type="parTrans" cxnId="{F5E16377-0904-495D-ABF5-1C470C5B34A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50E146FA-EE05-4AA9-B3E1-2131AB090A9D}" type="sibTrans" cxnId="{F5E16377-0904-495D-ABF5-1C470C5B34A8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1231727C-AC3B-48C9-8A7C-7A47AE9098B4}" type="asst">
      <dgm:prSet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Amber Hensley </a:t>
          </a:r>
        </a:p>
        <a:p>
          <a:r>
            <a:rPr lang="en-US" sz="600" dirty="0">
              <a:latin typeface="Satoshi" pitchFamily="50" charset="0"/>
            </a:rPr>
            <a:t>Sr. Executive Assistant</a:t>
          </a:r>
        </a:p>
      </dgm:t>
    </dgm:pt>
    <dgm:pt modelId="{503B5FC4-BF46-448B-87BE-9B86C51CDBD5}" type="parTrans" cxnId="{14007D9E-B394-4B9A-9061-ED8ED0D36962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145D66AB-F254-4DD3-868F-33EDA6989407}" type="sibTrans" cxnId="{14007D9E-B394-4B9A-9061-ED8ED0D36962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B8CB2283-CF5F-4084-9A51-BBB9EE789BB4}" type="asst">
      <dgm:prSet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VACANT </a:t>
          </a:r>
        </a:p>
        <a:p>
          <a:r>
            <a:rPr lang="en-US" sz="600" dirty="0">
              <a:latin typeface="Satoshi" pitchFamily="50" charset="0"/>
            </a:rPr>
            <a:t>Executive Assistant</a:t>
          </a:r>
        </a:p>
      </dgm:t>
    </dgm:pt>
    <dgm:pt modelId="{CB0371F7-F926-48B3-934E-472679A669C6}" type="parTrans" cxnId="{FAD788E9-B57E-4CD1-8B62-E93538B333E2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9321BFD4-8529-4866-9AAF-9A972357A229}" type="sibTrans" cxnId="{FAD788E9-B57E-4CD1-8B62-E93538B333E2}">
      <dgm:prSet/>
      <dgm:spPr/>
      <dgm:t>
        <a:bodyPr/>
        <a:lstStyle/>
        <a:p>
          <a:endParaRPr lang="en-US" sz="2000">
            <a:latin typeface="Satoshi" pitchFamily="50" charset="0"/>
          </a:endParaRPr>
        </a:p>
      </dgm:t>
    </dgm:pt>
    <dgm:pt modelId="{3B00C899-47A6-4D13-BD40-7842FC4A88B8}">
      <dgm:prSet phldrT="[Text]" phldr="0" custT="1"/>
      <dgm:spPr/>
      <dgm:t>
        <a:bodyPr/>
        <a:lstStyle/>
        <a:p>
          <a:r>
            <a:rPr lang="en-US" sz="600" dirty="0">
              <a:latin typeface="Satoshi" pitchFamily="50" charset="0"/>
            </a:rPr>
            <a:t>Vice Chancellor for Student Affairs </a:t>
          </a:r>
        </a:p>
        <a:p>
          <a:r>
            <a:rPr lang="en-US" sz="600" dirty="0">
              <a:latin typeface="Satoshi" pitchFamily="50" charset="0"/>
            </a:rPr>
            <a:t>Angela King Taylor</a:t>
          </a:r>
        </a:p>
      </dgm:t>
    </dgm:pt>
    <dgm:pt modelId="{734CE869-D758-4739-B960-49A741B506A5}" type="parTrans" cxnId="{35370A13-730C-4894-A1C0-562C56C8E7AC}">
      <dgm:prSet/>
      <dgm:spPr/>
      <dgm:t>
        <a:bodyPr/>
        <a:lstStyle/>
        <a:p>
          <a:endParaRPr lang="en-US" sz="2000"/>
        </a:p>
      </dgm:t>
    </dgm:pt>
    <dgm:pt modelId="{49380A75-9789-47B2-90AC-DE31FD2797C2}" type="sibTrans" cxnId="{35370A13-730C-4894-A1C0-562C56C8E7AC}">
      <dgm:prSet/>
      <dgm:spPr/>
      <dgm:t>
        <a:bodyPr/>
        <a:lstStyle/>
        <a:p>
          <a:endParaRPr lang="en-US" sz="2000"/>
        </a:p>
      </dgm:t>
    </dgm:pt>
    <dgm:pt modelId="{0A6829F2-9F91-445A-9936-1937C5B9302E}" type="pres">
      <dgm:prSet presAssocID="{AC8125CA-05E1-4BA2-B977-6879190CA5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AFAD70C-6B01-4D3E-9F11-07E4257830C6}" type="pres">
      <dgm:prSet presAssocID="{3B00C899-47A6-4D13-BD40-7842FC4A88B8}" presName="hierRoot1" presStyleCnt="0">
        <dgm:presLayoutVars>
          <dgm:hierBranch/>
        </dgm:presLayoutVars>
      </dgm:prSet>
      <dgm:spPr/>
    </dgm:pt>
    <dgm:pt modelId="{27560527-5EEA-4800-AE35-6E63245AE17F}" type="pres">
      <dgm:prSet presAssocID="{3B00C899-47A6-4D13-BD40-7842FC4A88B8}" presName="rootComposite1" presStyleCnt="0"/>
      <dgm:spPr/>
    </dgm:pt>
    <dgm:pt modelId="{BEA29DA5-8AD7-4050-BBDF-B3A049E3B7F4}" type="pres">
      <dgm:prSet presAssocID="{3B00C899-47A6-4D13-BD40-7842FC4A88B8}" presName="rootText1" presStyleLbl="node0" presStyleIdx="0" presStyleCnt="1">
        <dgm:presLayoutVars>
          <dgm:chPref val="3"/>
        </dgm:presLayoutVars>
      </dgm:prSet>
      <dgm:spPr/>
    </dgm:pt>
    <dgm:pt modelId="{AD9AF772-5B2E-4DCA-A0DC-C0C6EA82FE3C}" type="pres">
      <dgm:prSet presAssocID="{3B00C899-47A6-4D13-BD40-7842FC4A88B8}" presName="rootConnector1" presStyleLbl="node1" presStyleIdx="0" presStyleCnt="0"/>
      <dgm:spPr/>
    </dgm:pt>
    <dgm:pt modelId="{E9C1625B-D2E0-40C4-A022-418F171BB3CB}" type="pres">
      <dgm:prSet presAssocID="{3B00C899-47A6-4D13-BD40-7842FC4A88B8}" presName="hierChild2" presStyleCnt="0"/>
      <dgm:spPr/>
    </dgm:pt>
    <dgm:pt modelId="{9B9BD9BB-293E-48A7-ACB1-92CCCADB584C}" type="pres">
      <dgm:prSet presAssocID="{8DEDF030-03A1-4BB3-9AD7-36CABBC4BF8E}" presName="Name35" presStyleLbl="parChTrans1D2" presStyleIdx="0" presStyleCnt="9"/>
      <dgm:spPr/>
    </dgm:pt>
    <dgm:pt modelId="{082DB52A-5F24-49EE-A660-D2395D8538F5}" type="pres">
      <dgm:prSet presAssocID="{EA1C0028-7F24-4681-9CD7-78D0E67D3A81}" presName="hierRoot2" presStyleCnt="0">
        <dgm:presLayoutVars>
          <dgm:hierBranch val="init"/>
        </dgm:presLayoutVars>
      </dgm:prSet>
      <dgm:spPr/>
    </dgm:pt>
    <dgm:pt modelId="{20AA5B4B-64C4-475A-AEA0-047FC25D065A}" type="pres">
      <dgm:prSet presAssocID="{EA1C0028-7F24-4681-9CD7-78D0E67D3A81}" presName="rootComposite" presStyleCnt="0"/>
      <dgm:spPr/>
    </dgm:pt>
    <dgm:pt modelId="{9E60F2CE-FEA0-407B-B0DD-02E63887B709}" type="pres">
      <dgm:prSet presAssocID="{EA1C0028-7F24-4681-9CD7-78D0E67D3A81}" presName="rootText" presStyleLbl="node2" presStyleIdx="0" presStyleCnt="8">
        <dgm:presLayoutVars>
          <dgm:chPref val="3"/>
        </dgm:presLayoutVars>
      </dgm:prSet>
      <dgm:spPr/>
    </dgm:pt>
    <dgm:pt modelId="{70418529-F803-4B51-ABCB-219EBBDDF3C1}" type="pres">
      <dgm:prSet presAssocID="{EA1C0028-7F24-4681-9CD7-78D0E67D3A81}" presName="rootConnector" presStyleLbl="node2" presStyleIdx="0" presStyleCnt="8"/>
      <dgm:spPr/>
    </dgm:pt>
    <dgm:pt modelId="{A907D64E-620E-42C0-A8EF-FCD9CA7EF789}" type="pres">
      <dgm:prSet presAssocID="{EA1C0028-7F24-4681-9CD7-78D0E67D3A81}" presName="hierChild4" presStyleCnt="0"/>
      <dgm:spPr/>
    </dgm:pt>
    <dgm:pt modelId="{0AE584E2-0B2E-4CA0-8909-E0937B324A10}" type="pres">
      <dgm:prSet presAssocID="{EA1C0028-7F24-4681-9CD7-78D0E67D3A81}" presName="hierChild5" presStyleCnt="0"/>
      <dgm:spPr/>
    </dgm:pt>
    <dgm:pt modelId="{B5098BAF-0E1C-4EEE-BB1B-5C5EB2ABE9C5}" type="pres">
      <dgm:prSet presAssocID="{822F1365-452D-41A7-9BEA-F56988DF285D}" presName="Name35" presStyleLbl="parChTrans1D2" presStyleIdx="1" presStyleCnt="9"/>
      <dgm:spPr/>
    </dgm:pt>
    <dgm:pt modelId="{BDBABE0A-0F8A-45FB-BEDF-8F49BCBDDA50}" type="pres">
      <dgm:prSet presAssocID="{D96EC081-8832-4B48-8076-7B285E24755C}" presName="hierRoot2" presStyleCnt="0">
        <dgm:presLayoutVars>
          <dgm:hierBranch val="init"/>
        </dgm:presLayoutVars>
      </dgm:prSet>
      <dgm:spPr/>
    </dgm:pt>
    <dgm:pt modelId="{FFCC974C-3C17-4ECA-8C74-94408D5B9C2C}" type="pres">
      <dgm:prSet presAssocID="{D96EC081-8832-4B48-8076-7B285E24755C}" presName="rootComposite" presStyleCnt="0"/>
      <dgm:spPr/>
    </dgm:pt>
    <dgm:pt modelId="{3D0198D8-9729-42D2-A208-97569D09F570}" type="pres">
      <dgm:prSet presAssocID="{D96EC081-8832-4B48-8076-7B285E24755C}" presName="rootText" presStyleLbl="node2" presStyleIdx="1" presStyleCnt="8">
        <dgm:presLayoutVars>
          <dgm:chPref val="3"/>
        </dgm:presLayoutVars>
      </dgm:prSet>
      <dgm:spPr/>
    </dgm:pt>
    <dgm:pt modelId="{7FAC532B-FC37-4BA5-BE4C-4A6934E0B6DA}" type="pres">
      <dgm:prSet presAssocID="{D96EC081-8832-4B48-8076-7B285E24755C}" presName="rootConnector" presStyleLbl="node2" presStyleIdx="1" presStyleCnt="8"/>
      <dgm:spPr/>
    </dgm:pt>
    <dgm:pt modelId="{DFB9F35D-F2F8-4D8C-AA8B-FCF2C08E0D2F}" type="pres">
      <dgm:prSet presAssocID="{D96EC081-8832-4B48-8076-7B285E24755C}" presName="hierChild4" presStyleCnt="0"/>
      <dgm:spPr/>
    </dgm:pt>
    <dgm:pt modelId="{DE1D461E-BE2A-4600-B8F0-0F38EDB11CA0}" type="pres">
      <dgm:prSet presAssocID="{D96EC081-8832-4B48-8076-7B285E24755C}" presName="hierChild5" presStyleCnt="0"/>
      <dgm:spPr/>
    </dgm:pt>
    <dgm:pt modelId="{5203F624-D99F-4821-AC98-D01474EF5494}" type="pres">
      <dgm:prSet presAssocID="{3B3CC329-C334-460F-92BD-30CF7299F558}" presName="Name35" presStyleLbl="parChTrans1D2" presStyleIdx="2" presStyleCnt="9"/>
      <dgm:spPr/>
    </dgm:pt>
    <dgm:pt modelId="{A458175C-6108-412B-BBDB-DC808CB96AA1}" type="pres">
      <dgm:prSet presAssocID="{CE2A20FE-8613-468D-BF85-9AC8EABD53A3}" presName="hierRoot2" presStyleCnt="0">
        <dgm:presLayoutVars>
          <dgm:hierBranch val="init"/>
        </dgm:presLayoutVars>
      </dgm:prSet>
      <dgm:spPr/>
    </dgm:pt>
    <dgm:pt modelId="{EE4EB659-E0A1-4557-BC92-ECD3D7BEDE20}" type="pres">
      <dgm:prSet presAssocID="{CE2A20FE-8613-468D-BF85-9AC8EABD53A3}" presName="rootComposite" presStyleCnt="0"/>
      <dgm:spPr/>
    </dgm:pt>
    <dgm:pt modelId="{90001843-5DCB-41F2-83E9-46F9A0FF4A50}" type="pres">
      <dgm:prSet presAssocID="{CE2A20FE-8613-468D-BF85-9AC8EABD53A3}" presName="rootText" presStyleLbl="node2" presStyleIdx="2" presStyleCnt="8">
        <dgm:presLayoutVars>
          <dgm:chPref val="3"/>
        </dgm:presLayoutVars>
      </dgm:prSet>
      <dgm:spPr/>
    </dgm:pt>
    <dgm:pt modelId="{5B651F2D-1426-4015-955A-F74D39275BA7}" type="pres">
      <dgm:prSet presAssocID="{CE2A20FE-8613-468D-BF85-9AC8EABD53A3}" presName="rootConnector" presStyleLbl="node2" presStyleIdx="2" presStyleCnt="8"/>
      <dgm:spPr/>
    </dgm:pt>
    <dgm:pt modelId="{0E0C5A20-4AA3-4077-9048-8271F75E354F}" type="pres">
      <dgm:prSet presAssocID="{CE2A20FE-8613-468D-BF85-9AC8EABD53A3}" presName="hierChild4" presStyleCnt="0"/>
      <dgm:spPr/>
    </dgm:pt>
    <dgm:pt modelId="{2C346EB2-64E2-4BE0-A87C-CB26ECE7BE9E}" type="pres">
      <dgm:prSet presAssocID="{CE2A20FE-8613-468D-BF85-9AC8EABD53A3}" presName="hierChild5" presStyleCnt="0"/>
      <dgm:spPr/>
    </dgm:pt>
    <dgm:pt modelId="{075CAC98-6778-4111-A66A-EFD34F7E798F}" type="pres">
      <dgm:prSet presAssocID="{A014DB57-A4E9-4759-B806-6F67C5D665EA}" presName="Name35" presStyleLbl="parChTrans1D2" presStyleIdx="3" presStyleCnt="9"/>
      <dgm:spPr/>
    </dgm:pt>
    <dgm:pt modelId="{B1EDFB5C-60D1-476B-8151-1C86347C550D}" type="pres">
      <dgm:prSet presAssocID="{E2374D7D-2785-49D0-80D1-C8B66C1423A5}" presName="hierRoot2" presStyleCnt="0">
        <dgm:presLayoutVars>
          <dgm:hierBranch val="init"/>
        </dgm:presLayoutVars>
      </dgm:prSet>
      <dgm:spPr/>
    </dgm:pt>
    <dgm:pt modelId="{2238A48F-BF6D-4977-8888-7D58F0FE50C0}" type="pres">
      <dgm:prSet presAssocID="{E2374D7D-2785-49D0-80D1-C8B66C1423A5}" presName="rootComposite" presStyleCnt="0"/>
      <dgm:spPr/>
    </dgm:pt>
    <dgm:pt modelId="{5C8880AC-225A-4BCA-902A-79C6C4CFF843}" type="pres">
      <dgm:prSet presAssocID="{E2374D7D-2785-49D0-80D1-C8B66C1423A5}" presName="rootText" presStyleLbl="node2" presStyleIdx="3" presStyleCnt="8">
        <dgm:presLayoutVars>
          <dgm:chPref val="3"/>
        </dgm:presLayoutVars>
      </dgm:prSet>
      <dgm:spPr/>
    </dgm:pt>
    <dgm:pt modelId="{031B3F0A-759B-46E8-9E0A-7CAE286EE21C}" type="pres">
      <dgm:prSet presAssocID="{E2374D7D-2785-49D0-80D1-C8B66C1423A5}" presName="rootConnector" presStyleLbl="node2" presStyleIdx="3" presStyleCnt="8"/>
      <dgm:spPr/>
    </dgm:pt>
    <dgm:pt modelId="{DF9C233C-535C-4CC6-8888-7A3B92226EDE}" type="pres">
      <dgm:prSet presAssocID="{E2374D7D-2785-49D0-80D1-C8B66C1423A5}" presName="hierChild4" presStyleCnt="0"/>
      <dgm:spPr/>
    </dgm:pt>
    <dgm:pt modelId="{05B4885D-A69C-4437-AAF6-E4E44ACC2123}" type="pres">
      <dgm:prSet presAssocID="{E2374D7D-2785-49D0-80D1-C8B66C1423A5}" presName="hierChild5" presStyleCnt="0"/>
      <dgm:spPr/>
    </dgm:pt>
    <dgm:pt modelId="{941BD219-F309-4AC6-A128-1BAD8A5CAE48}" type="pres">
      <dgm:prSet presAssocID="{0D991BE6-BA0A-4193-88E4-8CBCE9133121}" presName="Name35" presStyleLbl="parChTrans1D2" presStyleIdx="4" presStyleCnt="9"/>
      <dgm:spPr/>
    </dgm:pt>
    <dgm:pt modelId="{9D0842A0-FBB9-4BE4-8087-7898ACEDB33D}" type="pres">
      <dgm:prSet presAssocID="{D0227715-A39F-4ABE-8594-E64F52B18CC2}" presName="hierRoot2" presStyleCnt="0">
        <dgm:presLayoutVars>
          <dgm:hierBranch val="hang"/>
        </dgm:presLayoutVars>
      </dgm:prSet>
      <dgm:spPr/>
    </dgm:pt>
    <dgm:pt modelId="{48DAB015-9483-4264-891A-704CEE2BA004}" type="pres">
      <dgm:prSet presAssocID="{D0227715-A39F-4ABE-8594-E64F52B18CC2}" presName="rootComposite" presStyleCnt="0"/>
      <dgm:spPr/>
    </dgm:pt>
    <dgm:pt modelId="{564D231F-64FD-4091-8D82-F4CB612AFDEC}" type="pres">
      <dgm:prSet presAssocID="{D0227715-A39F-4ABE-8594-E64F52B18CC2}" presName="rootText" presStyleLbl="node2" presStyleIdx="4" presStyleCnt="8">
        <dgm:presLayoutVars>
          <dgm:chPref val="3"/>
        </dgm:presLayoutVars>
      </dgm:prSet>
      <dgm:spPr/>
    </dgm:pt>
    <dgm:pt modelId="{D59EE217-DB97-46A1-B841-0D1E6D443CCC}" type="pres">
      <dgm:prSet presAssocID="{D0227715-A39F-4ABE-8594-E64F52B18CC2}" presName="rootConnector" presStyleLbl="node2" presStyleIdx="4" presStyleCnt="8"/>
      <dgm:spPr/>
    </dgm:pt>
    <dgm:pt modelId="{EABC52E0-2923-466B-9FFA-1118DDDCF122}" type="pres">
      <dgm:prSet presAssocID="{D0227715-A39F-4ABE-8594-E64F52B18CC2}" presName="hierChild4" presStyleCnt="0"/>
      <dgm:spPr/>
    </dgm:pt>
    <dgm:pt modelId="{0E7E79EF-6636-491D-8FA5-DDF48A47EFA3}" type="pres">
      <dgm:prSet presAssocID="{D51D663F-07B8-4247-8D7D-F2316A3C1B55}" presName="Name48" presStyleLbl="parChTrans1D3" presStyleIdx="0" presStyleCnt="17"/>
      <dgm:spPr/>
    </dgm:pt>
    <dgm:pt modelId="{CBAE89F9-D5B6-4213-89D5-EE102412791E}" type="pres">
      <dgm:prSet presAssocID="{5141D172-033A-46DE-98AA-61E369D08808}" presName="hierRoot2" presStyleCnt="0">
        <dgm:presLayoutVars>
          <dgm:hierBranch val="init"/>
        </dgm:presLayoutVars>
      </dgm:prSet>
      <dgm:spPr/>
    </dgm:pt>
    <dgm:pt modelId="{F348FEEA-D784-4D32-86D7-864F2ABCDAB5}" type="pres">
      <dgm:prSet presAssocID="{5141D172-033A-46DE-98AA-61E369D08808}" presName="rootComposite" presStyleCnt="0"/>
      <dgm:spPr/>
    </dgm:pt>
    <dgm:pt modelId="{FF205582-7AE3-437B-90A8-CCBAB1A99549}" type="pres">
      <dgm:prSet presAssocID="{5141D172-033A-46DE-98AA-61E369D08808}" presName="rootText" presStyleLbl="node3" presStyleIdx="0" presStyleCnt="16">
        <dgm:presLayoutVars>
          <dgm:chPref val="3"/>
        </dgm:presLayoutVars>
      </dgm:prSet>
      <dgm:spPr/>
    </dgm:pt>
    <dgm:pt modelId="{24345BA9-E879-4C38-AF0B-9E919723031F}" type="pres">
      <dgm:prSet presAssocID="{5141D172-033A-46DE-98AA-61E369D08808}" presName="rootConnector" presStyleLbl="node3" presStyleIdx="0" presStyleCnt="16"/>
      <dgm:spPr/>
    </dgm:pt>
    <dgm:pt modelId="{C8B16259-CC7E-44D6-8779-D37505D0CF29}" type="pres">
      <dgm:prSet presAssocID="{5141D172-033A-46DE-98AA-61E369D08808}" presName="hierChild4" presStyleCnt="0"/>
      <dgm:spPr/>
    </dgm:pt>
    <dgm:pt modelId="{F7EE2139-ACAF-434E-9110-B3E19F92E427}" type="pres">
      <dgm:prSet presAssocID="{5141D172-033A-46DE-98AA-61E369D08808}" presName="hierChild5" presStyleCnt="0"/>
      <dgm:spPr/>
    </dgm:pt>
    <dgm:pt modelId="{3905439D-888D-4C3E-A28E-795E150BF7A1}" type="pres">
      <dgm:prSet presAssocID="{F65328A8-A9C1-412C-8EE1-3A0022A09699}" presName="Name48" presStyleLbl="parChTrans1D3" presStyleIdx="1" presStyleCnt="17"/>
      <dgm:spPr/>
    </dgm:pt>
    <dgm:pt modelId="{35AC54BA-0F71-4807-9222-D7E608A6B045}" type="pres">
      <dgm:prSet presAssocID="{516B1054-74AF-477F-A74D-E1DD63BED298}" presName="hierRoot2" presStyleCnt="0">
        <dgm:presLayoutVars>
          <dgm:hierBranch val="init"/>
        </dgm:presLayoutVars>
      </dgm:prSet>
      <dgm:spPr/>
    </dgm:pt>
    <dgm:pt modelId="{7B5771FE-B119-4166-9572-7AE00539FB24}" type="pres">
      <dgm:prSet presAssocID="{516B1054-74AF-477F-A74D-E1DD63BED298}" presName="rootComposite" presStyleCnt="0"/>
      <dgm:spPr/>
    </dgm:pt>
    <dgm:pt modelId="{1D039756-ECD4-4DA2-A4F1-636496A7EA03}" type="pres">
      <dgm:prSet presAssocID="{516B1054-74AF-477F-A74D-E1DD63BED298}" presName="rootText" presStyleLbl="node3" presStyleIdx="1" presStyleCnt="16">
        <dgm:presLayoutVars>
          <dgm:chPref val="3"/>
        </dgm:presLayoutVars>
      </dgm:prSet>
      <dgm:spPr/>
    </dgm:pt>
    <dgm:pt modelId="{0249FB7B-539A-4934-ACB1-57A71F451A34}" type="pres">
      <dgm:prSet presAssocID="{516B1054-74AF-477F-A74D-E1DD63BED298}" presName="rootConnector" presStyleLbl="node3" presStyleIdx="1" presStyleCnt="16"/>
      <dgm:spPr/>
    </dgm:pt>
    <dgm:pt modelId="{8A8EE18E-692E-4EFD-BF88-E5854FC43EAB}" type="pres">
      <dgm:prSet presAssocID="{516B1054-74AF-477F-A74D-E1DD63BED298}" presName="hierChild4" presStyleCnt="0"/>
      <dgm:spPr/>
    </dgm:pt>
    <dgm:pt modelId="{E0768736-792E-44C9-9252-159083682E2C}" type="pres">
      <dgm:prSet presAssocID="{516B1054-74AF-477F-A74D-E1DD63BED298}" presName="hierChild5" presStyleCnt="0"/>
      <dgm:spPr/>
    </dgm:pt>
    <dgm:pt modelId="{48D4C218-74A9-4CF5-BA6A-8BC87CD23B3C}" type="pres">
      <dgm:prSet presAssocID="{B3D88CBB-0FEB-4340-9FDC-669F8DCD83CA}" presName="Name48" presStyleLbl="parChTrans1D3" presStyleIdx="2" presStyleCnt="17"/>
      <dgm:spPr/>
    </dgm:pt>
    <dgm:pt modelId="{5038D9D8-7DBC-44EA-8124-24A64FB2B5BC}" type="pres">
      <dgm:prSet presAssocID="{7A6E0A05-65B5-4BDA-9608-4AA9A21FE921}" presName="hierRoot2" presStyleCnt="0">
        <dgm:presLayoutVars>
          <dgm:hierBranch val="init"/>
        </dgm:presLayoutVars>
      </dgm:prSet>
      <dgm:spPr/>
    </dgm:pt>
    <dgm:pt modelId="{6D334BAE-D9C7-4017-9811-E44823DDA2EB}" type="pres">
      <dgm:prSet presAssocID="{7A6E0A05-65B5-4BDA-9608-4AA9A21FE921}" presName="rootComposite" presStyleCnt="0"/>
      <dgm:spPr/>
    </dgm:pt>
    <dgm:pt modelId="{0062D370-8BD4-4F71-8137-00F835F58792}" type="pres">
      <dgm:prSet presAssocID="{7A6E0A05-65B5-4BDA-9608-4AA9A21FE921}" presName="rootText" presStyleLbl="node3" presStyleIdx="2" presStyleCnt="16">
        <dgm:presLayoutVars>
          <dgm:chPref val="3"/>
        </dgm:presLayoutVars>
      </dgm:prSet>
      <dgm:spPr/>
    </dgm:pt>
    <dgm:pt modelId="{92234E33-3137-434E-A909-52ADE63A09F4}" type="pres">
      <dgm:prSet presAssocID="{7A6E0A05-65B5-4BDA-9608-4AA9A21FE921}" presName="rootConnector" presStyleLbl="node3" presStyleIdx="2" presStyleCnt="16"/>
      <dgm:spPr/>
    </dgm:pt>
    <dgm:pt modelId="{50F98DF4-D8A4-4907-AAD0-725FB56552CC}" type="pres">
      <dgm:prSet presAssocID="{7A6E0A05-65B5-4BDA-9608-4AA9A21FE921}" presName="hierChild4" presStyleCnt="0"/>
      <dgm:spPr/>
    </dgm:pt>
    <dgm:pt modelId="{D02E60BA-80FA-47EF-87A1-013278FA64B2}" type="pres">
      <dgm:prSet presAssocID="{7A6E0A05-65B5-4BDA-9608-4AA9A21FE921}" presName="hierChild5" presStyleCnt="0"/>
      <dgm:spPr/>
    </dgm:pt>
    <dgm:pt modelId="{15419A25-9916-457B-8DA1-3AE6A1E21719}" type="pres">
      <dgm:prSet presAssocID="{5C73011B-A408-4946-B1C3-B54D6E2A8414}" presName="Name48" presStyleLbl="parChTrans1D3" presStyleIdx="3" presStyleCnt="17"/>
      <dgm:spPr/>
    </dgm:pt>
    <dgm:pt modelId="{D4698119-D16B-4DAC-ABD7-495A0A8E82C4}" type="pres">
      <dgm:prSet presAssocID="{33695E93-AAA1-4F6B-A57C-32BF90AC659B}" presName="hierRoot2" presStyleCnt="0">
        <dgm:presLayoutVars>
          <dgm:hierBranch val="init"/>
        </dgm:presLayoutVars>
      </dgm:prSet>
      <dgm:spPr/>
    </dgm:pt>
    <dgm:pt modelId="{F728A41D-4251-4E46-8A48-903C88463589}" type="pres">
      <dgm:prSet presAssocID="{33695E93-AAA1-4F6B-A57C-32BF90AC659B}" presName="rootComposite" presStyleCnt="0"/>
      <dgm:spPr/>
    </dgm:pt>
    <dgm:pt modelId="{CF987DD0-0ED7-4E34-B88B-3BAAA48D3867}" type="pres">
      <dgm:prSet presAssocID="{33695E93-AAA1-4F6B-A57C-32BF90AC659B}" presName="rootText" presStyleLbl="node3" presStyleIdx="3" presStyleCnt="16">
        <dgm:presLayoutVars>
          <dgm:chPref val="3"/>
        </dgm:presLayoutVars>
      </dgm:prSet>
      <dgm:spPr/>
    </dgm:pt>
    <dgm:pt modelId="{BAF7C86A-9358-4AE9-AD58-45E60F98F28E}" type="pres">
      <dgm:prSet presAssocID="{33695E93-AAA1-4F6B-A57C-32BF90AC659B}" presName="rootConnector" presStyleLbl="node3" presStyleIdx="3" presStyleCnt="16"/>
      <dgm:spPr/>
    </dgm:pt>
    <dgm:pt modelId="{0CA10D77-E442-4867-8097-B75962FE091C}" type="pres">
      <dgm:prSet presAssocID="{33695E93-AAA1-4F6B-A57C-32BF90AC659B}" presName="hierChild4" presStyleCnt="0"/>
      <dgm:spPr/>
    </dgm:pt>
    <dgm:pt modelId="{5E4BCD94-F011-4869-A2A1-A466F2D8CD27}" type="pres">
      <dgm:prSet presAssocID="{33695E93-AAA1-4F6B-A57C-32BF90AC659B}" presName="hierChild5" presStyleCnt="0"/>
      <dgm:spPr/>
    </dgm:pt>
    <dgm:pt modelId="{42F0E333-DEB9-4F1D-AC43-F53533B7C736}" type="pres">
      <dgm:prSet presAssocID="{D0227715-A39F-4ABE-8594-E64F52B18CC2}" presName="hierChild5" presStyleCnt="0"/>
      <dgm:spPr/>
    </dgm:pt>
    <dgm:pt modelId="{9CE73CDA-E23F-4948-BA4E-6F26AB3C9D0D}" type="pres">
      <dgm:prSet presAssocID="{EF55FB29-94D4-44C2-8A74-312142F43715}" presName="Name35" presStyleLbl="parChTrans1D2" presStyleIdx="5" presStyleCnt="9"/>
      <dgm:spPr/>
    </dgm:pt>
    <dgm:pt modelId="{BA52C2E2-9873-42A6-AA9B-487EFC2D9E09}" type="pres">
      <dgm:prSet presAssocID="{4D75DC30-7F7A-46E5-A53F-1DADB53A5FE6}" presName="hierRoot2" presStyleCnt="0">
        <dgm:presLayoutVars>
          <dgm:hierBranch val="hang"/>
        </dgm:presLayoutVars>
      </dgm:prSet>
      <dgm:spPr/>
    </dgm:pt>
    <dgm:pt modelId="{E82043E6-D219-418C-9BBA-EC595492B512}" type="pres">
      <dgm:prSet presAssocID="{4D75DC30-7F7A-46E5-A53F-1DADB53A5FE6}" presName="rootComposite" presStyleCnt="0"/>
      <dgm:spPr/>
    </dgm:pt>
    <dgm:pt modelId="{D3E265A2-5405-4CE4-9F83-4F883B9D33D5}" type="pres">
      <dgm:prSet presAssocID="{4D75DC30-7F7A-46E5-A53F-1DADB53A5FE6}" presName="rootText" presStyleLbl="node2" presStyleIdx="5" presStyleCnt="8">
        <dgm:presLayoutVars>
          <dgm:chPref val="3"/>
        </dgm:presLayoutVars>
      </dgm:prSet>
      <dgm:spPr/>
    </dgm:pt>
    <dgm:pt modelId="{F18B7438-DD92-443F-8977-EEF6CEAC3AD1}" type="pres">
      <dgm:prSet presAssocID="{4D75DC30-7F7A-46E5-A53F-1DADB53A5FE6}" presName="rootConnector" presStyleLbl="node2" presStyleIdx="5" presStyleCnt="8"/>
      <dgm:spPr/>
    </dgm:pt>
    <dgm:pt modelId="{B3680C5B-4DB6-4FD9-9084-A1398D376B11}" type="pres">
      <dgm:prSet presAssocID="{4D75DC30-7F7A-46E5-A53F-1DADB53A5FE6}" presName="hierChild4" presStyleCnt="0"/>
      <dgm:spPr/>
    </dgm:pt>
    <dgm:pt modelId="{9808B2F9-3605-4B93-A245-F50EC649EBAE}" type="pres">
      <dgm:prSet presAssocID="{5BE9B4A6-BB32-4DBD-B096-FE4D161A015D}" presName="Name48" presStyleLbl="parChTrans1D3" presStyleIdx="4" presStyleCnt="17"/>
      <dgm:spPr/>
    </dgm:pt>
    <dgm:pt modelId="{CAAC6BCB-322C-438D-BB98-7663943B5738}" type="pres">
      <dgm:prSet presAssocID="{A099D9F7-45BB-4B68-87A4-30E214D5349A}" presName="hierRoot2" presStyleCnt="0">
        <dgm:presLayoutVars>
          <dgm:hierBranch val="init"/>
        </dgm:presLayoutVars>
      </dgm:prSet>
      <dgm:spPr/>
    </dgm:pt>
    <dgm:pt modelId="{B204F52D-EDEF-450C-BCEA-6035F26E0747}" type="pres">
      <dgm:prSet presAssocID="{A099D9F7-45BB-4B68-87A4-30E214D5349A}" presName="rootComposite" presStyleCnt="0"/>
      <dgm:spPr/>
    </dgm:pt>
    <dgm:pt modelId="{EA2864C7-AAF6-48FD-8385-06DD727FF34C}" type="pres">
      <dgm:prSet presAssocID="{A099D9F7-45BB-4B68-87A4-30E214D5349A}" presName="rootText" presStyleLbl="node3" presStyleIdx="4" presStyleCnt="16">
        <dgm:presLayoutVars>
          <dgm:chPref val="3"/>
        </dgm:presLayoutVars>
      </dgm:prSet>
      <dgm:spPr/>
    </dgm:pt>
    <dgm:pt modelId="{202D30EF-6CE4-4A46-83F1-953424DA6E5A}" type="pres">
      <dgm:prSet presAssocID="{A099D9F7-45BB-4B68-87A4-30E214D5349A}" presName="rootConnector" presStyleLbl="node3" presStyleIdx="4" presStyleCnt="16"/>
      <dgm:spPr/>
    </dgm:pt>
    <dgm:pt modelId="{326D774E-E500-444F-A269-CB6E951A906A}" type="pres">
      <dgm:prSet presAssocID="{A099D9F7-45BB-4B68-87A4-30E214D5349A}" presName="hierChild4" presStyleCnt="0"/>
      <dgm:spPr/>
    </dgm:pt>
    <dgm:pt modelId="{CDAD0A12-4A5D-4058-9CAB-2C7D09E9CCEB}" type="pres">
      <dgm:prSet presAssocID="{A099D9F7-45BB-4B68-87A4-30E214D5349A}" presName="hierChild5" presStyleCnt="0"/>
      <dgm:spPr/>
    </dgm:pt>
    <dgm:pt modelId="{FE2FC145-F116-4DF7-B2C7-36760AC451F9}" type="pres">
      <dgm:prSet presAssocID="{AD9C3134-24B0-4D77-9B45-F3551962AB24}" presName="Name48" presStyleLbl="parChTrans1D3" presStyleIdx="5" presStyleCnt="17"/>
      <dgm:spPr/>
    </dgm:pt>
    <dgm:pt modelId="{7937CC34-C5DE-4CB0-97FA-0CF071EE9A4E}" type="pres">
      <dgm:prSet presAssocID="{54F1860A-34CE-4F24-8941-054CDFB07B9F}" presName="hierRoot2" presStyleCnt="0">
        <dgm:presLayoutVars>
          <dgm:hierBranch val="init"/>
        </dgm:presLayoutVars>
      </dgm:prSet>
      <dgm:spPr/>
    </dgm:pt>
    <dgm:pt modelId="{D03DD5D0-A413-4D2E-B160-F3FFEBCD7ECE}" type="pres">
      <dgm:prSet presAssocID="{54F1860A-34CE-4F24-8941-054CDFB07B9F}" presName="rootComposite" presStyleCnt="0"/>
      <dgm:spPr/>
    </dgm:pt>
    <dgm:pt modelId="{4BFC45AE-337E-491E-B03B-FEC8B9CEDCD0}" type="pres">
      <dgm:prSet presAssocID="{54F1860A-34CE-4F24-8941-054CDFB07B9F}" presName="rootText" presStyleLbl="node3" presStyleIdx="5" presStyleCnt="16">
        <dgm:presLayoutVars>
          <dgm:chPref val="3"/>
        </dgm:presLayoutVars>
      </dgm:prSet>
      <dgm:spPr/>
    </dgm:pt>
    <dgm:pt modelId="{E6DD67AC-B0EA-4E00-953E-2A851D17E08A}" type="pres">
      <dgm:prSet presAssocID="{54F1860A-34CE-4F24-8941-054CDFB07B9F}" presName="rootConnector" presStyleLbl="node3" presStyleIdx="5" presStyleCnt="16"/>
      <dgm:spPr/>
    </dgm:pt>
    <dgm:pt modelId="{D83124BA-0589-4912-99CF-284F8A2C1FB9}" type="pres">
      <dgm:prSet presAssocID="{54F1860A-34CE-4F24-8941-054CDFB07B9F}" presName="hierChild4" presStyleCnt="0"/>
      <dgm:spPr/>
    </dgm:pt>
    <dgm:pt modelId="{73BFB183-1660-46E4-95D0-0B79EB67654F}" type="pres">
      <dgm:prSet presAssocID="{54F1860A-34CE-4F24-8941-054CDFB07B9F}" presName="hierChild5" presStyleCnt="0"/>
      <dgm:spPr/>
    </dgm:pt>
    <dgm:pt modelId="{D6AB575B-9614-4489-A8B9-B6E273541D4B}" type="pres">
      <dgm:prSet presAssocID="{D2C3DC13-8ABF-474B-A87C-8136F87216B1}" presName="Name48" presStyleLbl="parChTrans1D3" presStyleIdx="6" presStyleCnt="17"/>
      <dgm:spPr/>
    </dgm:pt>
    <dgm:pt modelId="{A4417CE6-06B1-444A-BA74-3231A0F7A8D7}" type="pres">
      <dgm:prSet presAssocID="{871E936D-91EE-4132-A13D-860A8F60BB1C}" presName="hierRoot2" presStyleCnt="0">
        <dgm:presLayoutVars>
          <dgm:hierBranch val="init"/>
        </dgm:presLayoutVars>
      </dgm:prSet>
      <dgm:spPr/>
    </dgm:pt>
    <dgm:pt modelId="{6FDE4216-A608-43DF-993E-23D7BE9CC3BD}" type="pres">
      <dgm:prSet presAssocID="{871E936D-91EE-4132-A13D-860A8F60BB1C}" presName="rootComposite" presStyleCnt="0"/>
      <dgm:spPr/>
    </dgm:pt>
    <dgm:pt modelId="{9DB19677-A397-417B-8576-3359F80DB2C9}" type="pres">
      <dgm:prSet presAssocID="{871E936D-91EE-4132-A13D-860A8F60BB1C}" presName="rootText" presStyleLbl="node3" presStyleIdx="6" presStyleCnt="16">
        <dgm:presLayoutVars>
          <dgm:chPref val="3"/>
        </dgm:presLayoutVars>
      </dgm:prSet>
      <dgm:spPr/>
    </dgm:pt>
    <dgm:pt modelId="{DBCD34D0-88A0-497C-A987-CD357629B7AE}" type="pres">
      <dgm:prSet presAssocID="{871E936D-91EE-4132-A13D-860A8F60BB1C}" presName="rootConnector" presStyleLbl="node3" presStyleIdx="6" presStyleCnt="16"/>
      <dgm:spPr/>
    </dgm:pt>
    <dgm:pt modelId="{1991417A-78FC-4C8C-B763-6F0BA0087750}" type="pres">
      <dgm:prSet presAssocID="{871E936D-91EE-4132-A13D-860A8F60BB1C}" presName="hierChild4" presStyleCnt="0"/>
      <dgm:spPr/>
    </dgm:pt>
    <dgm:pt modelId="{0A4E9F51-DE19-411F-94E6-B490A0B9897E}" type="pres">
      <dgm:prSet presAssocID="{871E936D-91EE-4132-A13D-860A8F60BB1C}" presName="hierChild5" presStyleCnt="0"/>
      <dgm:spPr/>
    </dgm:pt>
    <dgm:pt modelId="{A83AB385-951C-49C6-AC1A-63120AF6C605}" type="pres">
      <dgm:prSet presAssocID="{90C0A6C2-4F88-4989-93BE-D4FD56CA7C55}" presName="Name48" presStyleLbl="parChTrans1D3" presStyleIdx="7" presStyleCnt="17"/>
      <dgm:spPr/>
    </dgm:pt>
    <dgm:pt modelId="{38FB2BC7-60D1-414D-B3CD-1605EBA502C0}" type="pres">
      <dgm:prSet presAssocID="{4C403CE0-0BA7-4197-B9B3-A7664D20EFC4}" presName="hierRoot2" presStyleCnt="0">
        <dgm:presLayoutVars>
          <dgm:hierBranch val="init"/>
        </dgm:presLayoutVars>
      </dgm:prSet>
      <dgm:spPr/>
    </dgm:pt>
    <dgm:pt modelId="{37482E5B-ACA3-483D-8FB1-FBD5E34D3C3F}" type="pres">
      <dgm:prSet presAssocID="{4C403CE0-0BA7-4197-B9B3-A7664D20EFC4}" presName="rootComposite" presStyleCnt="0"/>
      <dgm:spPr/>
    </dgm:pt>
    <dgm:pt modelId="{CF9E24CE-2161-4884-9569-2DBBD37F5D37}" type="pres">
      <dgm:prSet presAssocID="{4C403CE0-0BA7-4197-B9B3-A7664D20EFC4}" presName="rootText" presStyleLbl="node3" presStyleIdx="7" presStyleCnt="16">
        <dgm:presLayoutVars>
          <dgm:chPref val="3"/>
        </dgm:presLayoutVars>
      </dgm:prSet>
      <dgm:spPr/>
    </dgm:pt>
    <dgm:pt modelId="{A1D922F8-5DD0-47EE-9250-EAA0A7D63916}" type="pres">
      <dgm:prSet presAssocID="{4C403CE0-0BA7-4197-B9B3-A7664D20EFC4}" presName="rootConnector" presStyleLbl="node3" presStyleIdx="7" presStyleCnt="16"/>
      <dgm:spPr/>
    </dgm:pt>
    <dgm:pt modelId="{8F63FAA8-E20A-4EA2-84DC-E260C6391F17}" type="pres">
      <dgm:prSet presAssocID="{4C403CE0-0BA7-4197-B9B3-A7664D20EFC4}" presName="hierChild4" presStyleCnt="0"/>
      <dgm:spPr/>
    </dgm:pt>
    <dgm:pt modelId="{6095F00A-21B0-4C1A-BD18-34EB556B61C4}" type="pres">
      <dgm:prSet presAssocID="{4C403CE0-0BA7-4197-B9B3-A7664D20EFC4}" presName="hierChild5" presStyleCnt="0"/>
      <dgm:spPr/>
    </dgm:pt>
    <dgm:pt modelId="{99BEBC4A-C1ED-46D2-9A6C-7EA0A25FD3B6}" type="pres">
      <dgm:prSet presAssocID="{4D75DC30-7F7A-46E5-A53F-1DADB53A5FE6}" presName="hierChild5" presStyleCnt="0"/>
      <dgm:spPr/>
    </dgm:pt>
    <dgm:pt modelId="{63D4FB9E-65D5-42B0-913B-F23CBE6959B3}" type="pres">
      <dgm:prSet presAssocID="{61A858FA-B4A7-419F-B832-CCCDA1918682}" presName="Name35" presStyleLbl="parChTrans1D2" presStyleIdx="6" presStyleCnt="9"/>
      <dgm:spPr/>
    </dgm:pt>
    <dgm:pt modelId="{0E0612E0-AC01-47AA-89F9-1D0FB2EF017B}" type="pres">
      <dgm:prSet presAssocID="{5485F2DE-62AA-4C3A-ABDA-5755873FC272}" presName="hierRoot2" presStyleCnt="0">
        <dgm:presLayoutVars>
          <dgm:hierBranch val="hang"/>
        </dgm:presLayoutVars>
      </dgm:prSet>
      <dgm:spPr/>
    </dgm:pt>
    <dgm:pt modelId="{E99C8C4D-B915-4B36-9661-060159DCF2ED}" type="pres">
      <dgm:prSet presAssocID="{5485F2DE-62AA-4C3A-ABDA-5755873FC272}" presName="rootComposite" presStyleCnt="0"/>
      <dgm:spPr/>
    </dgm:pt>
    <dgm:pt modelId="{31C1EC3C-BFBE-4272-A543-B812B57C4258}" type="pres">
      <dgm:prSet presAssocID="{5485F2DE-62AA-4C3A-ABDA-5755873FC272}" presName="rootText" presStyleLbl="node2" presStyleIdx="6" presStyleCnt="8">
        <dgm:presLayoutVars>
          <dgm:chPref val="3"/>
        </dgm:presLayoutVars>
      </dgm:prSet>
      <dgm:spPr/>
    </dgm:pt>
    <dgm:pt modelId="{D4DAED11-05C1-442F-9FE5-09C3AAD7DF24}" type="pres">
      <dgm:prSet presAssocID="{5485F2DE-62AA-4C3A-ABDA-5755873FC272}" presName="rootConnector" presStyleLbl="node2" presStyleIdx="6" presStyleCnt="8"/>
      <dgm:spPr/>
    </dgm:pt>
    <dgm:pt modelId="{D348FCB0-3BDF-4EEC-A34A-7CCEFB23E69A}" type="pres">
      <dgm:prSet presAssocID="{5485F2DE-62AA-4C3A-ABDA-5755873FC272}" presName="hierChild4" presStyleCnt="0"/>
      <dgm:spPr/>
    </dgm:pt>
    <dgm:pt modelId="{AE708D82-8C0E-47B5-A247-D89DC35A3565}" type="pres">
      <dgm:prSet presAssocID="{FC38BD0B-68C4-4C5C-A078-34BF7DD239A9}" presName="Name48" presStyleLbl="parChTrans1D3" presStyleIdx="8" presStyleCnt="17"/>
      <dgm:spPr/>
    </dgm:pt>
    <dgm:pt modelId="{917624DB-B314-4D7E-B510-4A5553A62F32}" type="pres">
      <dgm:prSet presAssocID="{703B1BFF-6B09-41AA-9D68-8D8C97A527F0}" presName="hierRoot2" presStyleCnt="0">
        <dgm:presLayoutVars>
          <dgm:hierBranch val="init"/>
        </dgm:presLayoutVars>
      </dgm:prSet>
      <dgm:spPr/>
    </dgm:pt>
    <dgm:pt modelId="{388FB39E-BBD6-4D86-99D2-BF8103BF9FE7}" type="pres">
      <dgm:prSet presAssocID="{703B1BFF-6B09-41AA-9D68-8D8C97A527F0}" presName="rootComposite" presStyleCnt="0"/>
      <dgm:spPr/>
    </dgm:pt>
    <dgm:pt modelId="{CE3BF2D2-41D7-4F01-B0E4-6F9BAE2F7680}" type="pres">
      <dgm:prSet presAssocID="{703B1BFF-6B09-41AA-9D68-8D8C97A527F0}" presName="rootText" presStyleLbl="node3" presStyleIdx="8" presStyleCnt="16">
        <dgm:presLayoutVars>
          <dgm:chPref val="3"/>
        </dgm:presLayoutVars>
      </dgm:prSet>
      <dgm:spPr/>
    </dgm:pt>
    <dgm:pt modelId="{C61E8336-5E49-4193-952D-2E9C334011BA}" type="pres">
      <dgm:prSet presAssocID="{703B1BFF-6B09-41AA-9D68-8D8C97A527F0}" presName="rootConnector" presStyleLbl="node3" presStyleIdx="8" presStyleCnt="16"/>
      <dgm:spPr/>
    </dgm:pt>
    <dgm:pt modelId="{3B3FC8B8-27EE-4EF7-A7EB-3F6AD7D5E658}" type="pres">
      <dgm:prSet presAssocID="{703B1BFF-6B09-41AA-9D68-8D8C97A527F0}" presName="hierChild4" presStyleCnt="0"/>
      <dgm:spPr/>
    </dgm:pt>
    <dgm:pt modelId="{0131B7EF-565B-4D77-9102-00F32971FAE6}" type="pres">
      <dgm:prSet presAssocID="{703B1BFF-6B09-41AA-9D68-8D8C97A527F0}" presName="hierChild5" presStyleCnt="0"/>
      <dgm:spPr/>
    </dgm:pt>
    <dgm:pt modelId="{398BFD5E-E196-4D65-B68B-70FFDE7281C3}" type="pres">
      <dgm:prSet presAssocID="{2BC17803-5EB8-4CDC-B2A9-3BEDAB4D5C1E}" presName="Name48" presStyleLbl="parChTrans1D3" presStyleIdx="9" presStyleCnt="17"/>
      <dgm:spPr/>
    </dgm:pt>
    <dgm:pt modelId="{BD6331B4-85A9-41D4-8748-9ECA6E88B924}" type="pres">
      <dgm:prSet presAssocID="{0CF92A8F-4F04-43EB-B4EB-C1C0CF79119A}" presName="hierRoot2" presStyleCnt="0">
        <dgm:presLayoutVars>
          <dgm:hierBranch val="init"/>
        </dgm:presLayoutVars>
      </dgm:prSet>
      <dgm:spPr/>
    </dgm:pt>
    <dgm:pt modelId="{889FEE5E-F6CF-4377-82DB-0C9505DBEA20}" type="pres">
      <dgm:prSet presAssocID="{0CF92A8F-4F04-43EB-B4EB-C1C0CF79119A}" presName="rootComposite" presStyleCnt="0"/>
      <dgm:spPr/>
    </dgm:pt>
    <dgm:pt modelId="{D07A6E65-AC62-4ED6-BFBA-D95AA61DDC5F}" type="pres">
      <dgm:prSet presAssocID="{0CF92A8F-4F04-43EB-B4EB-C1C0CF79119A}" presName="rootText" presStyleLbl="node3" presStyleIdx="9" presStyleCnt="16">
        <dgm:presLayoutVars>
          <dgm:chPref val="3"/>
        </dgm:presLayoutVars>
      </dgm:prSet>
      <dgm:spPr/>
    </dgm:pt>
    <dgm:pt modelId="{472E0795-89BF-4FC6-BD2A-16CCA8E9E698}" type="pres">
      <dgm:prSet presAssocID="{0CF92A8F-4F04-43EB-B4EB-C1C0CF79119A}" presName="rootConnector" presStyleLbl="node3" presStyleIdx="9" presStyleCnt="16"/>
      <dgm:spPr/>
    </dgm:pt>
    <dgm:pt modelId="{2BAFA5C1-3B73-48BD-A8C3-404D44DA2273}" type="pres">
      <dgm:prSet presAssocID="{0CF92A8F-4F04-43EB-B4EB-C1C0CF79119A}" presName="hierChild4" presStyleCnt="0"/>
      <dgm:spPr/>
    </dgm:pt>
    <dgm:pt modelId="{2A4E5928-B155-42F4-8C39-96BE9229FEC5}" type="pres">
      <dgm:prSet presAssocID="{0CF92A8F-4F04-43EB-B4EB-C1C0CF79119A}" presName="hierChild5" presStyleCnt="0"/>
      <dgm:spPr/>
    </dgm:pt>
    <dgm:pt modelId="{952DE62C-2D37-4C8E-8BC1-EE13746803BB}" type="pres">
      <dgm:prSet presAssocID="{6B1F7EAF-85D1-4427-8FE5-CC33907D42E2}" presName="Name48" presStyleLbl="parChTrans1D3" presStyleIdx="10" presStyleCnt="17"/>
      <dgm:spPr/>
    </dgm:pt>
    <dgm:pt modelId="{8C915F06-EAE7-4972-B31A-AAE21CACE3AA}" type="pres">
      <dgm:prSet presAssocID="{D5B61003-7903-4FC9-A2FF-915F37C71045}" presName="hierRoot2" presStyleCnt="0">
        <dgm:presLayoutVars>
          <dgm:hierBranch val="init"/>
        </dgm:presLayoutVars>
      </dgm:prSet>
      <dgm:spPr/>
    </dgm:pt>
    <dgm:pt modelId="{26BD35C0-AE4B-46BB-90ED-EE705F191B6A}" type="pres">
      <dgm:prSet presAssocID="{D5B61003-7903-4FC9-A2FF-915F37C71045}" presName="rootComposite" presStyleCnt="0"/>
      <dgm:spPr/>
    </dgm:pt>
    <dgm:pt modelId="{92FF9F69-08DE-40F0-83BF-B61D4D09E364}" type="pres">
      <dgm:prSet presAssocID="{D5B61003-7903-4FC9-A2FF-915F37C71045}" presName="rootText" presStyleLbl="node3" presStyleIdx="10" presStyleCnt="16">
        <dgm:presLayoutVars>
          <dgm:chPref val="3"/>
        </dgm:presLayoutVars>
      </dgm:prSet>
      <dgm:spPr/>
    </dgm:pt>
    <dgm:pt modelId="{9B369806-C23B-4502-9AE6-A495300542F7}" type="pres">
      <dgm:prSet presAssocID="{D5B61003-7903-4FC9-A2FF-915F37C71045}" presName="rootConnector" presStyleLbl="node3" presStyleIdx="10" presStyleCnt="16"/>
      <dgm:spPr/>
    </dgm:pt>
    <dgm:pt modelId="{683B2577-2E82-44E7-9520-AB2BC032D6A7}" type="pres">
      <dgm:prSet presAssocID="{D5B61003-7903-4FC9-A2FF-915F37C71045}" presName="hierChild4" presStyleCnt="0"/>
      <dgm:spPr/>
    </dgm:pt>
    <dgm:pt modelId="{94D1B252-080D-41E3-A71D-0BC6F6CD8304}" type="pres">
      <dgm:prSet presAssocID="{D5B61003-7903-4FC9-A2FF-915F37C71045}" presName="hierChild5" presStyleCnt="0"/>
      <dgm:spPr/>
    </dgm:pt>
    <dgm:pt modelId="{3BFCCBFD-1D3A-43CD-9809-9F942F7A5A5B}" type="pres">
      <dgm:prSet presAssocID="{453AE4E5-D8CA-4F6A-8927-EE9BA0ABD681}" presName="Name48" presStyleLbl="parChTrans1D3" presStyleIdx="11" presStyleCnt="17"/>
      <dgm:spPr/>
    </dgm:pt>
    <dgm:pt modelId="{AE300492-9AF7-4E12-A84D-6A0CAB4B1EB4}" type="pres">
      <dgm:prSet presAssocID="{14811626-3001-4329-AFFF-5AE4ED8ED8B6}" presName="hierRoot2" presStyleCnt="0">
        <dgm:presLayoutVars>
          <dgm:hierBranch val="init"/>
        </dgm:presLayoutVars>
      </dgm:prSet>
      <dgm:spPr/>
    </dgm:pt>
    <dgm:pt modelId="{1608CD15-4401-43C0-9280-24809A029F69}" type="pres">
      <dgm:prSet presAssocID="{14811626-3001-4329-AFFF-5AE4ED8ED8B6}" presName="rootComposite" presStyleCnt="0"/>
      <dgm:spPr/>
    </dgm:pt>
    <dgm:pt modelId="{1F372165-E39A-4B5D-942C-CBBD3D767081}" type="pres">
      <dgm:prSet presAssocID="{14811626-3001-4329-AFFF-5AE4ED8ED8B6}" presName="rootText" presStyleLbl="node3" presStyleIdx="11" presStyleCnt="16">
        <dgm:presLayoutVars>
          <dgm:chPref val="3"/>
        </dgm:presLayoutVars>
      </dgm:prSet>
      <dgm:spPr/>
    </dgm:pt>
    <dgm:pt modelId="{2D1D0E2B-C171-41CB-97B9-2B6419FC1E3E}" type="pres">
      <dgm:prSet presAssocID="{14811626-3001-4329-AFFF-5AE4ED8ED8B6}" presName="rootConnector" presStyleLbl="node3" presStyleIdx="11" presStyleCnt="16"/>
      <dgm:spPr/>
    </dgm:pt>
    <dgm:pt modelId="{ABD1620A-7852-4295-8829-E3CF05C46A90}" type="pres">
      <dgm:prSet presAssocID="{14811626-3001-4329-AFFF-5AE4ED8ED8B6}" presName="hierChild4" presStyleCnt="0"/>
      <dgm:spPr/>
    </dgm:pt>
    <dgm:pt modelId="{6C51F6E2-AA53-480C-9637-73FBF6B69BC8}" type="pres">
      <dgm:prSet presAssocID="{14811626-3001-4329-AFFF-5AE4ED8ED8B6}" presName="hierChild5" presStyleCnt="0"/>
      <dgm:spPr/>
    </dgm:pt>
    <dgm:pt modelId="{D387F819-9D2B-4640-9B8B-5B1DDB11C3F7}" type="pres">
      <dgm:prSet presAssocID="{5485F2DE-62AA-4C3A-ABDA-5755873FC272}" presName="hierChild5" presStyleCnt="0"/>
      <dgm:spPr/>
    </dgm:pt>
    <dgm:pt modelId="{2C81FC3D-5003-4326-9680-5D4395C00577}" type="pres">
      <dgm:prSet presAssocID="{E015F959-9893-4E43-B339-B7F2C03480F4}" presName="Name35" presStyleLbl="parChTrans1D2" presStyleIdx="7" presStyleCnt="9"/>
      <dgm:spPr/>
    </dgm:pt>
    <dgm:pt modelId="{7EFEC5BD-0EF6-4DE6-8BA1-168032C29255}" type="pres">
      <dgm:prSet presAssocID="{8805A2C4-1B49-4AC7-BB56-724A359FF2F2}" presName="hierRoot2" presStyleCnt="0">
        <dgm:presLayoutVars>
          <dgm:hierBranch val="hang"/>
        </dgm:presLayoutVars>
      </dgm:prSet>
      <dgm:spPr/>
    </dgm:pt>
    <dgm:pt modelId="{EEE5A324-A8FE-4FDD-8FA8-F3D02542B8EF}" type="pres">
      <dgm:prSet presAssocID="{8805A2C4-1B49-4AC7-BB56-724A359FF2F2}" presName="rootComposite" presStyleCnt="0"/>
      <dgm:spPr/>
    </dgm:pt>
    <dgm:pt modelId="{68E2FE31-BDA7-4C06-B2EA-69585CD9C756}" type="pres">
      <dgm:prSet presAssocID="{8805A2C4-1B49-4AC7-BB56-724A359FF2F2}" presName="rootText" presStyleLbl="node2" presStyleIdx="7" presStyleCnt="8">
        <dgm:presLayoutVars>
          <dgm:chPref val="3"/>
        </dgm:presLayoutVars>
      </dgm:prSet>
      <dgm:spPr/>
    </dgm:pt>
    <dgm:pt modelId="{44FD817A-2314-4D07-989A-37F435900467}" type="pres">
      <dgm:prSet presAssocID="{8805A2C4-1B49-4AC7-BB56-724A359FF2F2}" presName="rootConnector" presStyleLbl="node2" presStyleIdx="7" presStyleCnt="8"/>
      <dgm:spPr/>
    </dgm:pt>
    <dgm:pt modelId="{55DC97E0-4F0B-4C6D-96CE-EC5745663418}" type="pres">
      <dgm:prSet presAssocID="{8805A2C4-1B49-4AC7-BB56-724A359FF2F2}" presName="hierChild4" presStyleCnt="0"/>
      <dgm:spPr/>
    </dgm:pt>
    <dgm:pt modelId="{47F46B7F-4C94-4CB1-89EF-33F6567D5416}" type="pres">
      <dgm:prSet presAssocID="{738A988A-9E4A-4E00-BD06-AC73B9E188F4}" presName="Name48" presStyleLbl="parChTrans1D3" presStyleIdx="12" presStyleCnt="17"/>
      <dgm:spPr/>
    </dgm:pt>
    <dgm:pt modelId="{A40E9592-E64A-4C40-B7E6-0EEB0A9918E5}" type="pres">
      <dgm:prSet presAssocID="{E8DDE73C-5FB0-4429-8528-508189682CD2}" presName="hierRoot2" presStyleCnt="0">
        <dgm:presLayoutVars>
          <dgm:hierBranch val="init"/>
        </dgm:presLayoutVars>
      </dgm:prSet>
      <dgm:spPr/>
    </dgm:pt>
    <dgm:pt modelId="{B813203D-5C64-4076-A315-1F35A8656AC3}" type="pres">
      <dgm:prSet presAssocID="{E8DDE73C-5FB0-4429-8528-508189682CD2}" presName="rootComposite" presStyleCnt="0"/>
      <dgm:spPr/>
    </dgm:pt>
    <dgm:pt modelId="{D836E964-C54C-4A4A-9424-A66F081738D0}" type="pres">
      <dgm:prSet presAssocID="{E8DDE73C-5FB0-4429-8528-508189682CD2}" presName="rootText" presStyleLbl="node3" presStyleIdx="12" presStyleCnt="16">
        <dgm:presLayoutVars>
          <dgm:chPref val="3"/>
        </dgm:presLayoutVars>
      </dgm:prSet>
      <dgm:spPr/>
    </dgm:pt>
    <dgm:pt modelId="{7C18A5C0-AA5F-4364-9572-BEE86391A270}" type="pres">
      <dgm:prSet presAssocID="{E8DDE73C-5FB0-4429-8528-508189682CD2}" presName="rootConnector" presStyleLbl="node3" presStyleIdx="12" presStyleCnt="16"/>
      <dgm:spPr/>
    </dgm:pt>
    <dgm:pt modelId="{49A15347-A564-4783-9E9E-83608ED3EB29}" type="pres">
      <dgm:prSet presAssocID="{E8DDE73C-5FB0-4429-8528-508189682CD2}" presName="hierChild4" presStyleCnt="0"/>
      <dgm:spPr/>
    </dgm:pt>
    <dgm:pt modelId="{B55F3A6F-3A96-4C04-9D7E-BDA29854369D}" type="pres">
      <dgm:prSet presAssocID="{E8DDE73C-5FB0-4429-8528-508189682CD2}" presName="hierChild5" presStyleCnt="0"/>
      <dgm:spPr/>
    </dgm:pt>
    <dgm:pt modelId="{1691E72D-2E66-420C-8AD5-F3F923CEFF43}" type="pres">
      <dgm:prSet presAssocID="{D101CBCC-7F33-4262-ADC8-0A33F89CB8D8}" presName="Name48" presStyleLbl="parChTrans1D3" presStyleIdx="13" presStyleCnt="17"/>
      <dgm:spPr/>
    </dgm:pt>
    <dgm:pt modelId="{053D9843-CF9E-4F03-8C38-AC5A2C5D4E49}" type="pres">
      <dgm:prSet presAssocID="{5502DE3B-98B3-422D-A5C6-4518F12466C2}" presName="hierRoot2" presStyleCnt="0">
        <dgm:presLayoutVars>
          <dgm:hierBranch val="init"/>
        </dgm:presLayoutVars>
      </dgm:prSet>
      <dgm:spPr/>
    </dgm:pt>
    <dgm:pt modelId="{CBA77FD9-F9CF-4A3C-902B-8DABDC7F01A7}" type="pres">
      <dgm:prSet presAssocID="{5502DE3B-98B3-422D-A5C6-4518F12466C2}" presName="rootComposite" presStyleCnt="0"/>
      <dgm:spPr/>
    </dgm:pt>
    <dgm:pt modelId="{A6472BFE-7EBF-4F3B-B748-B435B550F74B}" type="pres">
      <dgm:prSet presAssocID="{5502DE3B-98B3-422D-A5C6-4518F12466C2}" presName="rootText" presStyleLbl="node3" presStyleIdx="13" presStyleCnt="16">
        <dgm:presLayoutVars>
          <dgm:chPref val="3"/>
        </dgm:presLayoutVars>
      </dgm:prSet>
      <dgm:spPr/>
    </dgm:pt>
    <dgm:pt modelId="{C85191B0-D101-465B-8C13-450AA6AD837E}" type="pres">
      <dgm:prSet presAssocID="{5502DE3B-98B3-422D-A5C6-4518F12466C2}" presName="rootConnector" presStyleLbl="node3" presStyleIdx="13" presStyleCnt="16"/>
      <dgm:spPr/>
    </dgm:pt>
    <dgm:pt modelId="{E6B04149-77C7-4C7F-BCD0-EE4F8C4C132D}" type="pres">
      <dgm:prSet presAssocID="{5502DE3B-98B3-422D-A5C6-4518F12466C2}" presName="hierChild4" presStyleCnt="0"/>
      <dgm:spPr/>
    </dgm:pt>
    <dgm:pt modelId="{B2FF18C9-2EA8-469E-A03F-B6CEDED4D2B9}" type="pres">
      <dgm:prSet presAssocID="{5502DE3B-98B3-422D-A5C6-4518F12466C2}" presName="hierChild5" presStyleCnt="0"/>
      <dgm:spPr/>
    </dgm:pt>
    <dgm:pt modelId="{F6851075-D00A-417F-A8D2-483B8BAC64A8}" type="pres">
      <dgm:prSet presAssocID="{BB57B6B8-CDDC-4342-887C-3DC055A1BB1A}" presName="Name48" presStyleLbl="parChTrans1D3" presStyleIdx="14" presStyleCnt="17"/>
      <dgm:spPr/>
    </dgm:pt>
    <dgm:pt modelId="{28C5F96E-38EC-4E43-9DC2-3ABA3FF49049}" type="pres">
      <dgm:prSet presAssocID="{663D3D4B-D8D5-4756-BD5A-CBD86DB6FCAB}" presName="hierRoot2" presStyleCnt="0">
        <dgm:presLayoutVars>
          <dgm:hierBranch val="init"/>
        </dgm:presLayoutVars>
      </dgm:prSet>
      <dgm:spPr/>
    </dgm:pt>
    <dgm:pt modelId="{8DBF7A79-AB09-4237-B1CE-4D591B5B5040}" type="pres">
      <dgm:prSet presAssocID="{663D3D4B-D8D5-4756-BD5A-CBD86DB6FCAB}" presName="rootComposite" presStyleCnt="0"/>
      <dgm:spPr/>
    </dgm:pt>
    <dgm:pt modelId="{129618E9-C3BD-495E-A2B7-E99478F6CDBE}" type="pres">
      <dgm:prSet presAssocID="{663D3D4B-D8D5-4756-BD5A-CBD86DB6FCAB}" presName="rootText" presStyleLbl="node3" presStyleIdx="14" presStyleCnt="16">
        <dgm:presLayoutVars>
          <dgm:chPref val="3"/>
        </dgm:presLayoutVars>
      </dgm:prSet>
      <dgm:spPr/>
    </dgm:pt>
    <dgm:pt modelId="{94CA8511-3C35-43C7-81E5-674D0CC33AA0}" type="pres">
      <dgm:prSet presAssocID="{663D3D4B-D8D5-4756-BD5A-CBD86DB6FCAB}" presName="rootConnector" presStyleLbl="node3" presStyleIdx="14" presStyleCnt="16"/>
      <dgm:spPr/>
    </dgm:pt>
    <dgm:pt modelId="{E3355F9C-0BEE-4D8E-95C6-C236BEB6B6D9}" type="pres">
      <dgm:prSet presAssocID="{663D3D4B-D8D5-4756-BD5A-CBD86DB6FCAB}" presName="hierChild4" presStyleCnt="0"/>
      <dgm:spPr/>
    </dgm:pt>
    <dgm:pt modelId="{1D8B61FC-2F52-4603-83CE-4AC83964D5CD}" type="pres">
      <dgm:prSet presAssocID="{663D3D4B-D8D5-4756-BD5A-CBD86DB6FCAB}" presName="hierChild5" presStyleCnt="0"/>
      <dgm:spPr/>
    </dgm:pt>
    <dgm:pt modelId="{F5C1948C-DD1C-421F-A599-BA05CAF980DD}" type="pres">
      <dgm:prSet presAssocID="{169ED426-DE43-45EB-8267-F3AB6D41CE78}" presName="Name48" presStyleLbl="parChTrans1D3" presStyleIdx="15" presStyleCnt="17"/>
      <dgm:spPr/>
    </dgm:pt>
    <dgm:pt modelId="{3A30EECA-32F5-4A7D-9D3C-9182983BD1E2}" type="pres">
      <dgm:prSet presAssocID="{591808EB-8408-4511-AC42-27D85B563A57}" presName="hierRoot2" presStyleCnt="0">
        <dgm:presLayoutVars>
          <dgm:hierBranch val="init"/>
        </dgm:presLayoutVars>
      </dgm:prSet>
      <dgm:spPr/>
    </dgm:pt>
    <dgm:pt modelId="{1FEBACE5-278C-445D-AABA-62D03076F4A1}" type="pres">
      <dgm:prSet presAssocID="{591808EB-8408-4511-AC42-27D85B563A57}" presName="rootComposite" presStyleCnt="0"/>
      <dgm:spPr/>
    </dgm:pt>
    <dgm:pt modelId="{165C0897-BC34-411C-A3DA-FD82ACD7130A}" type="pres">
      <dgm:prSet presAssocID="{591808EB-8408-4511-AC42-27D85B563A57}" presName="rootText" presStyleLbl="node3" presStyleIdx="15" presStyleCnt="16">
        <dgm:presLayoutVars>
          <dgm:chPref val="3"/>
        </dgm:presLayoutVars>
      </dgm:prSet>
      <dgm:spPr/>
    </dgm:pt>
    <dgm:pt modelId="{9F821E19-8ED6-4BFB-AA92-E6A2E741B303}" type="pres">
      <dgm:prSet presAssocID="{591808EB-8408-4511-AC42-27D85B563A57}" presName="rootConnector" presStyleLbl="node3" presStyleIdx="15" presStyleCnt="16"/>
      <dgm:spPr/>
    </dgm:pt>
    <dgm:pt modelId="{0066D06B-D890-4E8B-AECC-42D923AF12A9}" type="pres">
      <dgm:prSet presAssocID="{591808EB-8408-4511-AC42-27D85B563A57}" presName="hierChild4" presStyleCnt="0"/>
      <dgm:spPr/>
    </dgm:pt>
    <dgm:pt modelId="{9776AD1E-E587-4906-A930-7B1C027FD189}" type="pres">
      <dgm:prSet presAssocID="{591808EB-8408-4511-AC42-27D85B563A57}" presName="hierChild5" presStyleCnt="0"/>
      <dgm:spPr/>
    </dgm:pt>
    <dgm:pt modelId="{6BD858E7-E2A4-40A5-849C-0484A11F1674}" type="pres">
      <dgm:prSet presAssocID="{8805A2C4-1B49-4AC7-BB56-724A359FF2F2}" presName="hierChild5" presStyleCnt="0"/>
      <dgm:spPr/>
    </dgm:pt>
    <dgm:pt modelId="{852AB16E-168A-480A-8834-5F0583C9D698}" type="pres">
      <dgm:prSet presAssocID="{3B00C899-47A6-4D13-BD40-7842FC4A88B8}" presName="hierChild3" presStyleCnt="0"/>
      <dgm:spPr/>
    </dgm:pt>
    <dgm:pt modelId="{1115193A-C599-4BD1-B625-B700799DD84D}" type="pres">
      <dgm:prSet presAssocID="{503B5FC4-BF46-448B-87BE-9B86C51CDBD5}" presName="Name111" presStyleLbl="parChTrans1D2" presStyleIdx="8" presStyleCnt="9"/>
      <dgm:spPr/>
    </dgm:pt>
    <dgm:pt modelId="{5B122369-7617-4374-A15E-8EE13C511CD1}" type="pres">
      <dgm:prSet presAssocID="{1231727C-AC3B-48C9-8A7C-7A47AE9098B4}" presName="hierRoot3" presStyleCnt="0">
        <dgm:presLayoutVars>
          <dgm:hierBranch val="init"/>
        </dgm:presLayoutVars>
      </dgm:prSet>
      <dgm:spPr/>
    </dgm:pt>
    <dgm:pt modelId="{F36BFA36-F42A-4C78-B852-B4A20248FF0E}" type="pres">
      <dgm:prSet presAssocID="{1231727C-AC3B-48C9-8A7C-7A47AE9098B4}" presName="rootComposite3" presStyleCnt="0"/>
      <dgm:spPr/>
    </dgm:pt>
    <dgm:pt modelId="{7A3FF797-91FA-490E-A53E-25494AD6B407}" type="pres">
      <dgm:prSet presAssocID="{1231727C-AC3B-48C9-8A7C-7A47AE9098B4}" presName="rootText3" presStyleLbl="asst1" presStyleIdx="0" presStyleCnt="2">
        <dgm:presLayoutVars>
          <dgm:chPref val="3"/>
        </dgm:presLayoutVars>
      </dgm:prSet>
      <dgm:spPr/>
    </dgm:pt>
    <dgm:pt modelId="{AF64D00F-7452-4DA9-B651-FADB98CDA03F}" type="pres">
      <dgm:prSet presAssocID="{1231727C-AC3B-48C9-8A7C-7A47AE9098B4}" presName="rootConnector3" presStyleLbl="asst1" presStyleIdx="0" presStyleCnt="2"/>
      <dgm:spPr/>
    </dgm:pt>
    <dgm:pt modelId="{4541EA08-79C0-4E4A-A845-596269995D3F}" type="pres">
      <dgm:prSet presAssocID="{1231727C-AC3B-48C9-8A7C-7A47AE9098B4}" presName="hierChild6" presStyleCnt="0"/>
      <dgm:spPr/>
    </dgm:pt>
    <dgm:pt modelId="{255367F8-8952-4122-BDC6-6A78201BDCDB}" type="pres">
      <dgm:prSet presAssocID="{1231727C-AC3B-48C9-8A7C-7A47AE9098B4}" presName="hierChild7" presStyleCnt="0"/>
      <dgm:spPr/>
    </dgm:pt>
    <dgm:pt modelId="{A7C68136-84D9-4554-A689-D88297F60DC6}" type="pres">
      <dgm:prSet presAssocID="{CB0371F7-F926-48B3-934E-472679A669C6}" presName="Name111" presStyleLbl="parChTrans1D3" presStyleIdx="16" presStyleCnt="17"/>
      <dgm:spPr/>
    </dgm:pt>
    <dgm:pt modelId="{F9FFB912-561F-4FF1-A266-C5DA29EDAC9A}" type="pres">
      <dgm:prSet presAssocID="{B8CB2283-CF5F-4084-9A51-BBB9EE789BB4}" presName="hierRoot3" presStyleCnt="0">
        <dgm:presLayoutVars>
          <dgm:hierBranch val="init"/>
        </dgm:presLayoutVars>
      </dgm:prSet>
      <dgm:spPr/>
    </dgm:pt>
    <dgm:pt modelId="{7B06C2E4-CDCC-4657-BC0B-650C1E149EBC}" type="pres">
      <dgm:prSet presAssocID="{B8CB2283-CF5F-4084-9A51-BBB9EE789BB4}" presName="rootComposite3" presStyleCnt="0"/>
      <dgm:spPr/>
    </dgm:pt>
    <dgm:pt modelId="{BA6127D8-6D07-4CAB-9B2A-7F0A82A23FB9}" type="pres">
      <dgm:prSet presAssocID="{B8CB2283-CF5F-4084-9A51-BBB9EE789BB4}" presName="rootText3" presStyleLbl="asst1" presStyleIdx="1" presStyleCnt="2">
        <dgm:presLayoutVars>
          <dgm:chPref val="3"/>
        </dgm:presLayoutVars>
      </dgm:prSet>
      <dgm:spPr/>
    </dgm:pt>
    <dgm:pt modelId="{2C6D0DF1-8B60-41FB-A1B2-37F79A107F84}" type="pres">
      <dgm:prSet presAssocID="{B8CB2283-CF5F-4084-9A51-BBB9EE789BB4}" presName="rootConnector3" presStyleLbl="asst1" presStyleIdx="1" presStyleCnt="2"/>
      <dgm:spPr/>
    </dgm:pt>
    <dgm:pt modelId="{9BC20BF7-89A9-45A8-A725-943E782D2D44}" type="pres">
      <dgm:prSet presAssocID="{B8CB2283-CF5F-4084-9A51-BBB9EE789BB4}" presName="hierChild6" presStyleCnt="0"/>
      <dgm:spPr/>
    </dgm:pt>
    <dgm:pt modelId="{D076198C-CF29-431B-BA50-2269F997ED96}" type="pres">
      <dgm:prSet presAssocID="{B8CB2283-CF5F-4084-9A51-BBB9EE789BB4}" presName="hierChild7" presStyleCnt="0"/>
      <dgm:spPr/>
    </dgm:pt>
  </dgm:ptLst>
  <dgm:cxnLst>
    <dgm:cxn modelId="{9C11B702-29C3-4A8B-AEE1-C60373BE87A5}" type="presOf" srcId="{7A6E0A05-65B5-4BDA-9608-4AA9A21FE921}" destId="{0062D370-8BD4-4F71-8137-00F835F58792}" srcOrd="0" destOrd="0" presId="urn:microsoft.com/office/officeart/2005/8/layout/orgChart1"/>
    <dgm:cxn modelId="{A555E406-6F6F-45F4-BCEB-36E9BD1A681E}" type="presOf" srcId="{3B00C899-47A6-4D13-BD40-7842FC4A88B8}" destId="{BEA29DA5-8AD7-4050-BBDF-B3A049E3B7F4}" srcOrd="0" destOrd="0" presId="urn:microsoft.com/office/officeart/2005/8/layout/orgChart1"/>
    <dgm:cxn modelId="{37ED6107-C768-4B94-814E-864670B12F8A}" type="presOf" srcId="{BB57B6B8-CDDC-4342-887C-3DC055A1BB1A}" destId="{F6851075-D00A-417F-A8D2-483B8BAC64A8}" srcOrd="0" destOrd="0" presId="urn:microsoft.com/office/officeart/2005/8/layout/orgChart1"/>
    <dgm:cxn modelId="{20B6E808-3619-43CD-A616-B97699F011F0}" type="presOf" srcId="{EF55FB29-94D4-44C2-8A74-312142F43715}" destId="{9CE73CDA-E23F-4948-BA4E-6F26AB3C9D0D}" srcOrd="0" destOrd="0" presId="urn:microsoft.com/office/officeart/2005/8/layout/orgChart1"/>
    <dgm:cxn modelId="{89DBFB08-5DF7-4EE4-B6CF-8A9DD9275A40}" type="presOf" srcId="{516B1054-74AF-477F-A74D-E1DD63BED298}" destId="{0249FB7B-539A-4934-ACB1-57A71F451A34}" srcOrd="1" destOrd="0" presId="urn:microsoft.com/office/officeart/2005/8/layout/orgChart1"/>
    <dgm:cxn modelId="{3559820B-198D-46B1-BC05-4071B20FAC3F}" type="presOf" srcId="{1231727C-AC3B-48C9-8A7C-7A47AE9098B4}" destId="{AF64D00F-7452-4DA9-B651-FADB98CDA03F}" srcOrd="1" destOrd="0" presId="urn:microsoft.com/office/officeart/2005/8/layout/orgChart1"/>
    <dgm:cxn modelId="{AB172A0C-7D9C-48E1-8C65-5254947AFA5F}" type="presOf" srcId="{3B00C899-47A6-4D13-BD40-7842FC4A88B8}" destId="{AD9AF772-5B2E-4DCA-A0DC-C0C6EA82FE3C}" srcOrd="1" destOrd="0" presId="urn:microsoft.com/office/officeart/2005/8/layout/orgChart1"/>
    <dgm:cxn modelId="{6995900C-AA73-4B8B-8733-5509EBC05CF1}" srcId="{3B00C899-47A6-4D13-BD40-7842FC4A88B8}" destId="{CE2A20FE-8613-468D-BF85-9AC8EABD53A3}" srcOrd="2" destOrd="0" parTransId="{3B3CC329-C334-460F-92BD-30CF7299F558}" sibTransId="{033EC97C-ADE2-4081-88C1-26B3803314DF}"/>
    <dgm:cxn modelId="{D34DED11-4C0B-42D3-B500-70B87D077F10}" type="presOf" srcId="{D101CBCC-7F33-4262-ADC8-0A33F89CB8D8}" destId="{1691E72D-2E66-420C-8AD5-F3F923CEFF43}" srcOrd="0" destOrd="0" presId="urn:microsoft.com/office/officeart/2005/8/layout/orgChart1"/>
    <dgm:cxn modelId="{35370A13-730C-4894-A1C0-562C56C8E7AC}" srcId="{AC8125CA-05E1-4BA2-B977-6879190CA53A}" destId="{3B00C899-47A6-4D13-BD40-7842FC4A88B8}" srcOrd="0" destOrd="0" parTransId="{734CE869-D758-4739-B960-49A741B506A5}" sibTransId="{49380A75-9789-47B2-90AC-DE31FD2797C2}"/>
    <dgm:cxn modelId="{F6331219-7E0E-4F40-B50B-F9B09C34039B}" type="presOf" srcId="{AD9C3134-24B0-4D77-9B45-F3551962AB24}" destId="{FE2FC145-F116-4DF7-B2C7-36760AC451F9}" srcOrd="0" destOrd="0" presId="urn:microsoft.com/office/officeart/2005/8/layout/orgChart1"/>
    <dgm:cxn modelId="{2D09081A-A95C-40CA-9638-4A1269517AFC}" type="presOf" srcId="{D51D663F-07B8-4247-8D7D-F2316A3C1B55}" destId="{0E7E79EF-6636-491D-8FA5-DDF48A47EFA3}" srcOrd="0" destOrd="0" presId="urn:microsoft.com/office/officeart/2005/8/layout/orgChart1"/>
    <dgm:cxn modelId="{D923C91C-8A14-47F1-BEAA-ADB49515D878}" type="presOf" srcId="{CE2A20FE-8613-468D-BF85-9AC8EABD53A3}" destId="{5B651F2D-1426-4015-955A-F74D39275BA7}" srcOrd="1" destOrd="0" presId="urn:microsoft.com/office/officeart/2005/8/layout/orgChart1"/>
    <dgm:cxn modelId="{0DFA4421-E1DA-4D3C-94FB-91ACB9C73FB9}" type="presOf" srcId="{2BC17803-5EB8-4CDC-B2A9-3BEDAB4D5C1E}" destId="{398BFD5E-E196-4D65-B68B-70FFDE7281C3}" srcOrd="0" destOrd="0" presId="urn:microsoft.com/office/officeart/2005/8/layout/orgChart1"/>
    <dgm:cxn modelId="{8181EF24-B8CD-43DE-9C3E-06BABAB12C82}" type="presOf" srcId="{33695E93-AAA1-4F6B-A57C-32BF90AC659B}" destId="{BAF7C86A-9358-4AE9-AD58-45E60F98F28E}" srcOrd="1" destOrd="0" presId="urn:microsoft.com/office/officeart/2005/8/layout/orgChart1"/>
    <dgm:cxn modelId="{5113A626-F3CA-4EEE-BE52-FA24FE94D848}" type="presOf" srcId="{E8DDE73C-5FB0-4429-8528-508189682CD2}" destId="{D836E964-C54C-4A4A-9424-A66F081738D0}" srcOrd="0" destOrd="0" presId="urn:microsoft.com/office/officeart/2005/8/layout/orgChart1"/>
    <dgm:cxn modelId="{12F52B27-C641-45B9-A6C8-59DB9F49A0E8}" srcId="{5485F2DE-62AA-4C3A-ABDA-5755873FC272}" destId="{703B1BFF-6B09-41AA-9D68-8D8C97A527F0}" srcOrd="0" destOrd="0" parTransId="{FC38BD0B-68C4-4C5C-A078-34BF7DD239A9}" sibTransId="{1C67978B-D25B-4292-8FFD-DE15BB286811}"/>
    <dgm:cxn modelId="{2BCEB127-89EA-4C24-9B8D-5269C16686DF}" type="presOf" srcId="{703B1BFF-6B09-41AA-9D68-8D8C97A527F0}" destId="{C61E8336-5E49-4193-952D-2E9C334011BA}" srcOrd="1" destOrd="0" presId="urn:microsoft.com/office/officeart/2005/8/layout/orgChart1"/>
    <dgm:cxn modelId="{FBC19F2C-5618-4006-8D9C-E72F603D8991}" type="presOf" srcId="{54F1860A-34CE-4F24-8941-054CDFB07B9F}" destId="{4BFC45AE-337E-491E-B03B-FEC8B9CEDCD0}" srcOrd="0" destOrd="0" presId="urn:microsoft.com/office/officeart/2005/8/layout/orgChart1"/>
    <dgm:cxn modelId="{C670EB2E-8DA2-4B22-ABC0-BF9EE78F273F}" type="presOf" srcId="{6B1F7EAF-85D1-4427-8FE5-CC33907D42E2}" destId="{952DE62C-2D37-4C8E-8BC1-EE13746803BB}" srcOrd="0" destOrd="0" presId="urn:microsoft.com/office/officeart/2005/8/layout/orgChart1"/>
    <dgm:cxn modelId="{E85BCF2F-1261-433B-8E5E-53CD47F4D185}" type="presOf" srcId="{A014DB57-A4E9-4759-B806-6F67C5D665EA}" destId="{075CAC98-6778-4111-A66A-EFD34F7E798F}" srcOrd="0" destOrd="0" presId="urn:microsoft.com/office/officeart/2005/8/layout/orgChart1"/>
    <dgm:cxn modelId="{5CADA036-7BF2-4DC7-93E5-1581CD9E356E}" type="presOf" srcId="{5C73011B-A408-4946-B1C3-B54D6E2A8414}" destId="{15419A25-9916-457B-8DA1-3AE6A1E21719}" srcOrd="0" destOrd="0" presId="urn:microsoft.com/office/officeart/2005/8/layout/orgChart1"/>
    <dgm:cxn modelId="{D0926E3A-9994-4344-B479-7D39A1FF6156}" srcId="{5485F2DE-62AA-4C3A-ABDA-5755873FC272}" destId="{0CF92A8F-4F04-43EB-B4EB-C1C0CF79119A}" srcOrd="1" destOrd="0" parTransId="{2BC17803-5EB8-4CDC-B2A9-3BEDAB4D5C1E}" sibTransId="{AA5C2331-ACFD-4D88-8C93-1CADE1050FC6}"/>
    <dgm:cxn modelId="{21F4FF3A-EB5F-4787-962F-0B5A184397CD}" type="presOf" srcId="{663D3D4B-D8D5-4756-BD5A-CBD86DB6FCAB}" destId="{94CA8511-3C35-43C7-81E5-674D0CC33AA0}" srcOrd="1" destOrd="0" presId="urn:microsoft.com/office/officeart/2005/8/layout/orgChart1"/>
    <dgm:cxn modelId="{7702CE5B-E3C7-473A-9D46-DA10A62D1958}" srcId="{4D75DC30-7F7A-46E5-A53F-1DADB53A5FE6}" destId="{871E936D-91EE-4132-A13D-860A8F60BB1C}" srcOrd="2" destOrd="0" parTransId="{D2C3DC13-8ABF-474B-A87C-8136F87216B1}" sibTransId="{41DA3B50-8093-4A20-9F93-63AA9627F1FB}"/>
    <dgm:cxn modelId="{3F184060-9C27-4B1A-BAFD-67D82B30DE57}" srcId="{3B00C899-47A6-4D13-BD40-7842FC4A88B8}" destId="{4D75DC30-7F7A-46E5-A53F-1DADB53A5FE6}" srcOrd="5" destOrd="0" parTransId="{EF55FB29-94D4-44C2-8A74-312142F43715}" sibTransId="{BAD0E11D-E3CC-4E39-8BD0-C7DE6916681E}"/>
    <dgm:cxn modelId="{7EBF0744-DDAF-4A61-BE50-9B32CDD65CA0}" srcId="{4D75DC30-7F7A-46E5-A53F-1DADB53A5FE6}" destId="{A099D9F7-45BB-4B68-87A4-30E214D5349A}" srcOrd="0" destOrd="0" parTransId="{5BE9B4A6-BB32-4DBD-B096-FE4D161A015D}" sibTransId="{757BFF96-DA7B-4028-9239-EF621ECE2F23}"/>
    <dgm:cxn modelId="{7157CC45-3B1E-4026-9D03-7FA9827EA3B6}" type="presOf" srcId="{871E936D-91EE-4132-A13D-860A8F60BB1C}" destId="{DBCD34D0-88A0-497C-A987-CD357629B7AE}" srcOrd="1" destOrd="0" presId="urn:microsoft.com/office/officeart/2005/8/layout/orgChart1"/>
    <dgm:cxn modelId="{A980F565-E6D1-478C-B75F-BA1F1567E90E}" type="presOf" srcId="{CB0371F7-F926-48B3-934E-472679A669C6}" destId="{A7C68136-84D9-4554-A689-D88297F60DC6}" srcOrd="0" destOrd="0" presId="urn:microsoft.com/office/officeart/2005/8/layout/orgChart1"/>
    <dgm:cxn modelId="{0BF3BB67-E23B-4487-8FC4-D130378C2F0C}" type="presOf" srcId="{14811626-3001-4329-AFFF-5AE4ED8ED8B6}" destId="{1F372165-E39A-4B5D-942C-CBBD3D767081}" srcOrd="0" destOrd="0" presId="urn:microsoft.com/office/officeart/2005/8/layout/orgChart1"/>
    <dgm:cxn modelId="{1832AF48-52E6-417C-B695-BFAB007DAEB5}" type="presOf" srcId="{5485F2DE-62AA-4C3A-ABDA-5755873FC272}" destId="{31C1EC3C-BFBE-4272-A543-B812B57C4258}" srcOrd="0" destOrd="0" presId="urn:microsoft.com/office/officeart/2005/8/layout/orgChart1"/>
    <dgm:cxn modelId="{0C33E869-95B5-4A81-9814-A11CF58D9989}" type="presOf" srcId="{516B1054-74AF-477F-A74D-E1DD63BED298}" destId="{1D039756-ECD4-4DA2-A4F1-636496A7EA03}" srcOrd="0" destOrd="0" presId="urn:microsoft.com/office/officeart/2005/8/layout/orgChart1"/>
    <dgm:cxn modelId="{2C4AF149-47F3-48D1-B499-F42D7612B2E9}" type="presOf" srcId="{5141D172-033A-46DE-98AA-61E369D08808}" destId="{24345BA9-E879-4C38-AF0B-9E919723031F}" srcOrd="1" destOrd="0" presId="urn:microsoft.com/office/officeart/2005/8/layout/orgChart1"/>
    <dgm:cxn modelId="{3442984A-207C-4CF9-BDE4-D7020FE32322}" type="presOf" srcId="{822F1365-452D-41A7-9BEA-F56988DF285D}" destId="{B5098BAF-0E1C-4EEE-BB1B-5C5EB2ABE9C5}" srcOrd="0" destOrd="0" presId="urn:microsoft.com/office/officeart/2005/8/layout/orgChart1"/>
    <dgm:cxn modelId="{2E4C356B-C6DB-4F54-B3E0-00300998F66C}" type="presOf" srcId="{FC38BD0B-68C4-4C5C-A078-34BF7DD239A9}" destId="{AE708D82-8C0E-47B5-A247-D89DC35A3565}" srcOrd="0" destOrd="0" presId="urn:microsoft.com/office/officeart/2005/8/layout/orgChart1"/>
    <dgm:cxn modelId="{A4CAF76B-BFDF-4C1C-A458-B8566FEF7247}" type="presOf" srcId="{5BE9B4A6-BB32-4DBD-B096-FE4D161A015D}" destId="{9808B2F9-3605-4B93-A245-F50EC649EBAE}" srcOrd="0" destOrd="0" presId="urn:microsoft.com/office/officeart/2005/8/layout/orgChart1"/>
    <dgm:cxn modelId="{AA47AE4C-8B28-42A6-A1CF-6CC0CC4D5126}" type="presOf" srcId="{738A988A-9E4A-4E00-BD06-AC73B9E188F4}" destId="{47F46B7F-4C94-4CB1-89EF-33F6567D5416}" srcOrd="0" destOrd="0" presId="urn:microsoft.com/office/officeart/2005/8/layout/orgChart1"/>
    <dgm:cxn modelId="{0ACFA64D-89D4-42D2-AF49-D3217EA062AC}" type="presOf" srcId="{61A858FA-B4A7-419F-B832-CCCDA1918682}" destId="{63D4FB9E-65D5-42B0-913B-F23CBE6959B3}" srcOrd="0" destOrd="0" presId="urn:microsoft.com/office/officeart/2005/8/layout/orgChart1"/>
    <dgm:cxn modelId="{0FE71C6E-8305-4A3D-8C7C-55180CF47249}" type="presOf" srcId="{871E936D-91EE-4132-A13D-860A8F60BB1C}" destId="{9DB19677-A397-417B-8576-3359F80DB2C9}" srcOrd="0" destOrd="0" presId="urn:microsoft.com/office/officeart/2005/8/layout/orgChart1"/>
    <dgm:cxn modelId="{92095D6E-F4ED-4329-ABD2-FAA15E5DCBB9}" type="presOf" srcId="{D0227715-A39F-4ABE-8594-E64F52B18CC2}" destId="{564D231F-64FD-4091-8D82-F4CB612AFDEC}" srcOrd="0" destOrd="0" presId="urn:microsoft.com/office/officeart/2005/8/layout/orgChart1"/>
    <dgm:cxn modelId="{98E6A870-D482-442D-9617-D4C211919EE5}" type="presOf" srcId="{90C0A6C2-4F88-4989-93BE-D4FD56CA7C55}" destId="{A83AB385-951C-49C6-AC1A-63120AF6C605}" srcOrd="0" destOrd="0" presId="urn:microsoft.com/office/officeart/2005/8/layout/orgChart1"/>
    <dgm:cxn modelId="{247E8971-A588-44A5-953C-3983E2A379F0}" type="presOf" srcId="{0CF92A8F-4F04-43EB-B4EB-C1C0CF79119A}" destId="{472E0795-89BF-4FC6-BD2A-16CCA8E9E698}" srcOrd="1" destOrd="0" presId="urn:microsoft.com/office/officeart/2005/8/layout/orgChart1"/>
    <dgm:cxn modelId="{B098A151-BB6E-41CB-99DB-9430A5646D1B}" srcId="{D0227715-A39F-4ABE-8594-E64F52B18CC2}" destId="{5141D172-033A-46DE-98AA-61E369D08808}" srcOrd="0" destOrd="0" parTransId="{D51D663F-07B8-4247-8D7D-F2316A3C1B55}" sibTransId="{47C06EA4-24D0-46B6-9171-8A7E6276A7F5}"/>
    <dgm:cxn modelId="{3DDDED71-C740-4251-90C3-19CF56E663F6}" type="presOf" srcId="{54F1860A-34CE-4F24-8941-054CDFB07B9F}" destId="{E6DD67AC-B0EA-4E00-953E-2A851D17E08A}" srcOrd="1" destOrd="0" presId="urn:microsoft.com/office/officeart/2005/8/layout/orgChart1"/>
    <dgm:cxn modelId="{AFEF0B54-065C-4B2A-9089-6061BC2A73FF}" srcId="{3B00C899-47A6-4D13-BD40-7842FC4A88B8}" destId="{D0227715-A39F-4ABE-8594-E64F52B18CC2}" srcOrd="4" destOrd="0" parTransId="{0D991BE6-BA0A-4193-88E4-8CBCE9133121}" sibTransId="{B1E790E4-2194-4044-852C-1FB9B84DA566}"/>
    <dgm:cxn modelId="{49520575-61AD-4E9F-8DB4-F641F44E31BD}" type="presOf" srcId="{5485F2DE-62AA-4C3A-ABDA-5755873FC272}" destId="{D4DAED11-05C1-442F-9FE5-09C3AAD7DF24}" srcOrd="1" destOrd="0" presId="urn:microsoft.com/office/officeart/2005/8/layout/orgChart1"/>
    <dgm:cxn modelId="{D64F5D56-0834-4E87-88C3-BA8EC1AAFB17}" srcId="{3B00C899-47A6-4D13-BD40-7842FC4A88B8}" destId="{E2374D7D-2785-49D0-80D1-C8B66C1423A5}" srcOrd="3" destOrd="0" parTransId="{A014DB57-A4E9-4759-B806-6F67C5D665EA}" sibTransId="{0EA7276A-FC06-4E74-A01B-EC75A6A328C9}"/>
    <dgm:cxn modelId="{F5E16377-0904-495D-ABF5-1C470C5B34A8}" srcId="{8805A2C4-1B49-4AC7-BB56-724A359FF2F2}" destId="{591808EB-8408-4511-AC42-27D85B563A57}" srcOrd="3" destOrd="0" parTransId="{169ED426-DE43-45EB-8267-F3AB6D41CE78}" sibTransId="{50E146FA-EE05-4AA9-B3E1-2131AB090A9D}"/>
    <dgm:cxn modelId="{FD615557-6476-4A5F-9750-A4C077A4D053}" type="presOf" srcId="{33695E93-AAA1-4F6B-A57C-32BF90AC659B}" destId="{CF987DD0-0ED7-4E34-B88B-3BAAA48D3867}" srcOrd="0" destOrd="0" presId="urn:microsoft.com/office/officeart/2005/8/layout/orgChart1"/>
    <dgm:cxn modelId="{AA4E7B77-3B9D-4152-95C9-2033620ECEFE}" type="presOf" srcId="{4D75DC30-7F7A-46E5-A53F-1DADB53A5FE6}" destId="{F18B7438-DD92-443F-8977-EEF6CEAC3AD1}" srcOrd="1" destOrd="0" presId="urn:microsoft.com/office/officeart/2005/8/layout/orgChart1"/>
    <dgm:cxn modelId="{D5F39957-DD57-48E9-AF57-2F0BD1EF990E}" type="presOf" srcId="{D2C3DC13-8ABF-474B-A87C-8136F87216B1}" destId="{D6AB575B-9614-4489-A8B9-B6E273541D4B}" srcOrd="0" destOrd="0" presId="urn:microsoft.com/office/officeart/2005/8/layout/orgChart1"/>
    <dgm:cxn modelId="{9BD7CE77-F230-4D13-A65E-A5BA49136A14}" srcId="{8805A2C4-1B49-4AC7-BB56-724A359FF2F2}" destId="{5502DE3B-98B3-422D-A5C6-4518F12466C2}" srcOrd="1" destOrd="0" parTransId="{D101CBCC-7F33-4262-ADC8-0A33F89CB8D8}" sibTransId="{A971D613-81DF-4F7C-AA83-2F8AA67910D1}"/>
    <dgm:cxn modelId="{7ACACE58-C4C5-4E79-9ED3-108BD7A93A72}" type="presOf" srcId="{591808EB-8408-4511-AC42-27D85B563A57}" destId="{165C0897-BC34-411C-A3DA-FD82ACD7130A}" srcOrd="0" destOrd="0" presId="urn:microsoft.com/office/officeart/2005/8/layout/orgChart1"/>
    <dgm:cxn modelId="{F1FA0D79-B0B7-4176-BAF6-73699599054E}" srcId="{5485F2DE-62AA-4C3A-ABDA-5755873FC272}" destId="{14811626-3001-4329-AFFF-5AE4ED8ED8B6}" srcOrd="3" destOrd="0" parTransId="{453AE4E5-D8CA-4F6A-8927-EE9BA0ABD681}" sibTransId="{4B3FC1FC-12AC-47A6-AFFE-A475C8043CF1}"/>
    <dgm:cxn modelId="{A4C4F359-4BE8-4FAC-88D0-DB73E793D84C}" type="presOf" srcId="{663D3D4B-D8D5-4756-BD5A-CBD86DB6FCAB}" destId="{129618E9-C3BD-495E-A2B7-E99478F6CDBE}" srcOrd="0" destOrd="0" presId="urn:microsoft.com/office/officeart/2005/8/layout/orgChart1"/>
    <dgm:cxn modelId="{3B61F67B-E884-4856-8C0C-C0A66EA5FA42}" type="presOf" srcId="{0CF92A8F-4F04-43EB-B4EB-C1C0CF79119A}" destId="{D07A6E65-AC62-4ED6-BFBA-D95AA61DDC5F}" srcOrd="0" destOrd="0" presId="urn:microsoft.com/office/officeart/2005/8/layout/orgChart1"/>
    <dgm:cxn modelId="{EAC9057D-80F3-499C-8041-C46A37638079}" type="presOf" srcId="{A099D9F7-45BB-4B68-87A4-30E214D5349A}" destId="{202D30EF-6CE4-4A46-83F1-953424DA6E5A}" srcOrd="1" destOrd="0" presId="urn:microsoft.com/office/officeart/2005/8/layout/orgChart1"/>
    <dgm:cxn modelId="{B942807D-C001-40D1-87AD-D6A8DAB20BBB}" type="presOf" srcId="{0D991BE6-BA0A-4193-88E4-8CBCE9133121}" destId="{941BD219-F309-4AC6-A128-1BAD8A5CAE48}" srcOrd="0" destOrd="0" presId="urn:microsoft.com/office/officeart/2005/8/layout/orgChart1"/>
    <dgm:cxn modelId="{724EF77D-3B6D-4936-AEE2-38C6FDF7ECB1}" type="presOf" srcId="{F65328A8-A9C1-412C-8EE1-3A0022A09699}" destId="{3905439D-888D-4C3E-A28E-795E150BF7A1}" srcOrd="0" destOrd="0" presId="urn:microsoft.com/office/officeart/2005/8/layout/orgChart1"/>
    <dgm:cxn modelId="{CB7B267E-7916-4A57-9174-031FC9141028}" type="presOf" srcId="{AC8125CA-05E1-4BA2-B977-6879190CA53A}" destId="{0A6829F2-9F91-445A-9936-1937C5B9302E}" srcOrd="0" destOrd="0" presId="urn:microsoft.com/office/officeart/2005/8/layout/orgChart1"/>
    <dgm:cxn modelId="{A37AD080-44EB-40A4-8CBB-B45B5954AE28}" srcId="{8805A2C4-1B49-4AC7-BB56-724A359FF2F2}" destId="{663D3D4B-D8D5-4756-BD5A-CBD86DB6FCAB}" srcOrd="2" destOrd="0" parTransId="{BB57B6B8-CDDC-4342-887C-3DC055A1BB1A}" sibTransId="{5BC81386-29C9-4EF1-A522-9B90CED9F0F2}"/>
    <dgm:cxn modelId="{59C96D82-060D-4256-B8C7-4EFE940CB590}" type="presOf" srcId="{14811626-3001-4329-AFFF-5AE4ED8ED8B6}" destId="{2D1D0E2B-C171-41CB-97B9-2B6419FC1E3E}" srcOrd="1" destOrd="0" presId="urn:microsoft.com/office/officeart/2005/8/layout/orgChart1"/>
    <dgm:cxn modelId="{1D0EB287-CBDC-4C57-B0A0-A9D662113D9A}" srcId="{3B00C899-47A6-4D13-BD40-7842FC4A88B8}" destId="{8805A2C4-1B49-4AC7-BB56-724A359FF2F2}" srcOrd="7" destOrd="0" parTransId="{E015F959-9893-4E43-B339-B7F2C03480F4}" sibTransId="{C2A77FAA-2786-455D-81E2-74EB1D835B99}"/>
    <dgm:cxn modelId="{E3E5C788-4678-42A1-A8A7-847ACCEE15EF}" type="presOf" srcId="{453AE4E5-D8CA-4F6A-8927-EE9BA0ABD681}" destId="{3BFCCBFD-1D3A-43CD-9809-9F942F7A5A5B}" srcOrd="0" destOrd="0" presId="urn:microsoft.com/office/officeart/2005/8/layout/orgChart1"/>
    <dgm:cxn modelId="{F33C4E89-2451-4241-970A-6429B1DE634D}" type="presOf" srcId="{EA1C0028-7F24-4681-9CD7-78D0E67D3A81}" destId="{9E60F2CE-FEA0-407B-B0DD-02E63887B709}" srcOrd="0" destOrd="0" presId="urn:microsoft.com/office/officeart/2005/8/layout/orgChart1"/>
    <dgm:cxn modelId="{C376608B-B692-4465-BA02-FE9F8CE3CE97}" type="presOf" srcId="{703B1BFF-6B09-41AA-9D68-8D8C97A527F0}" destId="{CE3BF2D2-41D7-4F01-B0E4-6F9BAE2F7680}" srcOrd="0" destOrd="0" presId="urn:microsoft.com/office/officeart/2005/8/layout/orgChart1"/>
    <dgm:cxn modelId="{AB5D578D-4E98-41BA-9953-01C71C81415D}" type="presOf" srcId="{D96EC081-8832-4B48-8076-7B285E24755C}" destId="{3D0198D8-9729-42D2-A208-97569D09F570}" srcOrd="0" destOrd="0" presId="urn:microsoft.com/office/officeart/2005/8/layout/orgChart1"/>
    <dgm:cxn modelId="{E8E6218E-AD09-4594-A369-D45F068EECEC}" srcId="{3B00C899-47A6-4D13-BD40-7842FC4A88B8}" destId="{EA1C0028-7F24-4681-9CD7-78D0E67D3A81}" srcOrd="0" destOrd="0" parTransId="{8DEDF030-03A1-4BB3-9AD7-36CABBC4BF8E}" sibTransId="{6472B0BD-D805-459D-8397-A822F14B3744}"/>
    <dgm:cxn modelId="{777F6C97-03D6-4B03-847B-8BFE519C9096}" type="presOf" srcId="{D5B61003-7903-4FC9-A2FF-915F37C71045}" destId="{92FF9F69-08DE-40F0-83BF-B61D4D09E364}" srcOrd="0" destOrd="0" presId="urn:microsoft.com/office/officeart/2005/8/layout/orgChart1"/>
    <dgm:cxn modelId="{62B7D197-9C00-491B-BDC3-7B9F1974DB24}" type="presOf" srcId="{B8CB2283-CF5F-4084-9A51-BBB9EE789BB4}" destId="{BA6127D8-6D07-4CAB-9B2A-7F0A82A23FB9}" srcOrd="0" destOrd="0" presId="urn:microsoft.com/office/officeart/2005/8/layout/orgChart1"/>
    <dgm:cxn modelId="{3071DA98-9331-413D-A31A-03FBD89AD8F0}" srcId="{D0227715-A39F-4ABE-8594-E64F52B18CC2}" destId="{33695E93-AAA1-4F6B-A57C-32BF90AC659B}" srcOrd="3" destOrd="0" parTransId="{5C73011B-A408-4946-B1C3-B54D6E2A8414}" sibTransId="{78CF8D51-8496-4ED7-B3B0-ACDDE572BE20}"/>
    <dgm:cxn modelId="{05EF659A-07AF-45D2-8621-9A4B54A12828}" type="presOf" srcId="{4C403CE0-0BA7-4197-B9B3-A7664D20EFC4}" destId="{A1D922F8-5DD0-47EE-9250-EAA0A7D63916}" srcOrd="1" destOrd="0" presId="urn:microsoft.com/office/officeart/2005/8/layout/orgChart1"/>
    <dgm:cxn modelId="{1F43729C-4E1A-4E89-84F1-AB11070E4123}" type="presOf" srcId="{EA1C0028-7F24-4681-9CD7-78D0E67D3A81}" destId="{70418529-F803-4B51-ABCB-219EBBDDF3C1}" srcOrd="1" destOrd="0" presId="urn:microsoft.com/office/officeart/2005/8/layout/orgChart1"/>
    <dgm:cxn modelId="{14007D9E-B394-4B9A-9061-ED8ED0D36962}" srcId="{3B00C899-47A6-4D13-BD40-7842FC4A88B8}" destId="{1231727C-AC3B-48C9-8A7C-7A47AE9098B4}" srcOrd="8" destOrd="0" parTransId="{503B5FC4-BF46-448B-87BE-9B86C51CDBD5}" sibTransId="{145D66AB-F254-4DD3-868F-33EDA6989407}"/>
    <dgm:cxn modelId="{ED4F51A2-7CB1-4E0F-9AFF-6321076F50C8}" type="presOf" srcId="{4D75DC30-7F7A-46E5-A53F-1DADB53A5FE6}" destId="{D3E265A2-5405-4CE4-9F83-4F883B9D33D5}" srcOrd="0" destOrd="0" presId="urn:microsoft.com/office/officeart/2005/8/layout/orgChart1"/>
    <dgm:cxn modelId="{B5CA27A8-6BD5-44AA-B1AF-0F07D97032EA}" type="presOf" srcId="{E2374D7D-2785-49D0-80D1-C8B66C1423A5}" destId="{5C8880AC-225A-4BCA-902A-79C6C4CFF843}" srcOrd="0" destOrd="0" presId="urn:microsoft.com/office/officeart/2005/8/layout/orgChart1"/>
    <dgm:cxn modelId="{DEB435AC-820A-410E-9B96-9C2360A62058}" type="presOf" srcId="{A099D9F7-45BB-4B68-87A4-30E214D5349A}" destId="{EA2864C7-AAF6-48FD-8385-06DD727FF34C}" srcOrd="0" destOrd="0" presId="urn:microsoft.com/office/officeart/2005/8/layout/orgChart1"/>
    <dgm:cxn modelId="{2C8B94AC-3551-463A-AD78-B6FE553B1D29}" type="presOf" srcId="{4C403CE0-0BA7-4197-B9B3-A7664D20EFC4}" destId="{CF9E24CE-2161-4884-9569-2DBBD37F5D37}" srcOrd="0" destOrd="0" presId="urn:microsoft.com/office/officeart/2005/8/layout/orgChart1"/>
    <dgm:cxn modelId="{7CB2E6AD-37A3-4EFD-B370-9D82E58B60A6}" type="presOf" srcId="{5502DE3B-98B3-422D-A5C6-4518F12466C2}" destId="{C85191B0-D101-465B-8C13-450AA6AD837E}" srcOrd="1" destOrd="0" presId="urn:microsoft.com/office/officeart/2005/8/layout/orgChart1"/>
    <dgm:cxn modelId="{6E2F5FAE-5CA5-457F-A418-C20EC07A952E}" srcId="{D0227715-A39F-4ABE-8594-E64F52B18CC2}" destId="{7A6E0A05-65B5-4BDA-9608-4AA9A21FE921}" srcOrd="2" destOrd="0" parTransId="{B3D88CBB-0FEB-4340-9FDC-669F8DCD83CA}" sibTransId="{BC6B0380-F8E0-4763-901A-9759E8041EEF}"/>
    <dgm:cxn modelId="{AFEDDFAE-74C4-4C2C-9A77-0CDB59D1171B}" srcId="{3B00C899-47A6-4D13-BD40-7842FC4A88B8}" destId="{5485F2DE-62AA-4C3A-ABDA-5755873FC272}" srcOrd="6" destOrd="0" parTransId="{61A858FA-B4A7-419F-B832-CCCDA1918682}" sibTransId="{C3BE2863-8AD7-4666-8644-34E922C11C62}"/>
    <dgm:cxn modelId="{BDEC79B6-00A1-4AEA-A026-F78313F6A886}" srcId="{4D75DC30-7F7A-46E5-A53F-1DADB53A5FE6}" destId="{4C403CE0-0BA7-4197-B9B3-A7664D20EFC4}" srcOrd="3" destOrd="0" parTransId="{90C0A6C2-4F88-4989-93BE-D4FD56CA7C55}" sibTransId="{A106DD05-A84E-40AE-979C-21AEE85C6BB5}"/>
    <dgm:cxn modelId="{CB9AACB6-1852-42D6-A992-F4BC2535F89D}" srcId="{5485F2DE-62AA-4C3A-ABDA-5755873FC272}" destId="{D5B61003-7903-4FC9-A2FF-915F37C71045}" srcOrd="2" destOrd="0" parTransId="{6B1F7EAF-85D1-4427-8FE5-CC33907D42E2}" sibTransId="{6024C0D2-DFA9-4DC3-8D95-E32FA31EA8EF}"/>
    <dgm:cxn modelId="{9A7D53BA-9784-4C94-B605-B8BCCE8648E6}" type="presOf" srcId="{7A6E0A05-65B5-4BDA-9608-4AA9A21FE921}" destId="{92234E33-3137-434E-A909-52ADE63A09F4}" srcOrd="1" destOrd="0" presId="urn:microsoft.com/office/officeart/2005/8/layout/orgChart1"/>
    <dgm:cxn modelId="{B6149CBC-A74B-4CDA-9626-72E8A0CB7D7A}" srcId="{3B00C899-47A6-4D13-BD40-7842FC4A88B8}" destId="{D96EC081-8832-4B48-8076-7B285E24755C}" srcOrd="1" destOrd="0" parTransId="{822F1365-452D-41A7-9BEA-F56988DF285D}" sibTransId="{C0BF0C6C-C7E0-432D-874B-E49C0A2DA8F4}"/>
    <dgm:cxn modelId="{AD774EBF-4C00-46A9-8D95-6C0104272C15}" type="presOf" srcId="{E015F959-9893-4E43-B339-B7F2C03480F4}" destId="{2C81FC3D-5003-4326-9680-5D4395C00577}" srcOrd="0" destOrd="0" presId="urn:microsoft.com/office/officeart/2005/8/layout/orgChart1"/>
    <dgm:cxn modelId="{4D6ED6C6-6844-48A7-A374-5DF6A04B2EB9}" type="presOf" srcId="{CE2A20FE-8613-468D-BF85-9AC8EABD53A3}" destId="{90001843-5DCB-41F2-83E9-46F9A0FF4A50}" srcOrd="0" destOrd="0" presId="urn:microsoft.com/office/officeart/2005/8/layout/orgChart1"/>
    <dgm:cxn modelId="{47530DC7-0A89-4E2B-A702-E43E01B6B989}" type="presOf" srcId="{8805A2C4-1B49-4AC7-BB56-724A359FF2F2}" destId="{68E2FE31-BDA7-4C06-B2EA-69585CD9C756}" srcOrd="0" destOrd="0" presId="urn:microsoft.com/office/officeart/2005/8/layout/orgChart1"/>
    <dgm:cxn modelId="{A77B8AC8-2F4B-44F0-B4D1-D0F6D25BC346}" type="presOf" srcId="{E2374D7D-2785-49D0-80D1-C8B66C1423A5}" destId="{031B3F0A-759B-46E8-9E0A-7CAE286EE21C}" srcOrd="1" destOrd="0" presId="urn:microsoft.com/office/officeart/2005/8/layout/orgChart1"/>
    <dgm:cxn modelId="{EB38BCC8-E42A-47D2-BDDA-0FEBC352396F}" type="presOf" srcId="{169ED426-DE43-45EB-8267-F3AB6D41CE78}" destId="{F5C1948C-DD1C-421F-A599-BA05CAF980DD}" srcOrd="0" destOrd="0" presId="urn:microsoft.com/office/officeart/2005/8/layout/orgChart1"/>
    <dgm:cxn modelId="{6D2C51CB-A33F-41E8-8941-038A074FCABB}" type="presOf" srcId="{8DEDF030-03A1-4BB3-9AD7-36CABBC4BF8E}" destId="{9B9BD9BB-293E-48A7-ACB1-92CCCADB584C}" srcOrd="0" destOrd="0" presId="urn:microsoft.com/office/officeart/2005/8/layout/orgChart1"/>
    <dgm:cxn modelId="{B96A1CCF-7298-41BD-BECF-E38845D1FC68}" type="presOf" srcId="{B8CB2283-CF5F-4084-9A51-BBB9EE789BB4}" destId="{2C6D0DF1-8B60-41FB-A1B2-37F79A107F84}" srcOrd="1" destOrd="0" presId="urn:microsoft.com/office/officeart/2005/8/layout/orgChart1"/>
    <dgm:cxn modelId="{745808D1-0C99-4D8A-9792-0924E0FC63C1}" type="presOf" srcId="{8805A2C4-1B49-4AC7-BB56-724A359FF2F2}" destId="{44FD817A-2314-4D07-989A-37F435900467}" srcOrd="1" destOrd="0" presId="urn:microsoft.com/office/officeart/2005/8/layout/orgChart1"/>
    <dgm:cxn modelId="{AD10E1D1-9AF4-417B-B954-4492C357EABD}" type="presOf" srcId="{1231727C-AC3B-48C9-8A7C-7A47AE9098B4}" destId="{7A3FF797-91FA-490E-A53E-25494AD6B407}" srcOrd="0" destOrd="0" presId="urn:microsoft.com/office/officeart/2005/8/layout/orgChart1"/>
    <dgm:cxn modelId="{6BC3A6D3-390F-4AAF-8CBD-3472718A64FC}" type="presOf" srcId="{5141D172-033A-46DE-98AA-61E369D08808}" destId="{FF205582-7AE3-437B-90A8-CCBAB1A99549}" srcOrd="0" destOrd="0" presId="urn:microsoft.com/office/officeart/2005/8/layout/orgChart1"/>
    <dgm:cxn modelId="{4C57E3D4-A1E4-46D5-B33D-D0B425A939C1}" srcId="{D0227715-A39F-4ABE-8594-E64F52B18CC2}" destId="{516B1054-74AF-477F-A74D-E1DD63BED298}" srcOrd="1" destOrd="0" parTransId="{F65328A8-A9C1-412C-8EE1-3A0022A09699}" sibTransId="{D067F631-BB7E-4718-B1A0-0BA420E6F613}"/>
    <dgm:cxn modelId="{05C0D2DB-3262-4763-B365-DB8FDED44845}" type="presOf" srcId="{503B5FC4-BF46-448B-87BE-9B86C51CDBD5}" destId="{1115193A-C599-4BD1-B625-B700799DD84D}" srcOrd="0" destOrd="0" presId="urn:microsoft.com/office/officeart/2005/8/layout/orgChart1"/>
    <dgm:cxn modelId="{B9F926DC-C44A-47D5-9836-5FA024D4D74C}" srcId="{8805A2C4-1B49-4AC7-BB56-724A359FF2F2}" destId="{E8DDE73C-5FB0-4429-8528-508189682CD2}" srcOrd="0" destOrd="0" parTransId="{738A988A-9E4A-4E00-BD06-AC73B9E188F4}" sibTransId="{6DED4EF0-E6BE-43B1-9E00-CDC46932B1AA}"/>
    <dgm:cxn modelId="{FA1398E0-EDD7-4870-9686-F889F1984A27}" type="presOf" srcId="{E8DDE73C-5FB0-4429-8528-508189682CD2}" destId="{7C18A5C0-AA5F-4364-9572-BEE86391A270}" srcOrd="1" destOrd="0" presId="urn:microsoft.com/office/officeart/2005/8/layout/orgChart1"/>
    <dgm:cxn modelId="{943222E1-DFED-46F3-B36F-5111AFBB36F7}" type="presOf" srcId="{B3D88CBB-0FEB-4340-9FDC-669F8DCD83CA}" destId="{48D4C218-74A9-4CF5-BA6A-8BC87CD23B3C}" srcOrd="0" destOrd="0" presId="urn:microsoft.com/office/officeart/2005/8/layout/orgChart1"/>
    <dgm:cxn modelId="{52432DE3-D036-4EEC-B057-3B002CB2BA88}" type="presOf" srcId="{3B3CC329-C334-460F-92BD-30CF7299F558}" destId="{5203F624-D99F-4821-AC98-D01474EF5494}" srcOrd="0" destOrd="0" presId="urn:microsoft.com/office/officeart/2005/8/layout/orgChart1"/>
    <dgm:cxn modelId="{8D790AE4-747A-4F1A-A658-8B060BD79BD4}" type="presOf" srcId="{5502DE3B-98B3-422D-A5C6-4518F12466C2}" destId="{A6472BFE-7EBF-4F3B-B748-B435B550F74B}" srcOrd="0" destOrd="0" presId="urn:microsoft.com/office/officeart/2005/8/layout/orgChart1"/>
    <dgm:cxn modelId="{33FC4EE9-522C-4215-9DE2-6CF647571DBB}" type="presOf" srcId="{591808EB-8408-4511-AC42-27D85B563A57}" destId="{9F821E19-8ED6-4BFB-AA92-E6A2E741B303}" srcOrd="1" destOrd="0" presId="urn:microsoft.com/office/officeart/2005/8/layout/orgChart1"/>
    <dgm:cxn modelId="{FAD788E9-B57E-4CD1-8B62-E93538B333E2}" srcId="{1231727C-AC3B-48C9-8A7C-7A47AE9098B4}" destId="{B8CB2283-CF5F-4084-9A51-BBB9EE789BB4}" srcOrd="0" destOrd="0" parTransId="{CB0371F7-F926-48B3-934E-472679A669C6}" sibTransId="{9321BFD4-8529-4866-9AAF-9A972357A229}"/>
    <dgm:cxn modelId="{31655AF1-33F5-4D71-96CA-788A2A77D2C2}" type="presOf" srcId="{D5B61003-7903-4FC9-A2FF-915F37C71045}" destId="{9B369806-C23B-4502-9AE6-A495300542F7}" srcOrd="1" destOrd="0" presId="urn:microsoft.com/office/officeart/2005/8/layout/orgChart1"/>
    <dgm:cxn modelId="{68006BFC-0380-450C-A33D-A81F18577801}" type="presOf" srcId="{D96EC081-8832-4B48-8076-7B285E24755C}" destId="{7FAC532B-FC37-4BA5-BE4C-4A6934E0B6DA}" srcOrd="1" destOrd="0" presId="urn:microsoft.com/office/officeart/2005/8/layout/orgChart1"/>
    <dgm:cxn modelId="{0A5BB6FC-FF04-4B39-A688-97C5D4969441}" srcId="{4D75DC30-7F7A-46E5-A53F-1DADB53A5FE6}" destId="{54F1860A-34CE-4F24-8941-054CDFB07B9F}" srcOrd="1" destOrd="0" parTransId="{AD9C3134-24B0-4D77-9B45-F3551962AB24}" sibTransId="{375C6E4D-1AD7-4A6B-BB3D-9A7390142F92}"/>
    <dgm:cxn modelId="{EBEDD7FE-8335-4785-A275-CB8FF6403735}" type="presOf" srcId="{D0227715-A39F-4ABE-8594-E64F52B18CC2}" destId="{D59EE217-DB97-46A1-B841-0D1E6D443CCC}" srcOrd="1" destOrd="0" presId="urn:microsoft.com/office/officeart/2005/8/layout/orgChart1"/>
    <dgm:cxn modelId="{2026D836-B642-4ACA-AAC3-673AA499B1EE}" type="presParOf" srcId="{0A6829F2-9F91-445A-9936-1937C5B9302E}" destId="{0AFAD70C-6B01-4D3E-9F11-07E4257830C6}" srcOrd="0" destOrd="0" presId="urn:microsoft.com/office/officeart/2005/8/layout/orgChart1"/>
    <dgm:cxn modelId="{FC9A4BEC-495F-46AF-98D8-96B552934E72}" type="presParOf" srcId="{0AFAD70C-6B01-4D3E-9F11-07E4257830C6}" destId="{27560527-5EEA-4800-AE35-6E63245AE17F}" srcOrd="0" destOrd="0" presId="urn:microsoft.com/office/officeart/2005/8/layout/orgChart1"/>
    <dgm:cxn modelId="{A1912626-45CD-44AB-9310-5E70DEAB3619}" type="presParOf" srcId="{27560527-5EEA-4800-AE35-6E63245AE17F}" destId="{BEA29DA5-8AD7-4050-BBDF-B3A049E3B7F4}" srcOrd="0" destOrd="0" presId="urn:microsoft.com/office/officeart/2005/8/layout/orgChart1"/>
    <dgm:cxn modelId="{FEA7B4E7-C51E-4D13-BEFD-BB5719B931D0}" type="presParOf" srcId="{27560527-5EEA-4800-AE35-6E63245AE17F}" destId="{AD9AF772-5B2E-4DCA-A0DC-C0C6EA82FE3C}" srcOrd="1" destOrd="0" presId="urn:microsoft.com/office/officeart/2005/8/layout/orgChart1"/>
    <dgm:cxn modelId="{2126AA5E-2EE0-485D-832D-CB2B4294DA4F}" type="presParOf" srcId="{0AFAD70C-6B01-4D3E-9F11-07E4257830C6}" destId="{E9C1625B-D2E0-40C4-A022-418F171BB3CB}" srcOrd="1" destOrd="0" presId="urn:microsoft.com/office/officeart/2005/8/layout/orgChart1"/>
    <dgm:cxn modelId="{758FB04B-EEB7-486C-B808-913047CB1727}" type="presParOf" srcId="{E9C1625B-D2E0-40C4-A022-418F171BB3CB}" destId="{9B9BD9BB-293E-48A7-ACB1-92CCCADB584C}" srcOrd="0" destOrd="0" presId="urn:microsoft.com/office/officeart/2005/8/layout/orgChart1"/>
    <dgm:cxn modelId="{BDF04E3E-6ED0-46ED-9D1E-FD3775F817C8}" type="presParOf" srcId="{E9C1625B-D2E0-40C4-A022-418F171BB3CB}" destId="{082DB52A-5F24-49EE-A660-D2395D8538F5}" srcOrd="1" destOrd="0" presId="urn:microsoft.com/office/officeart/2005/8/layout/orgChart1"/>
    <dgm:cxn modelId="{50A79F49-B2A7-4D6A-AB38-C871FB1E11E2}" type="presParOf" srcId="{082DB52A-5F24-49EE-A660-D2395D8538F5}" destId="{20AA5B4B-64C4-475A-AEA0-047FC25D065A}" srcOrd="0" destOrd="0" presId="urn:microsoft.com/office/officeart/2005/8/layout/orgChart1"/>
    <dgm:cxn modelId="{C27E16BE-E3E9-49B2-AD3B-9A8CA9FC8172}" type="presParOf" srcId="{20AA5B4B-64C4-475A-AEA0-047FC25D065A}" destId="{9E60F2CE-FEA0-407B-B0DD-02E63887B709}" srcOrd="0" destOrd="0" presId="urn:microsoft.com/office/officeart/2005/8/layout/orgChart1"/>
    <dgm:cxn modelId="{E34CC185-1BCC-4350-9FF1-6C785FAC2146}" type="presParOf" srcId="{20AA5B4B-64C4-475A-AEA0-047FC25D065A}" destId="{70418529-F803-4B51-ABCB-219EBBDDF3C1}" srcOrd="1" destOrd="0" presId="urn:microsoft.com/office/officeart/2005/8/layout/orgChart1"/>
    <dgm:cxn modelId="{02F7E6AD-0ECE-482C-B597-EB2F351D64F9}" type="presParOf" srcId="{082DB52A-5F24-49EE-A660-D2395D8538F5}" destId="{A907D64E-620E-42C0-A8EF-FCD9CA7EF789}" srcOrd="1" destOrd="0" presId="urn:microsoft.com/office/officeart/2005/8/layout/orgChart1"/>
    <dgm:cxn modelId="{282D9B58-ED27-4692-8825-C4D2191C8A21}" type="presParOf" srcId="{082DB52A-5F24-49EE-A660-D2395D8538F5}" destId="{0AE584E2-0B2E-4CA0-8909-E0937B324A10}" srcOrd="2" destOrd="0" presId="urn:microsoft.com/office/officeart/2005/8/layout/orgChart1"/>
    <dgm:cxn modelId="{CC27E6C2-D774-405D-A8CD-F4809B0E20AD}" type="presParOf" srcId="{E9C1625B-D2E0-40C4-A022-418F171BB3CB}" destId="{B5098BAF-0E1C-4EEE-BB1B-5C5EB2ABE9C5}" srcOrd="2" destOrd="0" presId="urn:microsoft.com/office/officeart/2005/8/layout/orgChart1"/>
    <dgm:cxn modelId="{40AD4CEA-85A9-47B7-976A-EB703CB98BDE}" type="presParOf" srcId="{E9C1625B-D2E0-40C4-A022-418F171BB3CB}" destId="{BDBABE0A-0F8A-45FB-BEDF-8F49BCBDDA50}" srcOrd="3" destOrd="0" presId="urn:microsoft.com/office/officeart/2005/8/layout/orgChart1"/>
    <dgm:cxn modelId="{9528DB8B-68EA-4B4C-86EA-875BB8780DBB}" type="presParOf" srcId="{BDBABE0A-0F8A-45FB-BEDF-8F49BCBDDA50}" destId="{FFCC974C-3C17-4ECA-8C74-94408D5B9C2C}" srcOrd="0" destOrd="0" presId="urn:microsoft.com/office/officeart/2005/8/layout/orgChart1"/>
    <dgm:cxn modelId="{9B0EB76B-B91E-4824-B082-913EFCE02375}" type="presParOf" srcId="{FFCC974C-3C17-4ECA-8C74-94408D5B9C2C}" destId="{3D0198D8-9729-42D2-A208-97569D09F570}" srcOrd="0" destOrd="0" presId="urn:microsoft.com/office/officeart/2005/8/layout/orgChart1"/>
    <dgm:cxn modelId="{FA3AF88A-4163-47C4-A963-7DF5FE56EB4C}" type="presParOf" srcId="{FFCC974C-3C17-4ECA-8C74-94408D5B9C2C}" destId="{7FAC532B-FC37-4BA5-BE4C-4A6934E0B6DA}" srcOrd="1" destOrd="0" presId="urn:microsoft.com/office/officeart/2005/8/layout/orgChart1"/>
    <dgm:cxn modelId="{78CC6475-75F4-4463-9F9C-CB416E09D8DF}" type="presParOf" srcId="{BDBABE0A-0F8A-45FB-BEDF-8F49BCBDDA50}" destId="{DFB9F35D-F2F8-4D8C-AA8B-FCF2C08E0D2F}" srcOrd="1" destOrd="0" presId="urn:microsoft.com/office/officeart/2005/8/layout/orgChart1"/>
    <dgm:cxn modelId="{1B5FE1AE-8F64-4E1F-A9D9-5D966664BB52}" type="presParOf" srcId="{BDBABE0A-0F8A-45FB-BEDF-8F49BCBDDA50}" destId="{DE1D461E-BE2A-4600-B8F0-0F38EDB11CA0}" srcOrd="2" destOrd="0" presId="urn:microsoft.com/office/officeart/2005/8/layout/orgChart1"/>
    <dgm:cxn modelId="{546A6F66-723D-4F73-B624-624E25D98AA6}" type="presParOf" srcId="{E9C1625B-D2E0-40C4-A022-418F171BB3CB}" destId="{5203F624-D99F-4821-AC98-D01474EF5494}" srcOrd="4" destOrd="0" presId="urn:microsoft.com/office/officeart/2005/8/layout/orgChart1"/>
    <dgm:cxn modelId="{1DB65629-40A9-488F-AFA1-FA3B876182C1}" type="presParOf" srcId="{E9C1625B-D2E0-40C4-A022-418F171BB3CB}" destId="{A458175C-6108-412B-BBDB-DC808CB96AA1}" srcOrd="5" destOrd="0" presId="urn:microsoft.com/office/officeart/2005/8/layout/orgChart1"/>
    <dgm:cxn modelId="{9334EDFD-3362-45FD-9889-9ACAE4319A47}" type="presParOf" srcId="{A458175C-6108-412B-BBDB-DC808CB96AA1}" destId="{EE4EB659-E0A1-4557-BC92-ECD3D7BEDE20}" srcOrd="0" destOrd="0" presId="urn:microsoft.com/office/officeart/2005/8/layout/orgChart1"/>
    <dgm:cxn modelId="{C0A0125B-D3F5-4982-B191-DD26789C0A5C}" type="presParOf" srcId="{EE4EB659-E0A1-4557-BC92-ECD3D7BEDE20}" destId="{90001843-5DCB-41F2-83E9-46F9A0FF4A50}" srcOrd="0" destOrd="0" presId="urn:microsoft.com/office/officeart/2005/8/layout/orgChart1"/>
    <dgm:cxn modelId="{094BACAE-A271-4494-A643-3D32E2042E4F}" type="presParOf" srcId="{EE4EB659-E0A1-4557-BC92-ECD3D7BEDE20}" destId="{5B651F2D-1426-4015-955A-F74D39275BA7}" srcOrd="1" destOrd="0" presId="urn:microsoft.com/office/officeart/2005/8/layout/orgChart1"/>
    <dgm:cxn modelId="{460501B6-2AF6-4EE2-AA84-9B75E49E1CBD}" type="presParOf" srcId="{A458175C-6108-412B-BBDB-DC808CB96AA1}" destId="{0E0C5A20-4AA3-4077-9048-8271F75E354F}" srcOrd="1" destOrd="0" presId="urn:microsoft.com/office/officeart/2005/8/layout/orgChart1"/>
    <dgm:cxn modelId="{3650C35D-57B3-4967-8BD9-512D9E536488}" type="presParOf" srcId="{A458175C-6108-412B-BBDB-DC808CB96AA1}" destId="{2C346EB2-64E2-4BE0-A87C-CB26ECE7BE9E}" srcOrd="2" destOrd="0" presId="urn:microsoft.com/office/officeart/2005/8/layout/orgChart1"/>
    <dgm:cxn modelId="{E4D10E6E-DE31-4EE1-80D2-3AE216291945}" type="presParOf" srcId="{E9C1625B-D2E0-40C4-A022-418F171BB3CB}" destId="{075CAC98-6778-4111-A66A-EFD34F7E798F}" srcOrd="6" destOrd="0" presId="urn:microsoft.com/office/officeart/2005/8/layout/orgChart1"/>
    <dgm:cxn modelId="{8D5F8F5F-84B8-4249-9B9C-098E50807DA0}" type="presParOf" srcId="{E9C1625B-D2E0-40C4-A022-418F171BB3CB}" destId="{B1EDFB5C-60D1-476B-8151-1C86347C550D}" srcOrd="7" destOrd="0" presId="urn:microsoft.com/office/officeart/2005/8/layout/orgChart1"/>
    <dgm:cxn modelId="{FB3111AE-893B-4CBE-812F-19211802999F}" type="presParOf" srcId="{B1EDFB5C-60D1-476B-8151-1C86347C550D}" destId="{2238A48F-BF6D-4977-8888-7D58F0FE50C0}" srcOrd="0" destOrd="0" presId="urn:microsoft.com/office/officeart/2005/8/layout/orgChart1"/>
    <dgm:cxn modelId="{09930E14-3571-4C06-9F6F-701BE9C37324}" type="presParOf" srcId="{2238A48F-BF6D-4977-8888-7D58F0FE50C0}" destId="{5C8880AC-225A-4BCA-902A-79C6C4CFF843}" srcOrd="0" destOrd="0" presId="urn:microsoft.com/office/officeart/2005/8/layout/orgChart1"/>
    <dgm:cxn modelId="{B6FFB222-4832-4960-B397-9307D113E04C}" type="presParOf" srcId="{2238A48F-BF6D-4977-8888-7D58F0FE50C0}" destId="{031B3F0A-759B-46E8-9E0A-7CAE286EE21C}" srcOrd="1" destOrd="0" presId="urn:microsoft.com/office/officeart/2005/8/layout/orgChart1"/>
    <dgm:cxn modelId="{E571C158-C1D4-4CDD-846D-CA2BCF7CB040}" type="presParOf" srcId="{B1EDFB5C-60D1-476B-8151-1C86347C550D}" destId="{DF9C233C-535C-4CC6-8888-7A3B92226EDE}" srcOrd="1" destOrd="0" presId="urn:microsoft.com/office/officeart/2005/8/layout/orgChart1"/>
    <dgm:cxn modelId="{B53FA187-6439-4C68-A4D8-EDE5AD074F12}" type="presParOf" srcId="{B1EDFB5C-60D1-476B-8151-1C86347C550D}" destId="{05B4885D-A69C-4437-AAF6-E4E44ACC2123}" srcOrd="2" destOrd="0" presId="urn:microsoft.com/office/officeart/2005/8/layout/orgChart1"/>
    <dgm:cxn modelId="{5017615C-F02D-47EE-A98E-861BB361B555}" type="presParOf" srcId="{E9C1625B-D2E0-40C4-A022-418F171BB3CB}" destId="{941BD219-F309-4AC6-A128-1BAD8A5CAE48}" srcOrd="8" destOrd="0" presId="urn:microsoft.com/office/officeart/2005/8/layout/orgChart1"/>
    <dgm:cxn modelId="{3186B83B-1A3B-43EF-A560-5A841F8BF407}" type="presParOf" srcId="{E9C1625B-D2E0-40C4-A022-418F171BB3CB}" destId="{9D0842A0-FBB9-4BE4-8087-7898ACEDB33D}" srcOrd="9" destOrd="0" presId="urn:microsoft.com/office/officeart/2005/8/layout/orgChart1"/>
    <dgm:cxn modelId="{67536DF1-F8E8-4AE5-8ECB-FEFAEB3F69CF}" type="presParOf" srcId="{9D0842A0-FBB9-4BE4-8087-7898ACEDB33D}" destId="{48DAB015-9483-4264-891A-704CEE2BA004}" srcOrd="0" destOrd="0" presId="urn:microsoft.com/office/officeart/2005/8/layout/orgChart1"/>
    <dgm:cxn modelId="{7594B0BB-D615-4DC0-9CCE-7B8B4811A505}" type="presParOf" srcId="{48DAB015-9483-4264-891A-704CEE2BA004}" destId="{564D231F-64FD-4091-8D82-F4CB612AFDEC}" srcOrd="0" destOrd="0" presId="urn:microsoft.com/office/officeart/2005/8/layout/orgChart1"/>
    <dgm:cxn modelId="{55752D1A-669F-41C0-856D-B7EB4186C3B8}" type="presParOf" srcId="{48DAB015-9483-4264-891A-704CEE2BA004}" destId="{D59EE217-DB97-46A1-B841-0D1E6D443CCC}" srcOrd="1" destOrd="0" presId="urn:microsoft.com/office/officeart/2005/8/layout/orgChart1"/>
    <dgm:cxn modelId="{BDC39642-F29A-4C7F-9169-09BCD67BD48A}" type="presParOf" srcId="{9D0842A0-FBB9-4BE4-8087-7898ACEDB33D}" destId="{EABC52E0-2923-466B-9FFA-1118DDDCF122}" srcOrd="1" destOrd="0" presId="urn:microsoft.com/office/officeart/2005/8/layout/orgChart1"/>
    <dgm:cxn modelId="{35A80EB0-6380-4040-9D52-6575DC27DC1C}" type="presParOf" srcId="{EABC52E0-2923-466B-9FFA-1118DDDCF122}" destId="{0E7E79EF-6636-491D-8FA5-DDF48A47EFA3}" srcOrd="0" destOrd="0" presId="urn:microsoft.com/office/officeart/2005/8/layout/orgChart1"/>
    <dgm:cxn modelId="{8482DD34-FF55-40D9-BB02-B1040C9F3F28}" type="presParOf" srcId="{EABC52E0-2923-466B-9FFA-1118DDDCF122}" destId="{CBAE89F9-D5B6-4213-89D5-EE102412791E}" srcOrd="1" destOrd="0" presId="urn:microsoft.com/office/officeart/2005/8/layout/orgChart1"/>
    <dgm:cxn modelId="{7296FE3B-DB5B-465C-B428-203F3258241B}" type="presParOf" srcId="{CBAE89F9-D5B6-4213-89D5-EE102412791E}" destId="{F348FEEA-D784-4D32-86D7-864F2ABCDAB5}" srcOrd="0" destOrd="0" presId="urn:microsoft.com/office/officeart/2005/8/layout/orgChart1"/>
    <dgm:cxn modelId="{B19E0076-2FE4-4D34-87CF-4D1DE96FD09E}" type="presParOf" srcId="{F348FEEA-D784-4D32-86D7-864F2ABCDAB5}" destId="{FF205582-7AE3-437B-90A8-CCBAB1A99549}" srcOrd="0" destOrd="0" presId="urn:microsoft.com/office/officeart/2005/8/layout/orgChart1"/>
    <dgm:cxn modelId="{9596E437-41E5-492A-9D1F-9424417C8C74}" type="presParOf" srcId="{F348FEEA-D784-4D32-86D7-864F2ABCDAB5}" destId="{24345BA9-E879-4C38-AF0B-9E919723031F}" srcOrd="1" destOrd="0" presId="urn:microsoft.com/office/officeart/2005/8/layout/orgChart1"/>
    <dgm:cxn modelId="{8A59506E-D2F9-49DC-9F93-C806606D303C}" type="presParOf" srcId="{CBAE89F9-D5B6-4213-89D5-EE102412791E}" destId="{C8B16259-CC7E-44D6-8779-D37505D0CF29}" srcOrd="1" destOrd="0" presId="urn:microsoft.com/office/officeart/2005/8/layout/orgChart1"/>
    <dgm:cxn modelId="{5A67F366-A45F-4E69-8E1F-82438995F8BD}" type="presParOf" srcId="{CBAE89F9-D5B6-4213-89D5-EE102412791E}" destId="{F7EE2139-ACAF-434E-9110-B3E19F92E427}" srcOrd="2" destOrd="0" presId="urn:microsoft.com/office/officeart/2005/8/layout/orgChart1"/>
    <dgm:cxn modelId="{3CD654FB-C4A6-4373-885D-043607551D8B}" type="presParOf" srcId="{EABC52E0-2923-466B-9FFA-1118DDDCF122}" destId="{3905439D-888D-4C3E-A28E-795E150BF7A1}" srcOrd="2" destOrd="0" presId="urn:microsoft.com/office/officeart/2005/8/layout/orgChart1"/>
    <dgm:cxn modelId="{7CE52F6A-99BF-45B5-9B88-B96883BAA242}" type="presParOf" srcId="{EABC52E0-2923-466B-9FFA-1118DDDCF122}" destId="{35AC54BA-0F71-4807-9222-D7E608A6B045}" srcOrd="3" destOrd="0" presId="urn:microsoft.com/office/officeart/2005/8/layout/orgChart1"/>
    <dgm:cxn modelId="{5D1BA49E-95BB-4AFD-B91B-FD2AD0ECBB0B}" type="presParOf" srcId="{35AC54BA-0F71-4807-9222-D7E608A6B045}" destId="{7B5771FE-B119-4166-9572-7AE00539FB24}" srcOrd="0" destOrd="0" presId="urn:microsoft.com/office/officeart/2005/8/layout/orgChart1"/>
    <dgm:cxn modelId="{52B11F66-C957-454F-A0A0-C0E75BB48678}" type="presParOf" srcId="{7B5771FE-B119-4166-9572-7AE00539FB24}" destId="{1D039756-ECD4-4DA2-A4F1-636496A7EA03}" srcOrd="0" destOrd="0" presId="urn:microsoft.com/office/officeart/2005/8/layout/orgChart1"/>
    <dgm:cxn modelId="{7B4846A2-D9F8-49DD-831E-F6CD75C2B3BA}" type="presParOf" srcId="{7B5771FE-B119-4166-9572-7AE00539FB24}" destId="{0249FB7B-539A-4934-ACB1-57A71F451A34}" srcOrd="1" destOrd="0" presId="urn:microsoft.com/office/officeart/2005/8/layout/orgChart1"/>
    <dgm:cxn modelId="{457B17AF-EC93-429C-AA0C-5C9A23B71C93}" type="presParOf" srcId="{35AC54BA-0F71-4807-9222-D7E608A6B045}" destId="{8A8EE18E-692E-4EFD-BF88-E5854FC43EAB}" srcOrd="1" destOrd="0" presId="urn:microsoft.com/office/officeart/2005/8/layout/orgChart1"/>
    <dgm:cxn modelId="{01E6395F-A1B4-4D0A-B0EF-349B2431D168}" type="presParOf" srcId="{35AC54BA-0F71-4807-9222-D7E608A6B045}" destId="{E0768736-792E-44C9-9252-159083682E2C}" srcOrd="2" destOrd="0" presId="urn:microsoft.com/office/officeart/2005/8/layout/orgChart1"/>
    <dgm:cxn modelId="{98056C31-EBB4-4D5A-B45D-D75C7BB7CF13}" type="presParOf" srcId="{EABC52E0-2923-466B-9FFA-1118DDDCF122}" destId="{48D4C218-74A9-4CF5-BA6A-8BC87CD23B3C}" srcOrd="4" destOrd="0" presId="urn:microsoft.com/office/officeart/2005/8/layout/orgChart1"/>
    <dgm:cxn modelId="{89EF191C-9247-4D72-9D2D-5A2E7B5BCC6B}" type="presParOf" srcId="{EABC52E0-2923-466B-9FFA-1118DDDCF122}" destId="{5038D9D8-7DBC-44EA-8124-24A64FB2B5BC}" srcOrd="5" destOrd="0" presId="urn:microsoft.com/office/officeart/2005/8/layout/orgChart1"/>
    <dgm:cxn modelId="{A417C90F-FAA1-4CC8-BA7F-AB83597ECD23}" type="presParOf" srcId="{5038D9D8-7DBC-44EA-8124-24A64FB2B5BC}" destId="{6D334BAE-D9C7-4017-9811-E44823DDA2EB}" srcOrd="0" destOrd="0" presId="urn:microsoft.com/office/officeart/2005/8/layout/orgChart1"/>
    <dgm:cxn modelId="{43D59833-570A-499F-B439-6DA443D2F070}" type="presParOf" srcId="{6D334BAE-D9C7-4017-9811-E44823DDA2EB}" destId="{0062D370-8BD4-4F71-8137-00F835F58792}" srcOrd="0" destOrd="0" presId="urn:microsoft.com/office/officeart/2005/8/layout/orgChart1"/>
    <dgm:cxn modelId="{218A9077-71AD-4352-B71A-15AB5C1D39D9}" type="presParOf" srcId="{6D334BAE-D9C7-4017-9811-E44823DDA2EB}" destId="{92234E33-3137-434E-A909-52ADE63A09F4}" srcOrd="1" destOrd="0" presId="urn:microsoft.com/office/officeart/2005/8/layout/orgChart1"/>
    <dgm:cxn modelId="{A7059079-A0A7-43EA-8DB6-23506A66E3B1}" type="presParOf" srcId="{5038D9D8-7DBC-44EA-8124-24A64FB2B5BC}" destId="{50F98DF4-D8A4-4907-AAD0-725FB56552CC}" srcOrd="1" destOrd="0" presId="urn:microsoft.com/office/officeart/2005/8/layout/orgChart1"/>
    <dgm:cxn modelId="{E252E7B5-3E8B-4A83-90C6-2D324016137C}" type="presParOf" srcId="{5038D9D8-7DBC-44EA-8124-24A64FB2B5BC}" destId="{D02E60BA-80FA-47EF-87A1-013278FA64B2}" srcOrd="2" destOrd="0" presId="urn:microsoft.com/office/officeart/2005/8/layout/orgChart1"/>
    <dgm:cxn modelId="{777448D8-7690-4B24-BB44-D280151508D8}" type="presParOf" srcId="{EABC52E0-2923-466B-9FFA-1118DDDCF122}" destId="{15419A25-9916-457B-8DA1-3AE6A1E21719}" srcOrd="6" destOrd="0" presId="urn:microsoft.com/office/officeart/2005/8/layout/orgChart1"/>
    <dgm:cxn modelId="{67CFD036-F4EA-48E8-9924-5AF18850FE43}" type="presParOf" srcId="{EABC52E0-2923-466B-9FFA-1118DDDCF122}" destId="{D4698119-D16B-4DAC-ABD7-495A0A8E82C4}" srcOrd="7" destOrd="0" presId="urn:microsoft.com/office/officeart/2005/8/layout/orgChart1"/>
    <dgm:cxn modelId="{B944F89B-F6C8-4A1C-8661-DFCEB8DA4631}" type="presParOf" srcId="{D4698119-D16B-4DAC-ABD7-495A0A8E82C4}" destId="{F728A41D-4251-4E46-8A48-903C88463589}" srcOrd="0" destOrd="0" presId="urn:microsoft.com/office/officeart/2005/8/layout/orgChart1"/>
    <dgm:cxn modelId="{AA8BB665-A48C-4472-AD40-79C187675FF5}" type="presParOf" srcId="{F728A41D-4251-4E46-8A48-903C88463589}" destId="{CF987DD0-0ED7-4E34-B88B-3BAAA48D3867}" srcOrd="0" destOrd="0" presId="urn:microsoft.com/office/officeart/2005/8/layout/orgChart1"/>
    <dgm:cxn modelId="{44EBFBEC-3BB4-4D39-920D-6A3D778C5FD4}" type="presParOf" srcId="{F728A41D-4251-4E46-8A48-903C88463589}" destId="{BAF7C86A-9358-4AE9-AD58-45E60F98F28E}" srcOrd="1" destOrd="0" presId="urn:microsoft.com/office/officeart/2005/8/layout/orgChart1"/>
    <dgm:cxn modelId="{5DFBE831-B823-4307-B326-A40EA5A00583}" type="presParOf" srcId="{D4698119-D16B-4DAC-ABD7-495A0A8E82C4}" destId="{0CA10D77-E442-4867-8097-B75962FE091C}" srcOrd="1" destOrd="0" presId="urn:microsoft.com/office/officeart/2005/8/layout/orgChart1"/>
    <dgm:cxn modelId="{AD20BC7E-2CA8-4B5A-BC5C-B5D64AF023BE}" type="presParOf" srcId="{D4698119-D16B-4DAC-ABD7-495A0A8E82C4}" destId="{5E4BCD94-F011-4869-A2A1-A466F2D8CD27}" srcOrd="2" destOrd="0" presId="urn:microsoft.com/office/officeart/2005/8/layout/orgChart1"/>
    <dgm:cxn modelId="{60D412A2-62B1-4829-85DC-A694A629CD33}" type="presParOf" srcId="{9D0842A0-FBB9-4BE4-8087-7898ACEDB33D}" destId="{42F0E333-DEB9-4F1D-AC43-F53533B7C736}" srcOrd="2" destOrd="0" presId="urn:microsoft.com/office/officeart/2005/8/layout/orgChart1"/>
    <dgm:cxn modelId="{6A802EC5-6414-48A5-96E9-206EA5356BCD}" type="presParOf" srcId="{E9C1625B-D2E0-40C4-A022-418F171BB3CB}" destId="{9CE73CDA-E23F-4948-BA4E-6F26AB3C9D0D}" srcOrd="10" destOrd="0" presId="urn:microsoft.com/office/officeart/2005/8/layout/orgChart1"/>
    <dgm:cxn modelId="{5B43ED35-7B95-4CE3-B2FD-EA8775AF10BE}" type="presParOf" srcId="{E9C1625B-D2E0-40C4-A022-418F171BB3CB}" destId="{BA52C2E2-9873-42A6-AA9B-487EFC2D9E09}" srcOrd="11" destOrd="0" presId="urn:microsoft.com/office/officeart/2005/8/layout/orgChart1"/>
    <dgm:cxn modelId="{A4C5B6C8-49F4-4D14-AA9F-20B7A9D108BF}" type="presParOf" srcId="{BA52C2E2-9873-42A6-AA9B-487EFC2D9E09}" destId="{E82043E6-D219-418C-9BBA-EC595492B512}" srcOrd="0" destOrd="0" presId="urn:microsoft.com/office/officeart/2005/8/layout/orgChart1"/>
    <dgm:cxn modelId="{29DA82EF-F087-4599-9F94-6D9D3FF80F28}" type="presParOf" srcId="{E82043E6-D219-418C-9BBA-EC595492B512}" destId="{D3E265A2-5405-4CE4-9F83-4F883B9D33D5}" srcOrd="0" destOrd="0" presId="urn:microsoft.com/office/officeart/2005/8/layout/orgChart1"/>
    <dgm:cxn modelId="{0EF3E10E-C52E-47EB-A68A-9FE253DB3A50}" type="presParOf" srcId="{E82043E6-D219-418C-9BBA-EC595492B512}" destId="{F18B7438-DD92-443F-8977-EEF6CEAC3AD1}" srcOrd="1" destOrd="0" presId="urn:microsoft.com/office/officeart/2005/8/layout/orgChart1"/>
    <dgm:cxn modelId="{B15EE563-88E3-405C-8690-82F8BFB1A675}" type="presParOf" srcId="{BA52C2E2-9873-42A6-AA9B-487EFC2D9E09}" destId="{B3680C5B-4DB6-4FD9-9084-A1398D376B11}" srcOrd="1" destOrd="0" presId="urn:microsoft.com/office/officeart/2005/8/layout/orgChart1"/>
    <dgm:cxn modelId="{50D38EC8-29FC-4DB3-A49A-2AA8663BEAE8}" type="presParOf" srcId="{B3680C5B-4DB6-4FD9-9084-A1398D376B11}" destId="{9808B2F9-3605-4B93-A245-F50EC649EBAE}" srcOrd="0" destOrd="0" presId="urn:microsoft.com/office/officeart/2005/8/layout/orgChart1"/>
    <dgm:cxn modelId="{C4336E14-6706-4B33-BEFF-A0300C676097}" type="presParOf" srcId="{B3680C5B-4DB6-4FD9-9084-A1398D376B11}" destId="{CAAC6BCB-322C-438D-BB98-7663943B5738}" srcOrd="1" destOrd="0" presId="urn:microsoft.com/office/officeart/2005/8/layout/orgChart1"/>
    <dgm:cxn modelId="{BE6AA6A7-2E86-4079-B983-0E3B11DCAD69}" type="presParOf" srcId="{CAAC6BCB-322C-438D-BB98-7663943B5738}" destId="{B204F52D-EDEF-450C-BCEA-6035F26E0747}" srcOrd="0" destOrd="0" presId="urn:microsoft.com/office/officeart/2005/8/layout/orgChart1"/>
    <dgm:cxn modelId="{EAECD190-818D-437A-888D-3F3BE8BD0A06}" type="presParOf" srcId="{B204F52D-EDEF-450C-BCEA-6035F26E0747}" destId="{EA2864C7-AAF6-48FD-8385-06DD727FF34C}" srcOrd="0" destOrd="0" presId="urn:microsoft.com/office/officeart/2005/8/layout/orgChart1"/>
    <dgm:cxn modelId="{1285DBF5-A39D-4BBB-A178-E822CB7C59C3}" type="presParOf" srcId="{B204F52D-EDEF-450C-BCEA-6035F26E0747}" destId="{202D30EF-6CE4-4A46-83F1-953424DA6E5A}" srcOrd="1" destOrd="0" presId="urn:microsoft.com/office/officeart/2005/8/layout/orgChart1"/>
    <dgm:cxn modelId="{4EBD92B8-F1F5-4B49-ADD4-6A7502557D79}" type="presParOf" srcId="{CAAC6BCB-322C-438D-BB98-7663943B5738}" destId="{326D774E-E500-444F-A269-CB6E951A906A}" srcOrd="1" destOrd="0" presId="urn:microsoft.com/office/officeart/2005/8/layout/orgChart1"/>
    <dgm:cxn modelId="{DBF99A0B-5A76-4C20-959F-1325424E885D}" type="presParOf" srcId="{CAAC6BCB-322C-438D-BB98-7663943B5738}" destId="{CDAD0A12-4A5D-4058-9CAB-2C7D09E9CCEB}" srcOrd="2" destOrd="0" presId="urn:microsoft.com/office/officeart/2005/8/layout/orgChart1"/>
    <dgm:cxn modelId="{0B6FF5F3-A6E8-4B1A-A4F9-19B5402398A0}" type="presParOf" srcId="{B3680C5B-4DB6-4FD9-9084-A1398D376B11}" destId="{FE2FC145-F116-4DF7-B2C7-36760AC451F9}" srcOrd="2" destOrd="0" presId="urn:microsoft.com/office/officeart/2005/8/layout/orgChart1"/>
    <dgm:cxn modelId="{BEE8F06B-9D93-4299-81B2-0526D90E0A35}" type="presParOf" srcId="{B3680C5B-4DB6-4FD9-9084-A1398D376B11}" destId="{7937CC34-C5DE-4CB0-97FA-0CF071EE9A4E}" srcOrd="3" destOrd="0" presId="urn:microsoft.com/office/officeart/2005/8/layout/orgChart1"/>
    <dgm:cxn modelId="{B19DC00F-774F-4359-8EA4-E2748311E4F5}" type="presParOf" srcId="{7937CC34-C5DE-4CB0-97FA-0CF071EE9A4E}" destId="{D03DD5D0-A413-4D2E-B160-F3FFEBCD7ECE}" srcOrd="0" destOrd="0" presId="urn:microsoft.com/office/officeart/2005/8/layout/orgChart1"/>
    <dgm:cxn modelId="{8492757F-DDFF-43F4-BE55-9038388AFC87}" type="presParOf" srcId="{D03DD5D0-A413-4D2E-B160-F3FFEBCD7ECE}" destId="{4BFC45AE-337E-491E-B03B-FEC8B9CEDCD0}" srcOrd="0" destOrd="0" presId="urn:microsoft.com/office/officeart/2005/8/layout/orgChart1"/>
    <dgm:cxn modelId="{CF30AD93-87C7-40D8-8923-22CC3A2F83A7}" type="presParOf" srcId="{D03DD5D0-A413-4D2E-B160-F3FFEBCD7ECE}" destId="{E6DD67AC-B0EA-4E00-953E-2A851D17E08A}" srcOrd="1" destOrd="0" presId="urn:microsoft.com/office/officeart/2005/8/layout/orgChart1"/>
    <dgm:cxn modelId="{FC29EDEE-15C6-4B66-9ADA-C16E2961C284}" type="presParOf" srcId="{7937CC34-C5DE-4CB0-97FA-0CF071EE9A4E}" destId="{D83124BA-0589-4912-99CF-284F8A2C1FB9}" srcOrd="1" destOrd="0" presId="urn:microsoft.com/office/officeart/2005/8/layout/orgChart1"/>
    <dgm:cxn modelId="{3B81994E-DB0A-4F10-A05B-FC7B9EA48544}" type="presParOf" srcId="{7937CC34-C5DE-4CB0-97FA-0CF071EE9A4E}" destId="{73BFB183-1660-46E4-95D0-0B79EB67654F}" srcOrd="2" destOrd="0" presId="urn:microsoft.com/office/officeart/2005/8/layout/orgChart1"/>
    <dgm:cxn modelId="{37973422-DBFD-4DC0-B7CA-37E4F3C4F505}" type="presParOf" srcId="{B3680C5B-4DB6-4FD9-9084-A1398D376B11}" destId="{D6AB575B-9614-4489-A8B9-B6E273541D4B}" srcOrd="4" destOrd="0" presId="urn:microsoft.com/office/officeart/2005/8/layout/orgChart1"/>
    <dgm:cxn modelId="{EDB63816-0BCB-462C-8B8A-C2B25D418230}" type="presParOf" srcId="{B3680C5B-4DB6-4FD9-9084-A1398D376B11}" destId="{A4417CE6-06B1-444A-BA74-3231A0F7A8D7}" srcOrd="5" destOrd="0" presId="urn:microsoft.com/office/officeart/2005/8/layout/orgChart1"/>
    <dgm:cxn modelId="{5543FE4B-5519-42C8-94E1-0DED1135B4E9}" type="presParOf" srcId="{A4417CE6-06B1-444A-BA74-3231A0F7A8D7}" destId="{6FDE4216-A608-43DF-993E-23D7BE9CC3BD}" srcOrd="0" destOrd="0" presId="urn:microsoft.com/office/officeart/2005/8/layout/orgChart1"/>
    <dgm:cxn modelId="{91A3C96A-864F-4711-8B1F-B91A76EAEE5B}" type="presParOf" srcId="{6FDE4216-A608-43DF-993E-23D7BE9CC3BD}" destId="{9DB19677-A397-417B-8576-3359F80DB2C9}" srcOrd="0" destOrd="0" presId="urn:microsoft.com/office/officeart/2005/8/layout/orgChart1"/>
    <dgm:cxn modelId="{96262AB9-133D-4BA1-A97E-29D14A5A3F32}" type="presParOf" srcId="{6FDE4216-A608-43DF-993E-23D7BE9CC3BD}" destId="{DBCD34D0-88A0-497C-A987-CD357629B7AE}" srcOrd="1" destOrd="0" presId="urn:microsoft.com/office/officeart/2005/8/layout/orgChart1"/>
    <dgm:cxn modelId="{EF3136F1-F5E5-4340-B351-1CB83F178A9F}" type="presParOf" srcId="{A4417CE6-06B1-444A-BA74-3231A0F7A8D7}" destId="{1991417A-78FC-4C8C-B763-6F0BA0087750}" srcOrd="1" destOrd="0" presId="urn:microsoft.com/office/officeart/2005/8/layout/orgChart1"/>
    <dgm:cxn modelId="{AEB1006E-6CE2-4AA9-A732-66B7951E7818}" type="presParOf" srcId="{A4417CE6-06B1-444A-BA74-3231A0F7A8D7}" destId="{0A4E9F51-DE19-411F-94E6-B490A0B9897E}" srcOrd="2" destOrd="0" presId="urn:microsoft.com/office/officeart/2005/8/layout/orgChart1"/>
    <dgm:cxn modelId="{B3B66E21-40BE-4F94-A01C-C82F9607A535}" type="presParOf" srcId="{B3680C5B-4DB6-4FD9-9084-A1398D376B11}" destId="{A83AB385-951C-49C6-AC1A-63120AF6C605}" srcOrd="6" destOrd="0" presId="urn:microsoft.com/office/officeart/2005/8/layout/orgChart1"/>
    <dgm:cxn modelId="{760F5E9A-237A-4FED-A854-463B8603FD3F}" type="presParOf" srcId="{B3680C5B-4DB6-4FD9-9084-A1398D376B11}" destId="{38FB2BC7-60D1-414D-B3CD-1605EBA502C0}" srcOrd="7" destOrd="0" presId="urn:microsoft.com/office/officeart/2005/8/layout/orgChart1"/>
    <dgm:cxn modelId="{804B8117-F544-4A9E-A9FD-73B11E0413E3}" type="presParOf" srcId="{38FB2BC7-60D1-414D-B3CD-1605EBA502C0}" destId="{37482E5B-ACA3-483D-8FB1-FBD5E34D3C3F}" srcOrd="0" destOrd="0" presId="urn:microsoft.com/office/officeart/2005/8/layout/orgChart1"/>
    <dgm:cxn modelId="{5D6E3296-117C-435C-878C-F78756BE715D}" type="presParOf" srcId="{37482E5B-ACA3-483D-8FB1-FBD5E34D3C3F}" destId="{CF9E24CE-2161-4884-9569-2DBBD37F5D37}" srcOrd="0" destOrd="0" presId="urn:microsoft.com/office/officeart/2005/8/layout/orgChart1"/>
    <dgm:cxn modelId="{47609726-A740-427F-8032-B34CA03970AD}" type="presParOf" srcId="{37482E5B-ACA3-483D-8FB1-FBD5E34D3C3F}" destId="{A1D922F8-5DD0-47EE-9250-EAA0A7D63916}" srcOrd="1" destOrd="0" presId="urn:microsoft.com/office/officeart/2005/8/layout/orgChart1"/>
    <dgm:cxn modelId="{E8AD40C0-4EAD-4D3B-9C4C-D5DAA5A20AC0}" type="presParOf" srcId="{38FB2BC7-60D1-414D-B3CD-1605EBA502C0}" destId="{8F63FAA8-E20A-4EA2-84DC-E260C6391F17}" srcOrd="1" destOrd="0" presId="urn:microsoft.com/office/officeart/2005/8/layout/orgChart1"/>
    <dgm:cxn modelId="{83A77A3F-DB3B-4145-8036-EBF689BC45BB}" type="presParOf" srcId="{38FB2BC7-60D1-414D-B3CD-1605EBA502C0}" destId="{6095F00A-21B0-4C1A-BD18-34EB556B61C4}" srcOrd="2" destOrd="0" presId="urn:microsoft.com/office/officeart/2005/8/layout/orgChart1"/>
    <dgm:cxn modelId="{578EC854-6258-45CB-B38B-049ADA0B7EA5}" type="presParOf" srcId="{BA52C2E2-9873-42A6-AA9B-487EFC2D9E09}" destId="{99BEBC4A-C1ED-46D2-9A6C-7EA0A25FD3B6}" srcOrd="2" destOrd="0" presId="urn:microsoft.com/office/officeart/2005/8/layout/orgChart1"/>
    <dgm:cxn modelId="{587C7FDB-4816-49DA-A4F5-D7D962057E07}" type="presParOf" srcId="{E9C1625B-D2E0-40C4-A022-418F171BB3CB}" destId="{63D4FB9E-65D5-42B0-913B-F23CBE6959B3}" srcOrd="12" destOrd="0" presId="urn:microsoft.com/office/officeart/2005/8/layout/orgChart1"/>
    <dgm:cxn modelId="{A382DDFC-B2A9-4609-A4B4-D870C2DD9E97}" type="presParOf" srcId="{E9C1625B-D2E0-40C4-A022-418F171BB3CB}" destId="{0E0612E0-AC01-47AA-89F9-1D0FB2EF017B}" srcOrd="13" destOrd="0" presId="urn:microsoft.com/office/officeart/2005/8/layout/orgChart1"/>
    <dgm:cxn modelId="{F4D30307-BF9B-422E-85E9-33A2660796EE}" type="presParOf" srcId="{0E0612E0-AC01-47AA-89F9-1D0FB2EF017B}" destId="{E99C8C4D-B915-4B36-9661-060159DCF2ED}" srcOrd="0" destOrd="0" presId="urn:microsoft.com/office/officeart/2005/8/layout/orgChart1"/>
    <dgm:cxn modelId="{42FA4B9C-3D11-46C3-A72E-B0DADBE65CB5}" type="presParOf" srcId="{E99C8C4D-B915-4B36-9661-060159DCF2ED}" destId="{31C1EC3C-BFBE-4272-A543-B812B57C4258}" srcOrd="0" destOrd="0" presId="urn:microsoft.com/office/officeart/2005/8/layout/orgChart1"/>
    <dgm:cxn modelId="{75A52DA6-29F5-4990-BF2D-69DEEC00E258}" type="presParOf" srcId="{E99C8C4D-B915-4B36-9661-060159DCF2ED}" destId="{D4DAED11-05C1-442F-9FE5-09C3AAD7DF24}" srcOrd="1" destOrd="0" presId="urn:microsoft.com/office/officeart/2005/8/layout/orgChart1"/>
    <dgm:cxn modelId="{A38A23AA-2A5E-442E-8EBA-2FF3DE9C46DF}" type="presParOf" srcId="{0E0612E0-AC01-47AA-89F9-1D0FB2EF017B}" destId="{D348FCB0-3BDF-4EEC-A34A-7CCEFB23E69A}" srcOrd="1" destOrd="0" presId="urn:microsoft.com/office/officeart/2005/8/layout/orgChart1"/>
    <dgm:cxn modelId="{A15BDBD1-4DF7-484A-9AE8-173AD51D1CC5}" type="presParOf" srcId="{D348FCB0-3BDF-4EEC-A34A-7CCEFB23E69A}" destId="{AE708D82-8C0E-47B5-A247-D89DC35A3565}" srcOrd="0" destOrd="0" presId="urn:microsoft.com/office/officeart/2005/8/layout/orgChart1"/>
    <dgm:cxn modelId="{79AD3081-7288-4BB5-98D1-87A01822F466}" type="presParOf" srcId="{D348FCB0-3BDF-4EEC-A34A-7CCEFB23E69A}" destId="{917624DB-B314-4D7E-B510-4A5553A62F32}" srcOrd="1" destOrd="0" presId="urn:microsoft.com/office/officeart/2005/8/layout/orgChart1"/>
    <dgm:cxn modelId="{E8A6238D-03F7-4051-991D-D8B6F4F6E22E}" type="presParOf" srcId="{917624DB-B314-4D7E-B510-4A5553A62F32}" destId="{388FB39E-BBD6-4D86-99D2-BF8103BF9FE7}" srcOrd="0" destOrd="0" presId="urn:microsoft.com/office/officeart/2005/8/layout/orgChart1"/>
    <dgm:cxn modelId="{BC25180B-3F2D-48C4-A0B0-A270D9009AC3}" type="presParOf" srcId="{388FB39E-BBD6-4D86-99D2-BF8103BF9FE7}" destId="{CE3BF2D2-41D7-4F01-B0E4-6F9BAE2F7680}" srcOrd="0" destOrd="0" presId="urn:microsoft.com/office/officeart/2005/8/layout/orgChart1"/>
    <dgm:cxn modelId="{3B4D6F87-B5F1-43B9-8050-0ED049C89C9B}" type="presParOf" srcId="{388FB39E-BBD6-4D86-99D2-BF8103BF9FE7}" destId="{C61E8336-5E49-4193-952D-2E9C334011BA}" srcOrd="1" destOrd="0" presId="urn:microsoft.com/office/officeart/2005/8/layout/orgChart1"/>
    <dgm:cxn modelId="{EF0D7516-C025-4F97-AEF5-C9A19CA88A4C}" type="presParOf" srcId="{917624DB-B314-4D7E-B510-4A5553A62F32}" destId="{3B3FC8B8-27EE-4EF7-A7EB-3F6AD7D5E658}" srcOrd="1" destOrd="0" presId="urn:microsoft.com/office/officeart/2005/8/layout/orgChart1"/>
    <dgm:cxn modelId="{C67CFE11-E7B4-4490-AE49-6B8BB15D408F}" type="presParOf" srcId="{917624DB-B314-4D7E-B510-4A5553A62F32}" destId="{0131B7EF-565B-4D77-9102-00F32971FAE6}" srcOrd="2" destOrd="0" presId="urn:microsoft.com/office/officeart/2005/8/layout/orgChart1"/>
    <dgm:cxn modelId="{86BE7148-7705-433E-BA26-1F7B7B907813}" type="presParOf" srcId="{D348FCB0-3BDF-4EEC-A34A-7CCEFB23E69A}" destId="{398BFD5E-E196-4D65-B68B-70FFDE7281C3}" srcOrd="2" destOrd="0" presId="urn:microsoft.com/office/officeart/2005/8/layout/orgChart1"/>
    <dgm:cxn modelId="{96AFFED4-B4A4-4DFF-848C-051F3D07A651}" type="presParOf" srcId="{D348FCB0-3BDF-4EEC-A34A-7CCEFB23E69A}" destId="{BD6331B4-85A9-41D4-8748-9ECA6E88B924}" srcOrd="3" destOrd="0" presId="urn:microsoft.com/office/officeart/2005/8/layout/orgChart1"/>
    <dgm:cxn modelId="{E6232698-9230-4AF3-B63D-ACA98CDB7692}" type="presParOf" srcId="{BD6331B4-85A9-41D4-8748-9ECA6E88B924}" destId="{889FEE5E-F6CF-4377-82DB-0C9505DBEA20}" srcOrd="0" destOrd="0" presId="urn:microsoft.com/office/officeart/2005/8/layout/orgChart1"/>
    <dgm:cxn modelId="{DA33FE27-4DC3-4B2C-BB99-758DBADD9120}" type="presParOf" srcId="{889FEE5E-F6CF-4377-82DB-0C9505DBEA20}" destId="{D07A6E65-AC62-4ED6-BFBA-D95AA61DDC5F}" srcOrd="0" destOrd="0" presId="urn:microsoft.com/office/officeart/2005/8/layout/orgChart1"/>
    <dgm:cxn modelId="{FC4DBE09-F665-4562-9A08-EEAC4B7C8D27}" type="presParOf" srcId="{889FEE5E-F6CF-4377-82DB-0C9505DBEA20}" destId="{472E0795-89BF-4FC6-BD2A-16CCA8E9E698}" srcOrd="1" destOrd="0" presId="urn:microsoft.com/office/officeart/2005/8/layout/orgChart1"/>
    <dgm:cxn modelId="{D0A4AAAE-B86F-4BDD-A91A-8CB7EC209499}" type="presParOf" srcId="{BD6331B4-85A9-41D4-8748-9ECA6E88B924}" destId="{2BAFA5C1-3B73-48BD-A8C3-404D44DA2273}" srcOrd="1" destOrd="0" presId="urn:microsoft.com/office/officeart/2005/8/layout/orgChart1"/>
    <dgm:cxn modelId="{FDB5E7C4-D9AC-49B6-8EBE-69E283F456D5}" type="presParOf" srcId="{BD6331B4-85A9-41D4-8748-9ECA6E88B924}" destId="{2A4E5928-B155-42F4-8C39-96BE9229FEC5}" srcOrd="2" destOrd="0" presId="urn:microsoft.com/office/officeart/2005/8/layout/orgChart1"/>
    <dgm:cxn modelId="{00880D39-7151-48E3-9B68-E3F94AF271C4}" type="presParOf" srcId="{D348FCB0-3BDF-4EEC-A34A-7CCEFB23E69A}" destId="{952DE62C-2D37-4C8E-8BC1-EE13746803BB}" srcOrd="4" destOrd="0" presId="urn:microsoft.com/office/officeart/2005/8/layout/orgChart1"/>
    <dgm:cxn modelId="{3FD14570-7E7E-427C-9133-7768769C3698}" type="presParOf" srcId="{D348FCB0-3BDF-4EEC-A34A-7CCEFB23E69A}" destId="{8C915F06-EAE7-4972-B31A-AAE21CACE3AA}" srcOrd="5" destOrd="0" presId="urn:microsoft.com/office/officeart/2005/8/layout/orgChart1"/>
    <dgm:cxn modelId="{D49BE735-98EB-4008-8EFF-C0D430DDE23D}" type="presParOf" srcId="{8C915F06-EAE7-4972-B31A-AAE21CACE3AA}" destId="{26BD35C0-AE4B-46BB-90ED-EE705F191B6A}" srcOrd="0" destOrd="0" presId="urn:microsoft.com/office/officeart/2005/8/layout/orgChart1"/>
    <dgm:cxn modelId="{2726848B-5657-4D6E-82DC-018FE315623C}" type="presParOf" srcId="{26BD35C0-AE4B-46BB-90ED-EE705F191B6A}" destId="{92FF9F69-08DE-40F0-83BF-B61D4D09E364}" srcOrd="0" destOrd="0" presId="urn:microsoft.com/office/officeart/2005/8/layout/orgChart1"/>
    <dgm:cxn modelId="{B29E5FA2-790E-430A-AF3B-21548CAC6ED6}" type="presParOf" srcId="{26BD35C0-AE4B-46BB-90ED-EE705F191B6A}" destId="{9B369806-C23B-4502-9AE6-A495300542F7}" srcOrd="1" destOrd="0" presId="urn:microsoft.com/office/officeart/2005/8/layout/orgChart1"/>
    <dgm:cxn modelId="{02AFA945-551F-4EE6-BB79-890C9DDFF409}" type="presParOf" srcId="{8C915F06-EAE7-4972-B31A-AAE21CACE3AA}" destId="{683B2577-2E82-44E7-9520-AB2BC032D6A7}" srcOrd="1" destOrd="0" presId="urn:microsoft.com/office/officeart/2005/8/layout/orgChart1"/>
    <dgm:cxn modelId="{AFB6BD08-88A6-4734-A707-EDC9015F5B0D}" type="presParOf" srcId="{8C915F06-EAE7-4972-B31A-AAE21CACE3AA}" destId="{94D1B252-080D-41E3-A71D-0BC6F6CD8304}" srcOrd="2" destOrd="0" presId="urn:microsoft.com/office/officeart/2005/8/layout/orgChart1"/>
    <dgm:cxn modelId="{6F7D5E4F-4822-4771-AAB9-A49FE1AE301B}" type="presParOf" srcId="{D348FCB0-3BDF-4EEC-A34A-7CCEFB23E69A}" destId="{3BFCCBFD-1D3A-43CD-9809-9F942F7A5A5B}" srcOrd="6" destOrd="0" presId="urn:microsoft.com/office/officeart/2005/8/layout/orgChart1"/>
    <dgm:cxn modelId="{F339F720-91D5-48E2-981F-96A02C2B71B3}" type="presParOf" srcId="{D348FCB0-3BDF-4EEC-A34A-7CCEFB23E69A}" destId="{AE300492-9AF7-4E12-A84D-6A0CAB4B1EB4}" srcOrd="7" destOrd="0" presId="urn:microsoft.com/office/officeart/2005/8/layout/orgChart1"/>
    <dgm:cxn modelId="{8CCA7796-3F98-4679-8CD9-950B475DA279}" type="presParOf" srcId="{AE300492-9AF7-4E12-A84D-6A0CAB4B1EB4}" destId="{1608CD15-4401-43C0-9280-24809A029F69}" srcOrd="0" destOrd="0" presId="urn:microsoft.com/office/officeart/2005/8/layout/orgChart1"/>
    <dgm:cxn modelId="{B500EEEA-34A5-4AAB-BFBE-4A2A098D1F99}" type="presParOf" srcId="{1608CD15-4401-43C0-9280-24809A029F69}" destId="{1F372165-E39A-4B5D-942C-CBBD3D767081}" srcOrd="0" destOrd="0" presId="urn:microsoft.com/office/officeart/2005/8/layout/orgChart1"/>
    <dgm:cxn modelId="{3DAD45C3-04A4-429B-9C54-87F4A65F40DD}" type="presParOf" srcId="{1608CD15-4401-43C0-9280-24809A029F69}" destId="{2D1D0E2B-C171-41CB-97B9-2B6419FC1E3E}" srcOrd="1" destOrd="0" presId="urn:microsoft.com/office/officeart/2005/8/layout/orgChart1"/>
    <dgm:cxn modelId="{A6AAF9C9-463D-45A8-B3CF-C30BD8282CF8}" type="presParOf" srcId="{AE300492-9AF7-4E12-A84D-6A0CAB4B1EB4}" destId="{ABD1620A-7852-4295-8829-E3CF05C46A90}" srcOrd="1" destOrd="0" presId="urn:microsoft.com/office/officeart/2005/8/layout/orgChart1"/>
    <dgm:cxn modelId="{98C2CA47-CE76-46BE-862A-4F0893E60B1E}" type="presParOf" srcId="{AE300492-9AF7-4E12-A84D-6A0CAB4B1EB4}" destId="{6C51F6E2-AA53-480C-9637-73FBF6B69BC8}" srcOrd="2" destOrd="0" presId="urn:microsoft.com/office/officeart/2005/8/layout/orgChart1"/>
    <dgm:cxn modelId="{FD7B5672-0C09-4C7C-B326-D6AEE6CD1290}" type="presParOf" srcId="{0E0612E0-AC01-47AA-89F9-1D0FB2EF017B}" destId="{D387F819-9D2B-4640-9B8B-5B1DDB11C3F7}" srcOrd="2" destOrd="0" presId="urn:microsoft.com/office/officeart/2005/8/layout/orgChart1"/>
    <dgm:cxn modelId="{1D49B035-5507-4520-AB34-9D4249541E40}" type="presParOf" srcId="{E9C1625B-D2E0-40C4-A022-418F171BB3CB}" destId="{2C81FC3D-5003-4326-9680-5D4395C00577}" srcOrd="14" destOrd="0" presId="urn:microsoft.com/office/officeart/2005/8/layout/orgChart1"/>
    <dgm:cxn modelId="{6080478E-28AD-427A-A34E-58DB9C7303D4}" type="presParOf" srcId="{E9C1625B-D2E0-40C4-A022-418F171BB3CB}" destId="{7EFEC5BD-0EF6-4DE6-8BA1-168032C29255}" srcOrd="15" destOrd="0" presId="urn:microsoft.com/office/officeart/2005/8/layout/orgChart1"/>
    <dgm:cxn modelId="{61B78FA4-55D3-40EA-AC6C-D758C041587C}" type="presParOf" srcId="{7EFEC5BD-0EF6-4DE6-8BA1-168032C29255}" destId="{EEE5A324-A8FE-4FDD-8FA8-F3D02542B8EF}" srcOrd="0" destOrd="0" presId="urn:microsoft.com/office/officeart/2005/8/layout/orgChart1"/>
    <dgm:cxn modelId="{9CD27BC8-3F2C-4CFA-8A47-3508EA7EF1F9}" type="presParOf" srcId="{EEE5A324-A8FE-4FDD-8FA8-F3D02542B8EF}" destId="{68E2FE31-BDA7-4C06-B2EA-69585CD9C756}" srcOrd="0" destOrd="0" presId="urn:microsoft.com/office/officeart/2005/8/layout/orgChart1"/>
    <dgm:cxn modelId="{F76D03E0-0124-4560-B250-BE52A50B1217}" type="presParOf" srcId="{EEE5A324-A8FE-4FDD-8FA8-F3D02542B8EF}" destId="{44FD817A-2314-4D07-989A-37F435900467}" srcOrd="1" destOrd="0" presId="urn:microsoft.com/office/officeart/2005/8/layout/orgChart1"/>
    <dgm:cxn modelId="{620DAF2E-4C93-422C-AD66-6C2DED9C5FA0}" type="presParOf" srcId="{7EFEC5BD-0EF6-4DE6-8BA1-168032C29255}" destId="{55DC97E0-4F0B-4C6D-96CE-EC5745663418}" srcOrd="1" destOrd="0" presId="urn:microsoft.com/office/officeart/2005/8/layout/orgChart1"/>
    <dgm:cxn modelId="{F19A202A-8B4D-4CF8-989B-BC3B1B5E1D79}" type="presParOf" srcId="{55DC97E0-4F0B-4C6D-96CE-EC5745663418}" destId="{47F46B7F-4C94-4CB1-89EF-33F6567D5416}" srcOrd="0" destOrd="0" presId="urn:microsoft.com/office/officeart/2005/8/layout/orgChart1"/>
    <dgm:cxn modelId="{65905A2D-F60B-4EEA-A15A-E6EB98A327DD}" type="presParOf" srcId="{55DC97E0-4F0B-4C6D-96CE-EC5745663418}" destId="{A40E9592-E64A-4C40-B7E6-0EEB0A9918E5}" srcOrd="1" destOrd="0" presId="urn:microsoft.com/office/officeart/2005/8/layout/orgChart1"/>
    <dgm:cxn modelId="{1488C419-72C1-4881-8AB6-7BAF067DB8EA}" type="presParOf" srcId="{A40E9592-E64A-4C40-B7E6-0EEB0A9918E5}" destId="{B813203D-5C64-4076-A315-1F35A8656AC3}" srcOrd="0" destOrd="0" presId="urn:microsoft.com/office/officeart/2005/8/layout/orgChart1"/>
    <dgm:cxn modelId="{FA0E6DD9-28B4-42F7-B8CC-E575828B8416}" type="presParOf" srcId="{B813203D-5C64-4076-A315-1F35A8656AC3}" destId="{D836E964-C54C-4A4A-9424-A66F081738D0}" srcOrd="0" destOrd="0" presId="urn:microsoft.com/office/officeart/2005/8/layout/orgChart1"/>
    <dgm:cxn modelId="{BA25C732-4A32-41DF-B10A-1D3F7C422C3D}" type="presParOf" srcId="{B813203D-5C64-4076-A315-1F35A8656AC3}" destId="{7C18A5C0-AA5F-4364-9572-BEE86391A270}" srcOrd="1" destOrd="0" presId="urn:microsoft.com/office/officeart/2005/8/layout/orgChart1"/>
    <dgm:cxn modelId="{116E4416-27B5-40F4-B2D3-E51BD7CED426}" type="presParOf" srcId="{A40E9592-E64A-4C40-B7E6-0EEB0A9918E5}" destId="{49A15347-A564-4783-9E9E-83608ED3EB29}" srcOrd="1" destOrd="0" presId="urn:microsoft.com/office/officeart/2005/8/layout/orgChart1"/>
    <dgm:cxn modelId="{C429F3BC-E2A1-4125-A7F7-16DC2537D186}" type="presParOf" srcId="{A40E9592-E64A-4C40-B7E6-0EEB0A9918E5}" destId="{B55F3A6F-3A96-4C04-9D7E-BDA29854369D}" srcOrd="2" destOrd="0" presId="urn:microsoft.com/office/officeart/2005/8/layout/orgChart1"/>
    <dgm:cxn modelId="{43E474C0-88E6-4D13-8E09-6AED7B705E44}" type="presParOf" srcId="{55DC97E0-4F0B-4C6D-96CE-EC5745663418}" destId="{1691E72D-2E66-420C-8AD5-F3F923CEFF43}" srcOrd="2" destOrd="0" presId="urn:microsoft.com/office/officeart/2005/8/layout/orgChart1"/>
    <dgm:cxn modelId="{3FF10986-483C-41D1-B2C5-1D2CB98DBADF}" type="presParOf" srcId="{55DC97E0-4F0B-4C6D-96CE-EC5745663418}" destId="{053D9843-CF9E-4F03-8C38-AC5A2C5D4E49}" srcOrd="3" destOrd="0" presId="urn:microsoft.com/office/officeart/2005/8/layout/orgChart1"/>
    <dgm:cxn modelId="{F54B1C6D-F216-4A8E-83A6-B79DB46BA8BA}" type="presParOf" srcId="{053D9843-CF9E-4F03-8C38-AC5A2C5D4E49}" destId="{CBA77FD9-F9CF-4A3C-902B-8DABDC7F01A7}" srcOrd="0" destOrd="0" presId="urn:microsoft.com/office/officeart/2005/8/layout/orgChart1"/>
    <dgm:cxn modelId="{54C01702-43AC-415A-AE2D-DACE2E4A8FCF}" type="presParOf" srcId="{CBA77FD9-F9CF-4A3C-902B-8DABDC7F01A7}" destId="{A6472BFE-7EBF-4F3B-B748-B435B550F74B}" srcOrd="0" destOrd="0" presId="urn:microsoft.com/office/officeart/2005/8/layout/orgChart1"/>
    <dgm:cxn modelId="{2737CE21-6A49-490A-BA2D-827BDAAE76E4}" type="presParOf" srcId="{CBA77FD9-F9CF-4A3C-902B-8DABDC7F01A7}" destId="{C85191B0-D101-465B-8C13-450AA6AD837E}" srcOrd="1" destOrd="0" presId="urn:microsoft.com/office/officeart/2005/8/layout/orgChart1"/>
    <dgm:cxn modelId="{82A0C42B-B66A-4634-B3A5-10D6184DCAFE}" type="presParOf" srcId="{053D9843-CF9E-4F03-8C38-AC5A2C5D4E49}" destId="{E6B04149-77C7-4C7F-BCD0-EE4F8C4C132D}" srcOrd="1" destOrd="0" presId="urn:microsoft.com/office/officeart/2005/8/layout/orgChart1"/>
    <dgm:cxn modelId="{37AB88BC-BCE4-428D-8F04-9FFCD08BEEE7}" type="presParOf" srcId="{053D9843-CF9E-4F03-8C38-AC5A2C5D4E49}" destId="{B2FF18C9-2EA8-469E-A03F-B6CEDED4D2B9}" srcOrd="2" destOrd="0" presId="urn:microsoft.com/office/officeart/2005/8/layout/orgChart1"/>
    <dgm:cxn modelId="{B0625DE3-4069-4C8B-9F2B-CD4A1B26FB0F}" type="presParOf" srcId="{55DC97E0-4F0B-4C6D-96CE-EC5745663418}" destId="{F6851075-D00A-417F-A8D2-483B8BAC64A8}" srcOrd="4" destOrd="0" presId="urn:microsoft.com/office/officeart/2005/8/layout/orgChart1"/>
    <dgm:cxn modelId="{64B0E297-5104-4703-A548-82A448B4E839}" type="presParOf" srcId="{55DC97E0-4F0B-4C6D-96CE-EC5745663418}" destId="{28C5F96E-38EC-4E43-9DC2-3ABA3FF49049}" srcOrd="5" destOrd="0" presId="urn:microsoft.com/office/officeart/2005/8/layout/orgChart1"/>
    <dgm:cxn modelId="{8129A680-9C43-431C-94F3-166D834A2187}" type="presParOf" srcId="{28C5F96E-38EC-4E43-9DC2-3ABA3FF49049}" destId="{8DBF7A79-AB09-4237-B1CE-4D591B5B5040}" srcOrd="0" destOrd="0" presId="urn:microsoft.com/office/officeart/2005/8/layout/orgChart1"/>
    <dgm:cxn modelId="{2C6AF5CA-6AB8-41EC-BD88-65CC016B10D0}" type="presParOf" srcId="{8DBF7A79-AB09-4237-B1CE-4D591B5B5040}" destId="{129618E9-C3BD-495E-A2B7-E99478F6CDBE}" srcOrd="0" destOrd="0" presId="urn:microsoft.com/office/officeart/2005/8/layout/orgChart1"/>
    <dgm:cxn modelId="{39E21BF5-B3A0-4C74-8084-E21C6F7D889A}" type="presParOf" srcId="{8DBF7A79-AB09-4237-B1CE-4D591B5B5040}" destId="{94CA8511-3C35-43C7-81E5-674D0CC33AA0}" srcOrd="1" destOrd="0" presId="urn:microsoft.com/office/officeart/2005/8/layout/orgChart1"/>
    <dgm:cxn modelId="{99CDB3AC-9BD3-4B3B-A791-5EE9EEDA4CF5}" type="presParOf" srcId="{28C5F96E-38EC-4E43-9DC2-3ABA3FF49049}" destId="{E3355F9C-0BEE-4D8E-95C6-C236BEB6B6D9}" srcOrd="1" destOrd="0" presId="urn:microsoft.com/office/officeart/2005/8/layout/orgChart1"/>
    <dgm:cxn modelId="{39371EFE-6804-46A4-AD7C-1F674ED182D3}" type="presParOf" srcId="{28C5F96E-38EC-4E43-9DC2-3ABA3FF49049}" destId="{1D8B61FC-2F52-4603-83CE-4AC83964D5CD}" srcOrd="2" destOrd="0" presId="urn:microsoft.com/office/officeart/2005/8/layout/orgChart1"/>
    <dgm:cxn modelId="{754B7DB7-CCF7-4520-A451-120A86D0E420}" type="presParOf" srcId="{55DC97E0-4F0B-4C6D-96CE-EC5745663418}" destId="{F5C1948C-DD1C-421F-A599-BA05CAF980DD}" srcOrd="6" destOrd="0" presId="urn:microsoft.com/office/officeart/2005/8/layout/orgChart1"/>
    <dgm:cxn modelId="{7E97E311-1B28-42E2-952B-0C8B72E234E0}" type="presParOf" srcId="{55DC97E0-4F0B-4C6D-96CE-EC5745663418}" destId="{3A30EECA-32F5-4A7D-9D3C-9182983BD1E2}" srcOrd="7" destOrd="0" presId="urn:microsoft.com/office/officeart/2005/8/layout/orgChart1"/>
    <dgm:cxn modelId="{4092CFA6-8E8C-4731-B15D-B70D1057E401}" type="presParOf" srcId="{3A30EECA-32F5-4A7D-9D3C-9182983BD1E2}" destId="{1FEBACE5-278C-445D-AABA-62D03076F4A1}" srcOrd="0" destOrd="0" presId="urn:microsoft.com/office/officeart/2005/8/layout/orgChart1"/>
    <dgm:cxn modelId="{86CD882E-AECF-4E3D-AFA9-6FD2BCD99959}" type="presParOf" srcId="{1FEBACE5-278C-445D-AABA-62D03076F4A1}" destId="{165C0897-BC34-411C-A3DA-FD82ACD7130A}" srcOrd="0" destOrd="0" presId="urn:microsoft.com/office/officeart/2005/8/layout/orgChart1"/>
    <dgm:cxn modelId="{83CB9827-D3E0-470F-9CDA-CB913B7C2157}" type="presParOf" srcId="{1FEBACE5-278C-445D-AABA-62D03076F4A1}" destId="{9F821E19-8ED6-4BFB-AA92-E6A2E741B303}" srcOrd="1" destOrd="0" presId="urn:microsoft.com/office/officeart/2005/8/layout/orgChart1"/>
    <dgm:cxn modelId="{7B176694-0DFA-45A8-B8C6-BE6D2CEDB215}" type="presParOf" srcId="{3A30EECA-32F5-4A7D-9D3C-9182983BD1E2}" destId="{0066D06B-D890-4E8B-AECC-42D923AF12A9}" srcOrd="1" destOrd="0" presId="urn:microsoft.com/office/officeart/2005/8/layout/orgChart1"/>
    <dgm:cxn modelId="{8FCAF09C-B282-4EBD-AD4F-688FFE500346}" type="presParOf" srcId="{3A30EECA-32F5-4A7D-9D3C-9182983BD1E2}" destId="{9776AD1E-E587-4906-A930-7B1C027FD189}" srcOrd="2" destOrd="0" presId="urn:microsoft.com/office/officeart/2005/8/layout/orgChart1"/>
    <dgm:cxn modelId="{FE72F56F-BA90-4C15-9D3D-13DB635DECE5}" type="presParOf" srcId="{7EFEC5BD-0EF6-4DE6-8BA1-168032C29255}" destId="{6BD858E7-E2A4-40A5-849C-0484A11F1674}" srcOrd="2" destOrd="0" presId="urn:microsoft.com/office/officeart/2005/8/layout/orgChart1"/>
    <dgm:cxn modelId="{A34D84B6-2B3A-48A1-93C9-1B65D37586B6}" type="presParOf" srcId="{0AFAD70C-6B01-4D3E-9F11-07E4257830C6}" destId="{852AB16E-168A-480A-8834-5F0583C9D698}" srcOrd="2" destOrd="0" presId="urn:microsoft.com/office/officeart/2005/8/layout/orgChart1"/>
    <dgm:cxn modelId="{D62313FD-735D-4102-ACCE-D96FA2FA6BFB}" type="presParOf" srcId="{852AB16E-168A-480A-8834-5F0583C9D698}" destId="{1115193A-C599-4BD1-B625-B700799DD84D}" srcOrd="0" destOrd="0" presId="urn:microsoft.com/office/officeart/2005/8/layout/orgChart1"/>
    <dgm:cxn modelId="{E7F2B949-79E0-4433-A0A9-48C8DACDC136}" type="presParOf" srcId="{852AB16E-168A-480A-8834-5F0583C9D698}" destId="{5B122369-7617-4374-A15E-8EE13C511CD1}" srcOrd="1" destOrd="0" presId="urn:microsoft.com/office/officeart/2005/8/layout/orgChart1"/>
    <dgm:cxn modelId="{FD815340-3393-407F-A41C-8D1DF8382812}" type="presParOf" srcId="{5B122369-7617-4374-A15E-8EE13C511CD1}" destId="{F36BFA36-F42A-4C78-B852-B4A20248FF0E}" srcOrd="0" destOrd="0" presId="urn:microsoft.com/office/officeart/2005/8/layout/orgChart1"/>
    <dgm:cxn modelId="{BCA46205-D877-453F-A2CD-BEA05E93AC64}" type="presParOf" srcId="{F36BFA36-F42A-4C78-B852-B4A20248FF0E}" destId="{7A3FF797-91FA-490E-A53E-25494AD6B407}" srcOrd="0" destOrd="0" presId="urn:microsoft.com/office/officeart/2005/8/layout/orgChart1"/>
    <dgm:cxn modelId="{5B8AB0E0-440E-4C3F-8808-267763B44C8D}" type="presParOf" srcId="{F36BFA36-F42A-4C78-B852-B4A20248FF0E}" destId="{AF64D00F-7452-4DA9-B651-FADB98CDA03F}" srcOrd="1" destOrd="0" presId="urn:microsoft.com/office/officeart/2005/8/layout/orgChart1"/>
    <dgm:cxn modelId="{5A58A138-22FD-4BEC-BC16-68209B96F28C}" type="presParOf" srcId="{5B122369-7617-4374-A15E-8EE13C511CD1}" destId="{4541EA08-79C0-4E4A-A845-596269995D3F}" srcOrd="1" destOrd="0" presId="urn:microsoft.com/office/officeart/2005/8/layout/orgChart1"/>
    <dgm:cxn modelId="{5A82AD27-E350-4A6F-B6D1-EF1ECD1AB350}" type="presParOf" srcId="{5B122369-7617-4374-A15E-8EE13C511CD1}" destId="{255367F8-8952-4122-BDC6-6A78201BDCDB}" srcOrd="2" destOrd="0" presId="urn:microsoft.com/office/officeart/2005/8/layout/orgChart1"/>
    <dgm:cxn modelId="{070B9F8C-0403-462E-A056-39E0323B29E0}" type="presParOf" srcId="{255367F8-8952-4122-BDC6-6A78201BDCDB}" destId="{A7C68136-84D9-4554-A689-D88297F60DC6}" srcOrd="0" destOrd="0" presId="urn:microsoft.com/office/officeart/2005/8/layout/orgChart1"/>
    <dgm:cxn modelId="{5566E648-8DB0-4AFD-AFBC-236C43C1A367}" type="presParOf" srcId="{255367F8-8952-4122-BDC6-6A78201BDCDB}" destId="{F9FFB912-561F-4FF1-A266-C5DA29EDAC9A}" srcOrd="1" destOrd="0" presId="urn:microsoft.com/office/officeart/2005/8/layout/orgChart1"/>
    <dgm:cxn modelId="{ADBA19AF-85FA-4EAE-A80C-9F6AA016F83F}" type="presParOf" srcId="{F9FFB912-561F-4FF1-A266-C5DA29EDAC9A}" destId="{7B06C2E4-CDCC-4657-BC0B-650C1E149EBC}" srcOrd="0" destOrd="0" presId="urn:microsoft.com/office/officeart/2005/8/layout/orgChart1"/>
    <dgm:cxn modelId="{D11210ED-19E9-4727-A33B-07B4D2E665EA}" type="presParOf" srcId="{7B06C2E4-CDCC-4657-BC0B-650C1E149EBC}" destId="{BA6127D8-6D07-4CAB-9B2A-7F0A82A23FB9}" srcOrd="0" destOrd="0" presId="urn:microsoft.com/office/officeart/2005/8/layout/orgChart1"/>
    <dgm:cxn modelId="{2CE1D44F-9A37-403D-99C1-6425EB62E6AE}" type="presParOf" srcId="{7B06C2E4-CDCC-4657-BC0B-650C1E149EBC}" destId="{2C6D0DF1-8B60-41FB-A1B2-37F79A107F84}" srcOrd="1" destOrd="0" presId="urn:microsoft.com/office/officeart/2005/8/layout/orgChart1"/>
    <dgm:cxn modelId="{C7A76509-4671-46EC-843B-0437B8018201}" type="presParOf" srcId="{F9FFB912-561F-4FF1-A266-C5DA29EDAC9A}" destId="{9BC20BF7-89A9-45A8-A725-943E782D2D44}" srcOrd="1" destOrd="0" presId="urn:microsoft.com/office/officeart/2005/8/layout/orgChart1"/>
    <dgm:cxn modelId="{2D0E77ED-8E7F-46DD-BF35-5F83F0CB86C2}" type="presParOf" srcId="{F9FFB912-561F-4FF1-A266-C5DA29EDAC9A}" destId="{D076198C-CF29-431B-BA50-2269F997ED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68136-84D9-4554-A689-D88297F60DC6}">
      <dsp:nvSpPr>
        <dsp:cNvPr id="0" name=""/>
        <dsp:cNvSpPr/>
      </dsp:nvSpPr>
      <dsp:spPr>
        <a:xfrm>
          <a:off x="4704390" y="2155751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5193A-C599-4BD1-B625-B700799DD84D}">
      <dsp:nvSpPr>
        <dsp:cNvPr id="0" name=""/>
        <dsp:cNvSpPr/>
      </dsp:nvSpPr>
      <dsp:spPr>
        <a:xfrm>
          <a:off x="5196252" y="1578524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1948C-DD1C-421F-A599-BA05CAF980DD}">
      <dsp:nvSpPr>
        <dsp:cNvPr id="0" name=""/>
        <dsp:cNvSpPr/>
      </dsp:nvSpPr>
      <dsp:spPr>
        <a:xfrm>
          <a:off x="10200236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1204"/>
              </a:lnTo>
              <a:lnTo>
                <a:pt x="131084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51075-D00A-417F-A8D2-483B8BAC64A8}">
      <dsp:nvSpPr>
        <dsp:cNvPr id="0" name=""/>
        <dsp:cNvSpPr/>
      </dsp:nvSpPr>
      <dsp:spPr>
        <a:xfrm>
          <a:off x="10114872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951204"/>
              </a:lnTo>
              <a:lnTo>
                <a:pt x="45720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1E72D-2E66-420C-8AD5-F3F923CEFF43}">
      <dsp:nvSpPr>
        <dsp:cNvPr id="0" name=""/>
        <dsp:cNvSpPr/>
      </dsp:nvSpPr>
      <dsp:spPr>
        <a:xfrm>
          <a:off x="10200236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977"/>
              </a:lnTo>
              <a:lnTo>
                <a:pt x="131084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46B7F-4C94-4CB1-89EF-33F6567D5416}">
      <dsp:nvSpPr>
        <dsp:cNvPr id="0" name=""/>
        <dsp:cNvSpPr/>
      </dsp:nvSpPr>
      <dsp:spPr>
        <a:xfrm>
          <a:off x="10114872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81FC3D-5003-4326-9680-5D4395C00577}">
      <dsp:nvSpPr>
        <dsp:cNvPr id="0" name=""/>
        <dsp:cNvSpPr/>
      </dsp:nvSpPr>
      <dsp:spPr>
        <a:xfrm>
          <a:off x="5327337" y="1578524"/>
          <a:ext cx="4918619" cy="1325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817"/>
              </a:lnTo>
              <a:lnTo>
                <a:pt x="4918619" y="1239817"/>
              </a:lnTo>
              <a:lnTo>
                <a:pt x="4918619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CCBFD-1D3A-43CD-9809-9F942F7A5A5B}">
      <dsp:nvSpPr>
        <dsp:cNvPr id="0" name=""/>
        <dsp:cNvSpPr/>
      </dsp:nvSpPr>
      <dsp:spPr>
        <a:xfrm>
          <a:off x="8232788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1204"/>
              </a:lnTo>
              <a:lnTo>
                <a:pt x="131084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DE62C-2D37-4C8E-8BC1-EE13746803BB}">
      <dsp:nvSpPr>
        <dsp:cNvPr id="0" name=""/>
        <dsp:cNvSpPr/>
      </dsp:nvSpPr>
      <dsp:spPr>
        <a:xfrm>
          <a:off x="8147424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951204"/>
              </a:lnTo>
              <a:lnTo>
                <a:pt x="45720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BFD5E-E196-4D65-B68B-70FFDE7281C3}">
      <dsp:nvSpPr>
        <dsp:cNvPr id="0" name=""/>
        <dsp:cNvSpPr/>
      </dsp:nvSpPr>
      <dsp:spPr>
        <a:xfrm>
          <a:off x="8232788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977"/>
              </a:lnTo>
              <a:lnTo>
                <a:pt x="131084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08D82-8C0E-47B5-A247-D89DC35A3565}">
      <dsp:nvSpPr>
        <dsp:cNvPr id="0" name=""/>
        <dsp:cNvSpPr/>
      </dsp:nvSpPr>
      <dsp:spPr>
        <a:xfrm>
          <a:off x="8147424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D4FB9E-65D5-42B0-913B-F23CBE6959B3}">
      <dsp:nvSpPr>
        <dsp:cNvPr id="0" name=""/>
        <dsp:cNvSpPr/>
      </dsp:nvSpPr>
      <dsp:spPr>
        <a:xfrm>
          <a:off x="5327337" y="1578524"/>
          <a:ext cx="2951171" cy="1325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817"/>
              </a:lnTo>
              <a:lnTo>
                <a:pt x="2951171" y="1239817"/>
              </a:lnTo>
              <a:lnTo>
                <a:pt x="2951171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AB385-951C-49C6-AC1A-63120AF6C605}">
      <dsp:nvSpPr>
        <dsp:cNvPr id="0" name=""/>
        <dsp:cNvSpPr/>
      </dsp:nvSpPr>
      <dsp:spPr>
        <a:xfrm>
          <a:off x="6265340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1204"/>
              </a:lnTo>
              <a:lnTo>
                <a:pt x="131084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AB575B-9614-4489-A8B9-B6E273541D4B}">
      <dsp:nvSpPr>
        <dsp:cNvPr id="0" name=""/>
        <dsp:cNvSpPr/>
      </dsp:nvSpPr>
      <dsp:spPr>
        <a:xfrm>
          <a:off x="6179976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951204"/>
              </a:lnTo>
              <a:lnTo>
                <a:pt x="45720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FC145-F116-4DF7-B2C7-36760AC451F9}">
      <dsp:nvSpPr>
        <dsp:cNvPr id="0" name=""/>
        <dsp:cNvSpPr/>
      </dsp:nvSpPr>
      <dsp:spPr>
        <a:xfrm>
          <a:off x="6265340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977"/>
              </a:lnTo>
              <a:lnTo>
                <a:pt x="131084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8B2F9-3605-4B93-A245-F50EC649EBAE}">
      <dsp:nvSpPr>
        <dsp:cNvPr id="0" name=""/>
        <dsp:cNvSpPr/>
      </dsp:nvSpPr>
      <dsp:spPr>
        <a:xfrm>
          <a:off x="6179976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73CDA-E23F-4948-BA4E-6F26AB3C9D0D}">
      <dsp:nvSpPr>
        <dsp:cNvPr id="0" name=""/>
        <dsp:cNvSpPr/>
      </dsp:nvSpPr>
      <dsp:spPr>
        <a:xfrm>
          <a:off x="5327337" y="1578524"/>
          <a:ext cx="983723" cy="1325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817"/>
              </a:lnTo>
              <a:lnTo>
                <a:pt x="983723" y="1239817"/>
              </a:lnTo>
              <a:lnTo>
                <a:pt x="983723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19A25-9916-457B-8DA1-3AE6A1E21719}">
      <dsp:nvSpPr>
        <dsp:cNvPr id="0" name=""/>
        <dsp:cNvSpPr/>
      </dsp:nvSpPr>
      <dsp:spPr>
        <a:xfrm>
          <a:off x="4297893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1204"/>
              </a:lnTo>
              <a:lnTo>
                <a:pt x="131084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4C218-74A9-4CF5-BA6A-8BC87CD23B3C}">
      <dsp:nvSpPr>
        <dsp:cNvPr id="0" name=""/>
        <dsp:cNvSpPr/>
      </dsp:nvSpPr>
      <dsp:spPr>
        <a:xfrm>
          <a:off x="4212528" y="3310203"/>
          <a:ext cx="91440" cy="951204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951204"/>
              </a:lnTo>
              <a:lnTo>
                <a:pt x="45720" y="95120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05439D-888D-4C3E-A28E-795E150BF7A1}">
      <dsp:nvSpPr>
        <dsp:cNvPr id="0" name=""/>
        <dsp:cNvSpPr/>
      </dsp:nvSpPr>
      <dsp:spPr>
        <a:xfrm>
          <a:off x="4297893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977"/>
              </a:lnTo>
              <a:lnTo>
                <a:pt x="131084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E79EF-6636-491D-8FA5-DDF48A47EFA3}">
      <dsp:nvSpPr>
        <dsp:cNvPr id="0" name=""/>
        <dsp:cNvSpPr/>
      </dsp:nvSpPr>
      <dsp:spPr>
        <a:xfrm>
          <a:off x="4212528" y="3310203"/>
          <a:ext cx="91440" cy="373977"/>
        </a:xfrm>
        <a:custGeom>
          <a:avLst/>
          <a:gdLst/>
          <a:ahLst/>
          <a:cxnLst/>
          <a:rect l="0" t="0" r="0" b="0"/>
          <a:pathLst>
            <a:path>
              <a:moveTo>
                <a:pt x="131084" y="0"/>
              </a:moveTo>
              <a:lnTo>
                <a:pt x="131084" y="373977"/>
              </a:lnTo>
              <a:lnTo>
                <a:pt x="45720" y="37397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BD219-F309-4AC6-A128-1BAD8A5CAE48}">
      <dsp:nvSpPr>
        <dsp:cNvPr id="0" name=""/>
        <dsp:cNvSpPr/>
      </dsp:nvSpPr>
      <dsp:spPr>
        <a:xfrm>
          <a:off x="4343613" y="1578524"/>
          <a:ext cx="983723" cy="1325181"/>
        </a:xfrm>
        <a:custGeom>
          <a:avLst/>
          <a:gdLst/>
          <a:ahLst/>
          <a:cxnLst/>
          <a:rect l="0" t="0" r="0" b="0"/>
          <a:pathLst>
            <a:path>
              <a:moveTo>
                <a:pt x="983723" y="0"/>
              </a:moveTo>
              <a:lnTo>
                <a:pt x="983723" y="1239817"/>
              </a:lnTo>
              <a:lnTo>
                <a:pt x="0" y="1239817"/>
              </a:lnTo>
              <a:lnTo>
                <a:pt x="0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CAC98-6778-4111-A66A-EFD34F7E798F}">
      <dsp:nvSpPr>
        <dsp:cNvPr id="0" name=""/>
        <dsp:cNvSpPr/>
      </dsp:nvSpPr>
      <dsp:spPr>
        <a:xfrm>
          <a:off x="3359889" y="1578524"/>
          <a:ext cx="1967447" cy="1325181"/>
        </a:xfrm>
        <a:custGeom>
          <a:avLst/>
          <a:gdLst/>
          <a:ahLst/>
          <a:cxnLst/>
          <a:rect l="0" t="0" r="0" b="0"/>
          <a:pathLst>
            <a:path>
              <a:moveTo>
                <a:pt x="1967447" y="0"/>
              </a:moveTo>
              <a:lnTo>
                <a:pt x="1967447" y="1239817"/>
              </a:lnTo>
              <a:lnTo>
                <a:pt x="0" y="1239817"/>
              </a:lnTo>
              <a:lnTo>
                <a:pt x="0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3F624-D99F-4821-AC98-D01474EF5494}">
      <dsp:nvSpPr>
        <dsp:cNvPr id="0" name=""/>
        <dsp:cNvSpPr/>
      </dsp:nvSpPr>
      <dsp:spPr>
        <a:xfrm>
          <a:off x="2376165" y="1578524"/>
          <a:ext cx="2951171" cy="1325181"/>
        </a:xfrm>
        <a:custGeom>
          <a:avLst/>
          <a:gdLst/>
          <a:ahLst/>
          <a:cxnLst/>
          <a:rect l="0" t="0" r="0" b="0"/>
          <a:pathLst>
            <a:path>
              <a:moveTo>
                <a:pt x="2951171" y="0"/>
              </a:moveTo>
              <a:lnTo>
                <a:pt x="2951171" y="1239817"/>
              </a:lnTo>
              <a:lnTo>
                <a:pt x="0" y="1239817"/>
              </a:lnTo>
              <a:lnTo>
                <a:pt x="0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98BAF-0E1C-4EEE-BB1B-5C5EB2ABE9C5}">
      <dsp:nvSpPr>
        <dsp:cNvPr id="0" name=""/>
        <dsp:cNvSpPr/>
      </dsp:nvSpPr>
      <dsp:spPr>
        <a:xfrm>
          <a:off x="1392441" y="1578524"/>
          <a:ext cx="3934895" cy="1325181"/>
        </a:xfrm>
        <a:custGeom>
          <a:avLst/>
          <a:gdLst/>
          <a:ahLst/>
          <a:cxnLst/>
          <a:rect l="0" t="0" r="0" b="0"/>
          <a:pathLst>
            <a:path>
              <a:moveTo>
                <a:pt x="3934895" y="0"/>
              </a:moveTo>
              <a:lnTo>
                <a:pt x="3934895" y="1239817"/>
              </a:lnTo>
              <a:lnTo>
                <a:pt x="0" y="1239817"/>
              </a:lnTo>
              <a:lnTo>
                <a:pt x="0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BD9BB-293E-48A7-ACB1-92CCCADB584C}">
      <dsp:nvSpPr>
        <dsp:cNvPr id="0" name=""/>
        <dsp:cNvSpPr/>
      </dsp:nvSpPr>
      <dsp:spPr>
        <a:xfrm>
          <a:off x="408717" y="1578524"/>
          <a:ext cx="4918619" cy="1325181"/>
        </a:xfrm>
        <a:custGeom>
          <a:avLst/>
          <a:gdLst/>
          <a:ahLst/>
          <a:cxnLst/>
          <a:rect l="0" t="0" r="0" b="0"/>
          <a:pathLst>
            <a:path>
              <a:moveTo>
                <a:pt x="4918619" y="0"/>
              </a:moveTo>
              <a:lnTo>
                <a:pt x="4918619" y="1239817"/>
              </a:lnTo>
              <a:lnTo>
                <a:pt x="0" y="1239817"/>
              </a:lnTo>
              <a:lnTo>
                <a:pt x="0" y="132518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A29DA5-8AD7-4050-BBDF-B3A049E3B7F4}">
      <dsp:nvSpPr>
        <dsp:cNvPr id="0" name=""/>
        <dsp:cNvSpPr/>
      </dsp:nvSpPr>
      <dsp:spPr>
        <a:xfrm>
          <a:off x="4920839" y="1172027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Vice Chancellor for Student Affairs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Angela King Taylor</a:t>
          </a:r>
        </a:p>
      </dsp:txBody>
      <dsp:txXfrm>
        <a:off x="4920839" y="1172027"/>
        <a:ext cx="812995" cy="406497"/>
      </dsp:txXfrm>
    </dsp:sp>
    <dsp:sp modelId="{9E60F2CE-FEA0-407B-B0DD-02E63887B709}">
      <dsp:nvSpPr>
        <dsp:cNvPr id="0" name=""/>
        <dsp:cNvSpPr/>
      </dsp:nvSpPr>
      <dsp:spPr>
        <a:xfrm>
          <a:off x="2219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Human Resources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Krista Jennings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Associate Director</a:t>
          </a:r>
        </a:p>
      </dsp:txBody>
      <dsp:txXfrm>
        <a:off x="2219" y="2903706"/>
        <a:ext cx="812995" cy="406497"/>
      </dsp:txXfrm>
    </dsp:sp>
    <dsp:sp modelId="{3D0198D8-9729-42D2-A208-97569D09F570}">
      <dsp:nvSpPr>
        <dsp:cNvPr id="0" name=""/>
        <dsp:cNvSpPr/>
      </dsp:nvSpPr>
      <dsp:spPr>
        <a:xfrm>
          <a:off x="985943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Strategic Initiatives &amp; Assessment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Ashli Grabau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Director</a:t>
          </a:r>
        </a:p>
      </dsp:txBody>
      <dsp:txXfrm>
        <a:off x="985943" y="2903706"/>
        <a:ext cx="812995" cy="406497"/>
      </dsp:txXfrm>
    </dsp:sp>
    <dsp:sp modelId="{90001843-5DCB-41F2-83E9-46F9A0FF4A50}">
      <dsp:nvSpPr>
        <dsp:cNvPr id="0" name=""/>
        <dsp:cNvSpPr/>
      </dsp:nvSpPr>
      <dsp:spPr>
        <a:xfrm>
          <a:off x="1969667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Finance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Chris Provorse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Director</a:t>
          </a:r>
        </a:p>
      </dsp:txBody>
      <dsp:txXfrm>
        <a:off x="1969667" y="2903706"/>
        <a:ext cx="812995" cy="406497"/>
      </dsp:txXfrm>
    </dsp:sp>
    <dsp:sp modelId="{5C8880AC-225A-4BCA-902A-79C6C4CFF843}">
      <dsp:nvSpPr>
        <dsp:cNvPr id="0" name=""/>
        <dsp:cNvSpPr/>
      </dsp:nvSpPr>
      <dsp:spPr>
        <a:xfrm>
          <a:off x="2953391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Marketing &amp; Communications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Heather Bridgeford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Director</a:t>
          </a:r>
        </a:p>
      </dsp:txBody>
      <dsp:txXfrm>
        <a:off x="2953391" y="2903706"/>
        <a:ext cx="812995" cy="406497"/>
      </dsp:txXfrm>
    </dsp:sp>
    <dsp:sp modelId="{564D231F-64FD-4091-8D82-F4CB612AFDEC}">
      <dsp:nvSpPr>
        <dsp:cNvPr id="0" name=""/>
        <dsp:cNvSpPr/>
      </dsp:nvSpPr>
      <dsp:spPr>
        <a:xfrm>
          <a:off x="3937115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Sr. Director for Student Affairs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Auxiliaries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Tyler Page</a:t>
          </a:r>
        </a:p>
      </dsp:txBody>
      <dsp:txXfrm>
        <a:off x="3937115" y="2903706"/>
        <a:ext cx="812995" cy="406497"/>
      </dsp:txXfrm>
    </dsp:sp>
    <dsp:sp modelId="{FF205582-7AE3-437B-90A8-CCBAB1A99549}">
      <dsp:nvSpPr>
        <dsp:cNvPr id="0" name=""/>
        <dsp:cNvSpPr/>
      </dsp:nvSpPr>
      <dsp:spPr>
        <a:xfrm>
          <a:off x="3445253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MU Housing</a:t>
          </a:r>
        </a:p>
      </dsp:txBody>
      <dsp:txXfrm>
        <a:off x="3445253" y="3480932"/>
        <a:ext cx="812995" cy="406497"/>
      </dsp:txXfrm>
    </dsp:sp>
    <dsp:sp modelId="{1D039756-ECD4-4DA2-A4F1-636496A7EA03}">
      <dsp:nvSpPr>
        <dsp:cNvPr id="0" name=""/>
        <dsp:cNvSpPr/>
      </dsp:nvSpPr>
      <dsp:spPr>
        <a:xfrm>
          <a:off x="4428977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Off-campus Student Services</a:t>
          </a:r>
        </a:p>
      </dsp:txBody>
      <dsp:txXfrm>
        <a:off x="4428977" y="3480932"/>
        <a:ext cx="812995" cy="406497"/>
      </dsp:txXfrm>
    </dsp:sp>
    <dsp:sp modelId="{0062D370-8BD4-4F71-8137-00F835F58792}">
      <dsp:nvSpPr>
        <dsp:cNvPr id="0" name=""/>
        <dsp:cNvSpPr/>
      </dsp:nvSpPr>
      <dsp:spPr>
        <a:xfrm>
          <a:off x="3445253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 err="1">
              <a:latin typeface="Satoshi" pitchFamily="50" charset="0"/>
            </a:rPr>
            <a:t>MizzouRec</a:t>
          </a:r>
          <a:endParaRPr lang="en-US" sz="600" kern="1200" dirty="0">
            <a:latin typeface="Satoshi" pitchFamily="50" charset="0"/>
          </a:endParaRPr>
        </a:p>
      </dsp:txBody>
      <dsp:txXfrm>
        <a:off x="3445253" y="4058159"/>
        <a:ext cx="812995" cy="406497"/>
      </dsp:txXfrm>
    </dsp:sp>
    <dsp:sp modelId="{CF987DD0-0ED7-4E34-B88B-3BAAA48D3867}">
      <dsp:nvSpPr>
        <dsp:cNvPr id="0" name=""/>
        <dsp:cNvSpPr/>
      </dsp:nvSpPr>
      <dsp:spPr>
        <a:xfrm>
          <a:off x="4428977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Facilities &amp; Capital Assets</a:t>
          </a:r>
        </a:p>
      </dsp:txBody>
      <dsp:txXfrm>
        <a:off x="4428977" y="4058159"/>
        <a:ext cx="812995" cy="406497"/>
      </dsp:txXfrm>
    </dsp:sp>
    <dsp:sp modelId="{D3E265A2-5405-4CE4-9F83-4F883B9D33D5}">
      <dsp:nvSpPr>
        <dsp:cNvPr id="0" name=""/>
        <dsp:cNvSpPr/>
      </dsp:nvSpPr>
      <dsp:spPr>
        <a:xfrm>
          <a:off x="5904563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Health &amp; Well-being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Jamie Shutter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Executive Director</a:t>
          </a:r>
        </a:p>
      </dsp:txBody>
      <dsp:txXfrm>
        <a:off x="5904563" y="2903706"/>
        <a:ext cx="812995" cy="406497"/>
      </dsp:txXfrm>
    </dsp:sp>
    <dsp:sp modelId="{EA2864C7-AAF6-48FD-8385-06DD727FF34C}">
      <dsp:nvSpPr>
        <dsp:cNvPr id="0" name=""/>
        <dsp:cNvSpPr/>
      </dsp:nvSpPr>
      <dsp:spPr>
        <a:xfrm>
          <a:off x="5412701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Counseling Center</a:t>
          </a:r>
        </a:p>
      </dsp:txBody>
      <dsp:txXfrm>
        <a:off x="5412701" y="3480932"/>
        <a:ext cx="812995" cy="406497"/>
      </dsp:txXfrm>
    </dsp:sp>
    <dsp:sp modelId="{4BFC45AE-337E-491E-B03B-FEC8B9CEDCD0}">
      <dsp:nvSpPr>
        <dsp:cNvPr id="0" name=""/>
        <dsp:cNvSpPr/>
      </dsp:nvSpPr>
      <dsp:spPr>
        <a:xfrm>
          <a:off x="6396425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Health Center</a:t>
          </a:r>
        </a:p>
      </dsp:txBody>
      <dsp:txXfrm>
        <a:off x="6396425" y="3480932"/>
        <a:ext cx="812995" cy="406497"/>
      </dsp:txXfrm>
    </dsp:sp>
    <dsp:sp modelId="{9DB19677-A397-417B-8576-3359F80DB2C9}">
      <dsp:nvSpPr>
        <dsp:cNvPr id="0" name=""/>
        <dsp:cNvSpPr/>
      </dsp:nvSpPr>
      <dsp:spPr>
        <a:xfrm>
          <a:off x="5412701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Wellness Resource Center</a:t>
          </a:r>
        </a:p>
      </dsp:txBody>
      <dsp:txXfrm>
        <a:off x="5412701" y="4058159"/>
        <a:ext cx="812995" cy="406497"/>
      </dsp:txXfrm>
    </dsp:sp>
    <dsp:sp modelId="{CF9E24CE-2161-4884-9569-2DBBD37F5D37}">
      <dsp:nvSpPr>
        <dsp:cNvPr id="0" name=""/>
        <dsp:cNvSpPr/>
      </dsp:nvSpPr>
      <dsp:spPr>
        <a:xfrm>
          <a:off x="6396425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RSVP Center</a:t>
          </a:r>
        </a:p>
      </dsp:txBody>
      <dsp:txXfrm>
        <a:off x="6396425" y="4058159"/>
        <a:ext cx="812995" cy="406497"/>
      </dsp:txXfrm>
    </dsp:sp>
    <dsp:sp modelId="{31C1EC3C-BFBE-4272-A543-B812B57C4258}">
      <dsp:nvSpPr>
        <dsp:cNvPr id="0" name=""/>
        <dsp:cNvSpPr/>
      </dsp:nvSpPr>
      <dsp:spPr>
        <a:xfrm>
          <a:off x="7872011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Dean of Students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 Michelle Froese</a:t>
          </a:r>
        </a:p>
      </dsp:txBody>
      <dsp:txXfrm>
        <a:off x="7872011" y="2903706"/>
        <a:ext cx="812995" cy="406497"/>
      </dsp:txXfrm>
    </dsp:sp>
    <dsp:sp modelId="{CE3BF2D2-41D7-4F01-B0E4-6F9BAE2F7680}">
      <dsp:nvSpPr>
        <dsp:cNvPr id="0" name=""/>
        <dsp:cNvSpPr/>
      </dsp:nvSpPr>
      <dsp:spPr>
        <a:xfrm>
          <a:off x="7380149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Accountability &amp; Support</a:t>
          </a:r>
        </a:p>
      </dsp:txBody>
      <dsp:txXfrm>
        <a:off x="7380149" y="3480932"/>
        <a:ext cx="812995" cy="406497"/>
      </dsp:txXfrm>
    </dsp:sp>
    <dsp:sp modelId="{D07A6E65-AC62-4ED6-BFBA-D95AA61DDC5F}">
      <dsp:nvSpPr>
        <dsp:cNvPr id="0" name=""/>
        <dsp:cNvSpPr/>
      </dsp:nvSpPr>
      <dsp:spPr>
        <a:xfrm>
          <a:off x="8363873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Care Team</a:t>
          </a:r>
        </a:p>
      </dsp:txBody>
      <dsp:txXfrm>
        <a:off x="8363873" y="3480932"/>
        <a:ext cx="812995" cy="406497"/>
      </dsp:txXfrm>
    </dsp:sp>
    <dsp:sp modelId="{92FF9F69-08DE-40F0-83BF-B61D4D09E364}">
      <dsp:nvSpPr>
        <dsp:cNvPr id="0" name=""/>
        <dsp:cNvSpPr/>
      </dsp:nvSpPr>
      <dsp:spPr>
        <a:xfrm>
          <a:off x="7380149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Mizzou Families</a:t>
          </a:r>
        </a:p>
      </dsp:txBody>
      <dsp:txXfrm>
        <a:off x="7380149" y="4058159"/>
        <a:ext cx="812995" cy="406497"/>
      </dsp:txXfrm>
    </dsp:sp>
    <dsp:sp modelId="{1F372165-E39A-4B5D-942C-CBBD3D767081}">
      <dsp:nvSpPr>
        <dsp:cNvPr id="0" name=""/>
        <dsp:cNvSpPr/>
      </dsp:nvSpPr>
      <dsp:spPr>
        <a:xfrm>
          <a:off x="8363873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Disability Center</a:t>
          </a:r>
        </a:p>
      </dsp:txBody>
      <dsp:txXfrm>
        <a:off x="8363873" y="4058159"/>
        <a:ext cx="812995" cy="406497"/>
      </dsp:txXfrm>
    </dsp:sp>
    <dsp:sp modelId="{68E2FE31-BDA7-4C06-B2EA-69585CD9C756}">
      <dsp:nvSpPr>
        <dsp:cNvPr id="0" name=""/>
        <dsp:cNvSpPr/>
      </dsp:nvSpPr>
      <dsp:spPr>
        <a:xfrm>
          <a:off x="9839459" y="2903706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Engagement &amp; Leadership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Amy Loyd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Sr. Director</a:t>
          </a:r>
        </a:p>
      </dsp:txBody>
      <dsp:txXfrm>
        <a:off x="9839459" y="2903706"/>
        <a:ext cx="812995" cy="406497"/>
      </dsp:txXfrm>
    </dsp:sp>
    <dsp:sp modelId="{D836E964-C54C-4A4A-9424-A66F081738D0}">
      <dsp:nvSpPr>
        <dsp:cNvPr id="0" name=""/>
        <dsp:cNvSpPr/>
      </dsp:nvSpPr>
      <dsp:spPr>
        <a:xfrm>
          <a:off x="9347597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Engagement</a:t>
          </a:r>
        </a:p>
      </dsp:txBody>
      <dsp:txXfrm>
        <a:off x="9347597" y="3480932"/>
        <a:ext cx="812995" cy="406497"/>
      </dsp:txXfrm>
    </dsp:sp>
    <dsp:sp modelId="{A6472BFE-7EBF-4F3B-B748-B435B550F74B}">
      <dsp:nvSpPr>
        <dsp:cNvPr id="0" name=""/>
        <dsp:cNvSpPr/>
      </dsp:nvSpPr>
      <dsp:spPr>
        <a:xfrm>
          <a:off x="10331321" y="3480932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Fraternity &amp; Sorority Life</a:t>
          </a:r>
        </a:p>
      </dsp:txBody>
      <dsp:txXfrm>
        <a:off x="10331321" y="3480932"/>
        <a:ext cx="812995" cy="406497"/>
      </dsp:txXfrm>
    </dsp:sp>
    <dsp:sp modelId="{129618E9-C3BD-495E-A2B7-E99478F6CDBE}">
      <dsp:nvSpPr>
        <dsp:cNvPr id="0" name=""/>
        <dsp:cNvSpPr/>
      </dsp:nvSpPr>
      <dsp:spPr>
        <a:xfrm>
          <a:off x="9347597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Service &amp; Civic Engagement </a:t>
          </a:r>
        </a:p>
      </dsp:txBody>
      <dsp:txXfrm>
        <a:off x="9347597" y="4058159"/>
        <a:ext cx="812995" cy="406497"/>
      </dsp:txXfrm>
    </dsp:sp>
    <dsp:sp modelId="{165C0897-BC34-411C-A3DA-FD82ACD7130A}">
      <dsp:nvSpPr>
        <dsp:cNvPr id="0" name=""/>
        <dsp:cNvSpPr/>
      </dsp:nvSpPr>
      <dsp:spPr>
        <a:xfrm>
          <a:off x="10331321" y="4058159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Student Media</a:t>
          </a:r>
        </a:p>
      </dsp:txBody>
      <dsp:txXfrm>
        <a:off x="10331321" y="4058159"/>
        <a:ext cx="812995" cy="406497"/>
      </dsp:txXfrm>
    </dsp:sp>
    <dsp:sp modelId="{7A3FF797-91FA-490E-A53E-25494AD6B407}">
      <dsp:nvSpPr>
        <dsp:cNvPr id="0" name=""/>
        <dsp:cNvSpPr/>
      </dsp:nvSpPr>
      <dsp:spPr>
        <a:xfrm>
          <a:off x="4428977" y="1749253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Amber Hensley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Sr. Executive Assistant</a:t>
          </a:r>
        </a:p>
      </dsp:txBody>
      <dsp:txXfrm>
        <a:off x="4428977" y="1749253"/>
        <a:ext cx="812995" cy="406497"/>
      </dsp:txXfrm>
    </dsp:sp>
    <dsp:sp modelId="{BA6127D8-6D07-4CAB-9B2A-7F0A82A23FB9}">
      <dsp:nvSpPr>
        <dsp:cNvPr id="0" name=""/>
        <dsp:cNvSpPr/>
      </dsp:nvSpPr>
      <dsp:spPr>
        <a:xfrm>
          <a:off x="3937115" y="2326480"/>
          <a:ext cx="812995" cy="406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>
              <a:latin typeface="Satoshi" pitchFamily="50" charset="0"/>
            </a:rPr>
            <a:t>Executive Assistant</a:t>
          </a:r>
        </a:p>
      </dsp:txBody>
      <dsp:txXfrm>
        <a:off x="3937115" y="2326480"/>
        <a:ext cx="812995" cy="406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816" y="0"/>
            <a:ext cx="10515600" cy="1095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Mizzou Division of Student Affairs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9D68C7D-8D83-C3AD-FDFA-BD009032B8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6242244"/>
              </p:ext>
            </p:extLst>
          </p:nvPr>
        </p:nvGraphicFramePr>
        <p:xfrm>
          <a:off x="522732" y="610658"/>
          <a:ext cx="11146536" cy="56366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3039</TotalTime>
  <Words>125</Words>
  <Application>Microsoft Office PowerPoint</Application>
  <PresentationFormat>Widescreen</PresentationFormat>
  <Paragraphs>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Mizzou Division of Student Affairs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2026-04-20T19:27:11Z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