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F3B12E"/>
    <a:srgbClr val="D89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9AE562-BFE0-4D7C-A25F-573725EAEBCE}" v="2" dt="2026-08-07T20:56:18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89104" autoAdjust="0"/>
  </p:normalViewPr>
  <p:slideViewPr>
    <p:cSldViewPr snapToGrid="0">
      <p:cViewPr varScale="1">
        <p:scale>
          <a:sx n="98" d="100"/>
          <a:sy n="98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21:04:58.431" v="272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21:04:58.431" v="272" actId="20577"/>
        <pc:sldMkLst>
          <pc:docMk/>
          <pc:sldMk cId="1278542029" sldId="257"/>
        </pc:sldMkLst>
        <pc:graphicFrameChg chg="mod modGraphic">
          <ac:chgData name="Hensley, Amber" userId="d0b77f84-a8e2-4313-be5e-5c289572de67" providerId="ADAL" clId="{EA20C026-E48D-4AB3-AEE6-D3F2BE07984E}" dt="2026-08-07T21:04:58.431" v="272" actId="20577"/>
          <ac:graphicFrameMkLst>
            <pc:docMk/>
            <pc:sldMk cId="1278542029" sldId="257"/>
            <ac:graphicFrameMk id="8" creationId="{7E65578E-E68F-FCA6-148B-78C76249FE5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419A28-4F53-6B48-92F8-8B67901AEEEA}" type="doc">
      <dgm:prSet loTypeId="urn:microsoft.com/office/officeart/2005/8/layout/orgChart1" loCatId="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056F51DD-1CFE-3E48-8162-3F625FCAA516}">
      <dgm:prSet phldrT="[Text]"/>
      <dgm:spPr/>
      <dgm:t>
        <a:bodyPr/>
        <a:lstStyle/>
        <a:p>
          <a:r>
            <a:rPr lang="en-US" b="1" dirty="0"/>
            <a:t>Dr. Angela King Taylor</a:t>
          </a:r>
          <a:br>
            <a:rPr lang="en-US" dirty="0"/>
          </a:br>
          <a:r>
            <a:rPr lang="en-US" dirty="0"/>
            <a:t>Vice Chancellor of Student Affairs</a:t>
          </a:r>
        </a:p>
      </dgm:t>
    </dgm:pt>
    <dgm:pt modelId="{DAF0D3DF-CC56-4846-BDF0-1E2B6B840B7A}" type="sibTrans" cxnId="{15E5F4CD-82C4-8D44-B305-BDD4640F6731}">
      <dgm:prSet/>
      <dgm:spPr/>
      <dgm:t>
        <a:bodyPr/>
        <a:lstStyle/>
        <a:p>
          <a:endParaRPr lang="en-US"/>
        </a:p>
      </dgm:t>
    </dgm:pt>
    <dgm:pt modelId="{470899E3-7BE8-E344-AE52-8AF348CF2747}" type="parTrans" cxnId="{15E5F4CD-82C4-8D44-B305-BDD4640F6731}">
      <dgm:prSet/>
      <dgm:spPr/>
      <dgm:t>
        <a:bodyPr/>
        <a:lstStyle/>
        <a:p>
          <a:endParaRPr lang="en-US"/>
        </a:p>
      </dgm:t>
    </dgm:pt>
    <dgm:pt modelId="{0DA09B90-D34F-7345-8235-2557920E9064}">
      <dgm:prSet/>
      <dgm:spPr/>
      <dgm:t>
        <a:bodyPr/>
        <a:lstStyle/>
        <a:p>
          <a:r>
            <a:rPr lang="en-US" b="1" dirty="0"/>
            <a:t>Lori Fox</a:t>
          </a:r>
          <a:br>
            <a:rPr lang="en-US" dirty="0"/>
          </a:br>
          <a:r>
            <a:rPr lang="en-US" dirty="0"/>
            <a:t>Assistant Dean</a:t>
          </a:r>
        </a:p>
        <a:p>
          <a:r>
            <a:rPr lang="en-US" dirty="0"/>
            <a:t>Care Team</a:t>
          </a:r>
        </a:p>
      </dgm:t>
    </dgm:pt>
    <dgm:pt modelId="{DD432E19-1C08-9147-91DD-F729D1E47D43}" type="parTrans" cxnId="{85AA0A19-E113-9347-9E36-F6830D29CF5C}">
      <dgm:prSet/>
      <dgm:spPr/>
      <dgm:t>
        <a:bodyPr/>
        <a:lstStyle/>
        <a:p>
          <a:endParaRPr lang="en-US"/>
        </a:p>
      </dgm:t>
    </dgm:pt>
    <dgm:pt modelId="{203C342F-55C2-B84B-9D5F-FEEA8055FA34}" type="sibTrans" cxnId="{85AA0A19-E113-9347-9E36-F6830D29CF5C}">
      <dgm:prSet/>
      <dgm:spPr/>
      <dgm:t>
        <a:bodyPr/>
        <a:lstStyle/>
        <a:p>
          <a:endParaRPr lang="en-US"/>
        </a:p>
      </dgm:t>
    </dgm:pt>
    <dgm:pt modelId="{29187687-CD06-CD49-9C37-2941A0ED4D74}">
      <dgm:prSet/>
      <dgm:spPr/>
      <dgm:t>
        <a:bodyPr/>
        <a:lstStyle/>
        <a:p>
          <a:r>
            <a:rPr lang="en-US" b="1" dirty="0"/>
            <a:t>Erika Aaron</a:t>
          </a:r>
          <a:br>
            <a:rPr lang="en-US" dirty="0"/>
          </a:br>
          <a:r>
            <a:rPr lang="en-US" dirty="0"/>
            <a:t>Sr. Assistant Director, </a:t>
          </a:r>
        </a:p>
        <a:p>
          <a:r>
            <a:rPr lang="en-US" dirty="0"/>
            <a:t>Mizzou Families | First Generation Initiatives</a:t>
          </a:r>
        </a:p>
      </dgm:t>
    </dgm:pt>
    <dgm:pt modelId="{B5C1A3A0-5516-6040-B7B0-E6B5358E2EFA}" type="parTrans" cxnId="{3147E2D7-91D2-4844-B115-E0E41CE20192}">
      <dgm:prSet/>
      <dgm:spPr/>
      <dgm:t>
        <a:bodyPr/>
        <a:lstStyle/>
        <a:p>
          <a:endParaRPr lang="en-US"/>
        </a:p>
      </dgm:t>
    </dgm:pt>
    <dgm:pt modelId="{A38B3433-9470-3D43-B781-2FB1E6AB0E4E}" type="sibTrans" cxnId="{3147E2D7-91D2-4844-B115-E0E41CE20192}">
      <dgm:prSet/>
      <dgm:spPr/>
      <dgm:t>
        <a:bodyPr/>
        <a:lstStyle/>
        <a:p>
          <a:endParaRPr lang="en-US"/>
        </a:p>
      </dgm:t>
    </dgm:pt>
    <dgm:pt modelId="{7304CBD3-DAF4-9B42-8208-6C2CBA5E153D}">
      <dgm:prSet/>
      <dgm:spPr/>
      <dgm:t>
        <a:bodyPr/>
        <a:lstStyle/>
        <a:p>
          <a:r>
            <a:rPr lang="en-US" b="1" dirty="0"/>
            <a:t>Julie Drury</a:t>
          </a:r>
          <a:br>
            <a:rPr lang="en-US" dirty="0"/>
          </a:br>
          <a:r>
            <a:rPr lang="en-US" dirty="0"/>
            <a:t>Assistant Dean</a:t>
          </a:r>
        </a:p>
        <a:p>
          <a:r>
            <a:rPr lang="en-US" dirty="0"/>
            <a:t>Office of Student Accountability &amp; Support</a:t>
          </a:r>
        </a:p>
      </dgm:t>
    </dgm:pt>
    <dgm:pt modelId="{58412347-2D40-CE4D-8620-F90623F33963}" type="sibTrans" cxnId="{75B100F0-EDD4-8D4C-B955-832AB44EB4FA}">
      <dgm:prSet/>
      <dgm:spPr/>
      <dgm:t>
        <a:bodyPr/>
        <a:lstStyle/>
        <a:p>
          <a:endParaRPr lang="en-US"/>
        </a:p>
      </dgm:t>
    </dgm:pt>
    <dgm:pt modelId="{DDEA2856-CB0C-1B4C-8C31-C13E9F8841A5}" type="parTrans" cxnId="{75B100F0-EDD4-8D4C-B955-832AB44EB4FA}">
      <dgm:prSet/>
      <dgm:spPr/>
      <dgm:t>
        <a:bodyPr/>
        <a:lstStyle/>
        <a:p>
          <a:endParaRPr lang="en-US"/>
        </a:p>
      </dgm:t>
    </dgm:pt>
    <dgm:pt modelId="{D563D215-E0BC-D94D-9BC1-E5DE9A6AFCBD}">
      <dgm:prSet/>
      <dgm:spPr/>
      <dgm:t>
        <a:bodyPr/>
        <a:lstStyle/>
        <a:p>
          <a:r>
            <a:rPr lang="en-US" b="1" dirty="0"/>
            <a:t>Ashley Brickley</a:t>
          </a:r>
          <a:br>
            <a:rPr lang="en-US" dirty="0"/>
          </a:br>
          <a:r>
            <a:rPr lang="en-US" dirty="0"/>
            <a:t>Director, </a:t>
          </a:r>
        </a:p>
        <a:p>
          <a:r>
            <a:rPr lang="en-US" dirty="0"/>
            <a:t>Disability Center</a:t>
          </a:r>
        </a:p>
      </dgm:t>
    </dgm:pt>
    <dgm:pt modelId="{2C7D6B8E-BE36-F047-B90F-9F2732E029B4}" type="parTrans" cxnId="{D5E6147F-9AAE-6C4D-8DEF-6BD7FE3D9F7E}">
      <dgm:prSet/>
      <dgm:spPr/>
      <dgm:t>
        <a:bodyPr/>
        <a:lstStyle/>
        <a:p>
          <a:endParaRPr lang="en-US"/>
        </a:p>
      </dgm:t>
    </dgm:pt>
    <dgm:pt modelId="{449440D0-F33C-B545-B86C-4CD9250A0A5E}" type="sibTrans" cxnId="{D5E6147F-9AAE-6C4D-8DEF-6BD7FE3D9F7E}">
      <dgm:prSet/>
      <dgm:spPr/>
      <dgm:t>
        <a:bodyPr/>
        <a:lstStyle/>
        <a:p>
          <a:endParaRPr lang="en-US"/>
        </a:p>
      </dgm:t>
    </dgm:pt>
    <dgm:pt modelId="{A878F939-1D51-1546-A813-95873A426DAA}">
      <dgm:prSet/>
      <dgm:spPr/>
      <dgm:t>
        <a:bodyPr/>
        <a:lstStyle/>
        <a:p>
          <a:r>
            <a:rPr lang="en-US" b="1" dirty="0"/>
            <a:t>Kristin Zadravecz</a:t>
          </a:r>
          <a:br>
            <a:rPr lang="en-US" dirty="0"/>
          </a:br>
          <a:r>
            <a:rPr lang="en-US" dirty="0"/>
            <a:t>Assistant Director, Operations</a:t>
          </a:r>
        </a:p>
      </dgm:t>
    </dgm:pt>
    <dgm:pt modelId="{CB177FFA-0246-7A4E-8140-9918B66510F8}" type="parTrans" cxnId="{36A4A5DD-481D-C84D-9B56-5694E5C6CC6D}">
      <dgm:prSet/>
      <dgm:spPr/>
      <dgm:t>
        <a:bodyPr/>
        <a:lstStyle/>
        <a:p>
          <a:endParaRPr lang="en-US"/>
        </a:p>
      </dgm:t>
    </dgm:pt>
    <dgm:pt modelId="{DAA6E889-66A8-E34E-94A1-0643FE3DA9C1}" type="sibTrans" cxnId="{36A4A5DD-481D-C84D-9B56-5694E5C6CC6D}">
      <dgm:prSet/>
      <dgm:spPr/>
      <dgm:t>
        <a:bodyPr/>
        <a:lstStyle/>
        <a:p>
          <a:endParaRPr lang="en-US"/>
        </a:p>
      </dgm:t>
    </dgm:pt>
    <dgm:pt modelId="{3752704F-5CD2-A24D-87C3-92D66FBE33F7}">
      <dgm:prSet/>
      <dgm:spPr/>
      <dgm:t>
        <a:bodyPr/>
        <a:lstStyle/>
        <a:p>
          <a:r>
            <a:rPr lang="en-US" b="1" dirty="0"/>
            <a:t>Angela Branson</a:t>
          </a:r>
        </a:p>
        <a:p>
          <a:r>
            <a:rPr lang="en-US" dirty="0"/>
            <a:t>Assistant Director, Accommodations</a:t>
          </a:r>
        </a:p>
      </dgm:t>
    </dgm:pt>
    <dgm:pt modelId="{A081116B-A9B5-ED4F-A738-16FC85204589}" type="parTrans" cxnId="{B8CA81BE-3876-624A-844E-F26385CB7D5F}">
      <dgm:prSet/>
      <dgm:spPr/>
      <dgm:t>
        <a:bodyPr/>
        <a:lstStyle/>
        <a:p>
          <a:endParaRPr lang="en-US"/>
        </a:p>
      </dgm:t>
    </dgm:pt>
    <dgm:pt modelId="{E9484AC9-0859-3943-8DF2-90546FD27F62}" type="sibTrans" cxnId="{B8CA81BE-3876-624A-844E-F26385CB7D5F}">
      <dgm:prSet/>
      <dgm:spPr/>
      <dgm:t>
        <a:bodyPr/>
        <a:lstStyle/>
        <a:p>
          <a:endParaRPr lang="en-US"/>
        </a:p>
      </dgm:t>
    </dgm:pt>
    <dgm:pt modelId="{DE6A9D5C-4973-4245-B808-DE49C983455E}">
      <dgm:prSet/>
      <dgm:spPr/>
      <dgm:t>
        <a:bodyPr/>
        <a:lstStyle/>
        <a:p>
          <a:r>
            <a:rPr lang="en-US" b="1" dirty="0"/>
            <a:t>VACANT</a:t>
          </a:r>
          <a:br>
            <a:rPr lang="en-US" dirty="0"/>
          </a:br>
          <a:r>
            <a:rPr lang="en-US" dirty="0"/>
            <a:t>Accommodations Coordinator</a:t>
          </a:r>
        </a:p>
      </dgm:t>
    </dgm:pt>
    <dgm:pt modelId="{7DF69E74-39BB-2348-B864-B714FE9AC3DD}" type="parTrans" cxnId="{84D50F23-F202-154E-9417-59B77B4F87C6}">
      <dgm:prSet/>
      <dgm:spPr/>
      <dgm:t>
        <a:bodyPr/>
        <a:lstStyle/>
        <a:p>
          <a:endParaRPr lang="en-US"/>
        </a:p>
      </dgm:t>
    </dgm:pt>
    <dgm:pt modelId="{5DFE4AEE-022D-B748-A5B5-B42B152A183C}" type="sibTrans" cxnId="{84D50F23-F202-154E-9417-59B77B4F87C6}">
      <dgm:prSet/>
      <dgm:spPr/>
      <dgm:t>
        <a:bodyPr/>
        <a:lstStyle/>
        <a:p>
          <a:endParaRPr lang="en-US"/>
        </a:p>
      </dgm:t>
    </dgm:pt>
    <dgm:pt modelId="{62E3B9AF-6827-1845-9507-3AD378EB726F}">
      <dgm:prSet/>
      <dgm:spPr/>
      <dgm:t>
        <a:bodyPr/>
        <a:lstStyle/>
        <a:p>
          <a:r>
            <a:rPr lang="en-US" b="1" dirty="0"/>
            <a:t>Sara Nelson</a:t>
          </a:r>
          <a:br>
            <a:rPr lang="en-US" dirty="0"/>
          </a:br>
          <a:r>
            <a:rPr lang="en-US" dirty="0"/>
            <a:t>Office Support Assistant</a:t>
          </a:r>
        </a:p>
      </dgm:t>
    </dgm:pt>
    <dgm:pt modelId="{E216AE83-C25A-1847-AE6E-B93C133E8B32}" type="parTrans" cxnId="{B4B57451-8126-FC4E-9C50-B5045D863193}">
      <dgm:prSet/>
      <dgm:spPr/>
      <dgm:t>
        <a:bodyPr/>
        <a:lstStyle/>
        <a:p>
          <a:endParaRPr lang="en-US"/>
        </a:p>
      </dgm:t>
    </dgm:pt>
    <dgm:pt modelId="{B6F1374B-E8F3-6648-8224-13D2A25B0073}" type="sibTrans" cxnId="{B4B57451-8126-FC4E-9C50-B5045D863193}">
      <dgm:prSet/>
      <dgm:spPr/>
      <dgm:t>
        <a:bodyPr/>
        <a:lstStyle/>
        <a:p>
          <a:endParaRPr lang="en-US"/>
        </a:p>
      </dgm:t>
    </dgm:pt>
    <dgm:pt modelId="{12152E2F-AB58-0443-BA6F-4804FE6DCAAF}">
      <dgm:prSet/>
      <dgm:spPr/>
      <dgm:t>
        <a:bodyPr/>
        <a:lstStyle/>
        <a:p>
          <a:r>
            <a:rPr lang="en-US" b="1" dirty="0"/>
            <a:t>Michelle Froese</a:t>
          </a:r>
          <a:br>
            <a:rPr lang="en-US" dirty="0"/>
          </a:br>
          <a:r>
            <a:rPr lang="en-US" dirty="0"/>
            <a:t>Dean of Students</a:t>
          </a:r>
        </a:p>
      </dgm:t>
    </dgm:pt>
    <dgm:pt modelId="{7B9BBD4F-C1BF-4640-B7EF-B300E6A4321A}" type="sibTrans" cxnId="{DA618BC8-1B6F-BB4C-9443-661188890A1A}">
      <dgm:prSet/>
      <dgm:spPr/>
      <dgm:t>
        <a:bodyPr/>
        <a:lstStyle/>
        <a:p>
          <a:endParaRPr lang="en-US"/>
        </a:p>
      </dgm:t>
    </dgm:pt>
    <dgm:pt modelId="{5EB74FE9-56AE-8448-A4A0-24ED395D6D0C}" type="parTrans" cxnId="{DA618BC8-1B6F-BB4C-9443-661188890A1A}">
      <dgm:prSet/>
      <dgm:spPr/>
      <dgm:t>
        <a:bodyPr/>
        <a:lstStyle/>
        <a:p>
          <a:endParaRPr lang="en-US"/>
        </a:p>
      </dgm:t>
    </dgm:pt>
    <dgm:pt modelId="{6F64901C-EF77-4CE8-84E2-9F010D249520}">
      <dgm:prSet/>
      <dgm:spPr/>
      <dgm:t>
        <a:bodyPr/>
        <a:lstStyle/>
        <a:p>
          <a:r>
            <a:rPr lang="en-US" dirty="0"/>
            <a:t>Student Employees</a:t>
          </a:r>
        </a:p>
      </dgm:t>
    </dgm:pt>
    <dgm:pt modelId="{E56A2113-749D-4D26-8A1D-E8B8208978B8}" type="parTrans" cxnId="{A07585CE-9075-4E27-8558-B523A1203C7D}">
      <dgm:prSet/>
      <dgm:spPr/>
      <dgm:t>
        <a:bodyPr/>
        <a:lstStyle/>
        <a:p>
          <a:endParaRPr lang="en-US"/>
        </a:p>
      </dgm:t>
    </dgm:pt>
    <dgm:pt modelId="{1AE68BE5-3CA5-4AE3-8B4A-2EB782A93898}" type="sibTrans" cxnId="{A07585CE-9075-4E27-8558-B523A1203C7D}">
      <dgm:prSet/>
      <dgm:spPr/>
      <dgm:t>
        <a:bodyPr/>
        <a:lstStyle/>
        <a:p>
          <a:endParaRPr lang="en-US"/>
        </a:p>
      </dgm:t>
    </dgm:pt>
    <dgm:pt modelId="{666D2A96-52D5-416C-ACDE-D43381EA82BE}">
      <dgm:prSet/>
      <dgm:spPr/>
      <dgm:t>
        <a:bodyPr/>
        <a:lstStyle/>
        <a:p>
          <a:r>
            <a:rPr lang="en-US" b="1" dirty="0"/>
            <a:t>Brady McDowell</a:t>
          </a:r>
        </a:p>
        <a:p>
          <a:r>
            <a:rPr lang="en-US" dirty="0"/>
            <a:t>Exams Coordinator</a:t>
          </a:r>
        </a:p>
      </dgm:t>
    </dgm:pt>
    <dgm:pt modelId="{98E2C6C2-B732-47F0-94BC-71DE1BD78BDE}" type="parTrans" cxnId="{BC3C5E9A-044A-4FBC-91C8-1C8EA7BF3F28}">
      <dgm:prSet/>
      <dgm:spPr/>
      <dgm:t>
        <a:bodyPr/>
        <a:lstStyle/>
        <a:p>
          <a:endParaRPr lang="en-US"/>
        </a:p>
      </dgm:t>
    </dgm:pt>
    <dgm:pt modelId="{4B117720-B05C-4413-82F9-ACC012E1A8A0}" type="sibTrans" cxnId="{BC3C5E9A-044A-4FBC-91C8-1C8EA7BF3F28}">
      <dgm:prSet/>
      <dgm:spPr/>
      <dgm:t>
        <a:bodyPr/>
        <a:lstStyle/>
        <a:p>
          <a:endParaRPr lang="en-US"/>
        </a:p>
      </dgm:t>
    </dgm:pt>
    <dgm:pt modelId="{AD638349-758D-412F-8C44-2BAC3A94D597}">
      <dgm:prSet/>
      <dgm:spPr/>
      <dgm:t>
        <a:bodyPr/>
        <a:lstStyle/>
        <a:p>
          <a:r>
            <a:rPr lang="en-US" b="1" dirty="0"/>
            <a:t>Sabrina Behrens</a:t>
          </a:r>
        </a:p>
        <a:p>
          <a:r>
            <a:rPr lang="en-US" dirty="0"/>
            <a:t>Accommodated Exam Specialist</a:t>
          </a:r>
        </a:p>
      </dgm:t>
    </dgm:pt>
    <dgm:pt modelId="{51261555-8E43-4CC1-B44C-53C90FC1C559}" type="parTrans" cxnId="{2FEC8252-0CC0-4929-ADA6-2269081493A2}">
      <dgm:prSet/>
      <dgm:spPr/>
      <dgm:t>
        <a:bodyPr/>
        <a:lstStyle/>
        <a:p>
          <a:endParaRPr lang="en-US"/>
        </a:p>
      </dgm:t>
    </dgm:pt>
    <dgm:pt modelId="{E3BB4DFE-28C7-47DA-A1B7-C4C1CBBCF81A}" type="sibTrans" cxnId="{2FEC8252-0CC0-4929-ADA6-2269081493A2}">
      <dgm:prSet/>
      <dgm:spPr/>
      <dgm:t>
        <a:bodyPr/>
        <a:lstStyle/>
        <a:p>
          <a:endParaRPr lang="en-US"/>
        </a:p>
      </dgm:t>
    </dgm:pt>
    <dgm:pt modelId="{02847000-C116-41A2-BBA3-F2CF18FB7B1F}">
      <dgm:prSet/>
      <dgm:spPr/>
      <dgm:t>
        <a:bodyPr/>
        <a:lstStyle/>
        <a:p>
          <a:r>
            <a:rPr lang="en-US" b="1" dirty="0"/>
            <a:t>Paul Graf, Jr.</a:t>
          </a:r>
        </a:p>
        <a:p>
          <a:r>
            <a:rPr lang="en-US" dirty="0"/>
            <a:t>Testing Services Specialist</a:t>
          </a:r>
        </a:p>
      </dgm:t>
    </dgm:pt>
    <dgm:pt modelId="{6D53618E-11E4-4D11-9A92-7F811C297114}" type="parTrans" cxnId="{BF0C1541-A2A7-48D7-BFFB-54ABE1AA317F}">
      <dgm:prSet/>
      <dgm:spPr/>
      <dgm:t>
        <a:bodyPr/>
        <a:lstStyle/>
        <a:p>
          <a:endParaRPr lang="en-US"/>
        </a:p>
      </dgm:t>
    </dgm:pt>
    <dgm:pt modelId="{963CFED4-4D3B-4819-8433-2F704D32B7DD}" type="sibTrans" cxnId="{BF0C1541-A2A7-48D7-BFFB-54ABE1AA317F}">
      <dgm:prSet/>
      <dgm:spPr/>
      <dgm:t>
        <a:bodyPr/>
        <a:lstStyle/>
        <a:p>
          <a:endParaRPr lang="en-US"/>
        </a:p>
      </dgm:t>
    </dgm:pt>
    <dgm:pt modelId="{927881F5-76BD-4F70-92B3-8DF26BB1B506}">
      <dgm:prSet/>
      <dgm:spPr/>
      <dgm:t>
        <a:bodyPr/>
        <a:lstStyle/>
        <a:p>
          <a:r>
            <a:rPr lang="en-US" dirty="0"/>
            <a:t>Student Employees</a:t>
          </a:r>
        </a:p>
      </dgm:t>
    </dgm:pt>
    <dgm:pt modelId="{13896294-811D-4D14-BE3D-3EF1EF396181}" type="parTrans" cxnId="{2A31FA58-86B0-4329-9971-9D8AA66F0B5B}">
      <dgm:prSet/>
      <dgm:spPr/>
      <dgm:t>
        <a:bodyPr/>
        <a:lstStyle/>
        <a:p>
          <a:endParaRPr lang="en-US"/>
        </a:p>
      </dgm:t>
    </dgm:pt>
    <dgm:pt modelId="{6ECB87B3-6216-4AC5-919A-3F9111FF099B}" type="sibTrans" cxnId="{2A31FA58-86B0-4329-9971-9D8AA66F0B5B}">
      <dgm:prSet/>
      <dgm:spPr/>
      <dgm:t>
        <a:bodyPr/>
        <a:lstStyle/>
        <a:p>
          <a:endParaRPr lang="en-US"/>
        </a:p>
      </dgm:t>
    </dgm:pt>
    <dgm:pt modelId="{8AEA44D3-7554-4A1C-BEA6-BAADEC69FD6C}">
      <dgm:prSet/>
      <dgm:spPr/>
      <dgm:t>
        <a:bodyPr/>
        <a:lstStyle/>
        <a:p>
          <a:r>
            <a:rPr lang="en-US" b="1" dirty="0"/>
            <a:t>VACANT</a:t>
          </a:r>
        </a:p>
        <a:p>
          <a:r>
            <a:rPr lang="en-US" dirty="0"/>
            <a:t>Sr. Coordinator, </a:t>
          </a:r>
        </a:p>
        <a:p>
          <a:r>
            <a:rPr lang="en-US" dirty="0"/>
            <a:t>Mizzou Families</a:t>
          </a:r>
        </a:p>
      </dgm:t>
    </dgm:pt>
    <dgm:pt modelId="{6C25477A-112D-4B7C-BAB3-E0137F3994C4}" type="parTrans" cxnId="{5660450F-3201-4981-830C-B7686C0E183B}">
      <dgm:prSet/>
      <dgm:spPr/>
      <dgm:t>
        <a:bodyPr/>
        <a:lstStyle/>
        <a:p>
          <a:endParaRPr lang="en-US"/>
        </a:p>
      </dgm:t>
    </dgm:pt>
    <dgm:pt modelId="{A3704B6F-24DF-4DE7-9A8A-958790EA249F}" type="sibTrans" cxnId="{5660450F-3201-4981-830C-B7686C0E183B}">
      <dgm:prSet/>
      <dgm:spPr/>
      <dgm:t>
        <a:bodyPr/>
        <a:lstStyle/>
        <a:p>
          <a:endParaRPr lang="en-US"/>
        </a:p>
      </dgm:t>
    </dgm:pt>
    <dgm:pt modelId="{5F54BAED-2B6B-405F-95F1-65323F6257C4}">
      <dgm:prSet/>
      <dgm:spPr/>
      <dgm:t>
        <a:bodyPr/>
        <a:lstStyle/>
        <a:p>
          <a:r>
            <a:rPr lang="en-US" b="1" dirty="0"/>
            <a:t>VACANT</a:t>
          </a:r>
        </a:p>
        <a:p>
          <a:r>
            <a:rPr lang="en-US" dirty="0"/>
            <a:t>Coordinator, </a:t>
          </a:r>
        </a:p>
        <a:p>
          <a:r>
            <a:rPr lang="en-US" dirty="0"/>
            <a:t>First Generation Initiatives</a:t>
          </a:r>
        </a:p>
      </dgm:t>
    </dgm:pt>
    <dgm:pt modelId="{09EE7AEE-FAF0-4F3A-A754-445D28E36479}" type="parTrans" cxnId="{C6DACF86-CAE0-494D-B217-239EF6191114}">
      <dgm:prSet/>
      <dgm:spPr/>
      <dgm:t>
        <a:bodyPr/>
        <a:lstStyle/>
        <a:p>
          <a:endParaRPr lang="en-US"/>
        </a:p>
      </dgm:t>
    </dgm:pt>
    <dgm:pt modelId="{3BD3A46A-FF33-4A8F-AE6F-1610D1C3C3F1}" type="sibTrans" cxnId="{C6DACF86-CAE0-494D-B217-239EF6191114}">
      <dgm:prSet/>
      <dgm:spPr/>
      <dgm:t>
        <a:bodyPr/>
        <a:lstStyle/>
        <a:p>
          <a:endParaRPr lang="en-US"/>
        </a:p>
      </dgm:t>
    </dgm:pt>
    <dgm:pt modelId="{54C299E4-2EE2-4BCB-9A1E-1B785E0D0609}">
      <dgm:prSet/>
      <dgm:spPr/>
      <dgm:t>
        <a:bodyPr/>
        <a:lstStyle/>
        <a:p>
          <a:r>
            <a:rPr lang="en-US" b="1" dirty="0"/>
            <a:t>Beth Lauchstaedt</a:t>
          </a:r>
        </a:p>
        <a:p>
          <a:r>
            <a:rPr lang="en-US" dirty="0"/>
            <a:t>Assistant Director</a:t>
          </a:r>
        </a:p>
        <a:p>
          <a:r>
            <a:rPr lang="en-US" dirty="0"/>
            <a:t>Care Team</a:t>
          </a:r>
        </a:p>
      </dgm:t>
    </dgm:pt>
    <dgm:pt modelId="{63B088C2-BC93-443F-998E-37A032FEB67A}" type="parTrans" cxnId="{1575C7D7-12E7-456F-BAC4-81244C135061}">
      <dgm:prSet/>
      <dgm:spPr/>
      <dgm:t>
        <a:bodyPr/>
        <a:lstStyle/>
        <a:p>
          <a:endParaRPr lang="en-US"/>
        </a:p>
      </dgm:t>
    </dgm:pt>
    <dgm:pt modelId="{E4DB8A84-643F-415A-8369-7006189504B6}" type="sibTrans" cxnId="{1575C7D7-12E7-456F-BAC4-81244C135061}">
      <dgm:prSet/>
      <dgm:spPr/>
      <dgm:t>
        <a:bodyPr/>
        <a:lstStyle/>
        <a:p>
          <a:endParaRPr lang="en-US"/>
        </a:p>
      </dgm:t>
    </dgm:pt>
    <dgm:pt modelId="{31434E0C-0757-4CD5-9F09-BA20EE035BB3}">
      <dgm:prSet/>
      <dgm:spPr/>
      <dgm:t>
        <a:bodyPr/>
        <a:lstStyle/>
        <a:p>
          <a:r>
            <a:rPr lang="en-US" b="1" dirty="0"/>
            <a:t>Alaina Karaffa</a:t>
          </a:r>
        </a:p>
        <a:p>
          <a:r>
            <a:rPr lang="en-US" dirty="0"/>
            <a:t>Care Coordinator</a:t>
          </a:r>
        </a:p>
      </dgm:t>
    </dgm:pt>
    <dgm:pt modelId="{56E205CC-5C1E-4795-BA24-53E96B6ADA55}" type="parTrans" cxnId="{9F9B062E-D104-4A22-A602-F79F36EFC6A1}">
      <dgm:prSet/>
      <dgm:spPr/>
      <dgm:t>
        <a:bodyPr/>
        <a:lstStyle/>
        <a:p>
          <a:endParaRPr lang="en-US"/>
        </a:p>
      </dgm:t>
    </dgm:pt>
    <dgm:pt modelId="{7B2FBA0B-4440-4D02-A553-3AD91BFC159E}" type="sibTrans" cxnId="{9F9B062E-D104-4A22-A602-F79F36EFC6A1}">
      <dgm:prSet/>
      <dgm:spPr/>
      <dgm:t>
        <a:bodyPr/>
        <a:lstStyle/>
        <a:p>
          <a:endParaRPr lang="en-US"/>
        </a:p>
      </dgm:t>
    </dgm:pt>
    <dgm:pt modelId="{CCEB0272-47C8-4F81-B6C9-6E6F0784C057}">
      <dgm:prSet/>
      <dgm:spPr/>
      <dgm:t>
        <a:bodyPr/>
        <a:lstStyle/>
        <a:p>
          <a:r>
            <a:rPr lang="en-US" b="1" dirty="0"/>
            <a:t>VACANT </a:t>
          </a:r>
        </a:p>
        <a:p>
          <a:r>
            <a:rPr lang="en-US" dirty="0"/>
            <a:t>Care Coordinator</a:t>
          </a:r>
        </a:p>
      </dgm:t>
    </dgm:pt>
    <dgm:pt modelId="{8A12A898-1065-4644-8CC4-E637BE7CC986}" type="parTrans" cxnId="{65BBE6DC-F756-4196-908F-31EAD7AFAD4C}">
      <dgm:prSet/>
      <dgm:spPr/>
      <dgm:t>
        <a:bodyPr/>
        <a:lstStyle/>
        <a:p>
          <a:endParaRPr lang="en-US"/>
        </a:p>
      </dgm:t>
    </dgm:pt>
    <dgm:pt modelId="{41241464-1E56-4712-AB89-79BA70FCF3DF}" type="sibTrans" cxnId="{65BBE6DC-F756-4196-908F-31EAD7AFAD4C}">
      <dgm:prSet/>
      <dgm:spPr/>
      <dgm:t>
        <a:bodyPr/>
        <a:lstStyle/>
        <a:p>
          <a:endParaRPr lang="en-US"/>
        </a:p>
      </dgm:t>
    </dgm:pt>
    <dgm:pt modelId="{B1C290D3-2B7F-4926-A822-C10559CB61D7}">
      <dgm:prSet/>
      <dgm:spPr/>
      <dgm:t>
        <a:bodyPr/>
        <a:lstStyle/>
        <a:p>
          <a:r>
            <a:rPr lang="en-US" b="1" dirty="0"/>
            <a:t>Steven Qualls II</a:t>
          </a:r>
        </a:p>
        <a:p>
          <a:r>
            <a:rPr lang="en-US" dirty="0"/>
            <a:t>Care Coordinator</a:t>
          </a:r>
        </a:p>
      </dgm:t>
    </dgm:pt>
    <dgm:pt modelId="{50C8735C-D6BD-40AA-A28D-67F70242E828}" type="parTrans" cxnId="{86F426C0-A681-4D65-A429-A84889F1CC1E}">
      <dgm:prSet/>
      <dgm:spPr/>
      <dgm:t>
        <a:bodyPr/>
        <a:lstStyle/>
        <a:p>
          <a:endParaRPr lang="en-US"/>
        </a:p>
      </dgm:t>
    </dgm:pt>
    <dgm:pt modelId="{DBA871D9-5C37-46C5-BB3C-A85995CAA7BD}" type="sibTrans" cxnId="{86F426C0-A681-4D65-A429-A84889F1CC1E}">
      <dgm:prSet/>
      <dgm:spPr/>
      <dgm:t>
        <a:bodyPr/>
        <a:lstStyle/>
        <a:p>
          <a:endParaRPr lang="en-US"/>
        </a:p>
      </dgm:t>
    </dgm:pt>
    <dgm:pt modelId="{7F6AF21B-633B-49BB-8DB3-5753E77210FA}">
      <dgm:prSet/>
      <dgm:spPr/>
      <dgm:t>
        <a:bodyPr/>
        <a:lstStyle/>
        <a:p>
          <a:r>
            <a:rPr lang="en-US" b="1" dirty="0"/>
            <a:t>Taylor Huskey </a:t>
          </a:r>
        </a:p>
        <a:p>
          <a:r>
            <a:rPr lang="en-US" dirty="0"/>
            <a:t>Care Coordinator</a:t>
          </a:r>
        </a:p>
      </dgm:t>
    </dgm:pt>
    <dgm:pt modelId="{D93C1CCD-5E4A-4A25-9CEC-ACBB75BA09DE}" type="parTrans" cxnId="{D00C0085-DD0D-42BE-A48F-7988AD131916}">
      <dgm:prSet/>
      <dgm:spPr/>
      <dgm:t>
        <a:bodyPr/>
        <a:lstStyle/>
        <a:p>
          <a:endParaRPr lang="en-US"/>
        </a:p>
      </dgm:t>
    </dgm:pt>
    <dgm:pt modelId="{FA88D5CD-C780-4E64-BA92-C302403BCC52}" type="sibTrans" cxnId="{D00C0085-DD0D-42BE-A48F-7988AD131916}">
      <dgm:prSet/>
      <dgm:spPr/>
      <dgm:t>
        <a:bodyPr/>
        <a:lstStyle/>
        <a:p>
          <a:endParaRPr lang="en-US"/>
        </a:p>
      </dgm:t>
    </dgm:pt>
    <dgm:pt modelId="{4A176A3B-2533-4AC7-8D9C-947202206DEC}">
      <dgm:prSet/>
      <dgm:spPr/>
      <dgm:t>
        <a:bodyPr/>
        <a:lstStyle/>
        <a:p>
          <a:r>
            <a:rPr lang="en-US" b="1" dirty="0"/>
            <a:t>Cheyne Francis </a:t>
          </a:r>
        </a:p>
        <a:p>
          <a:r>
            <a:rPr lang="en-US" dirty="0"/>
            <a:t>Assistant Director </a:t>
          </a:r>
        </a:p>
        <a:p>
          <a:r>
            <a:rPr lang="en-US" dirty="0"/>
            <a:t>Student Accountability &amp; Support</a:t>
          </a:r>
        </a:p>
      </dgm:t>
    </dgm:pt>
    <dgm:pt modelId="{0CF97EA8-87C2-4D9A-B0FC-0BFDB7A1EEA7}" type="parTrans" cxnId="{B6A6F764-7F09-4C76-ADC7-8264624748B1}">
      <dgm:prSet/>
      <dgm:spPr/>
      <dgm:t>
        <a:bodyPr/>
        <a:lstStyle/>
        <a:p>
          <a:endParaRPr lang="en-US"/>
        </a:p>
      </dgm:t>
    </dgm:pt>
    <dgm:pt modelId="{C6212CFE-1C39-4F71-8E96-284F1F0D2804}" type="sibTrans" cxnId="{B6A6F764-7F09-4C76-ADC7-8264624748B1}">
      <dgm:prSet/>
      <dgm:spPr/>
      <dgm:t>
        <a:bodyPr/>
        <a:lstStyle/>
        <a:p>
          <a:endParaRPr lang="en-US"/>
        </a:p>
      </dgm:t>
    </dgm:pt>
    <dgm:pt modelId="{FCB5E6F2-DC6C-491F-9EA6-21B92E11712A}">
      <dgm:prSet/>
      <dgm:spPr/>
      <dgm:t>
        <a:bodyPr/>
        <a:lstStyle/>
        <a:p>
          <a:r>
            <a:rPr lang="en-US" b="1" dirty="0"/>
            <a:t>Leigh Ann Clayton </a:t>
          </a:r>
        </a:p>
        <a:p>
          <a:r>
            <a:rPr lang="en-US" dirty="0"/>
            <a:t>Student Accountability Coordinator</a:t>
          </a:r>
        </a:p>
      </dgm:t>
    </dgm:pt>
    <dgm:pt modelId="{3CA596CF-A437-4E84-A542-8574D10ED611}" type="parTrans" cxnId="{97132F7A-FEB4-422D-A64F-01CF2133F614}">
      <dgm:prSet/>
      <dgm:spPr/>
      <dgm:t>
        <a:bodyPr/>
        <a:lstStyle/>
        <a:p>
          <a:endParaRPr lang="en-US"/>
        </a:p>
      </dgm:t>
    </dgm:pt>
    <dgm:pt modelId="{7AB52365-979C-4161-BD5B-59351D5524C9}" type="sibTrans" cxnId="{97132F7A-FEB4-422D-A64F-01CF2133F614}">
      <dgm:prSet/>
      <dgm:spPr/>
      <dgm:t>
        <a:bodyPr/>
        <a:lstStyle/>
        <a:p>
          <a:endParaRPr lang="en-US"/>
        </a:p>
      </dgm:t>
    </dgm:pt>
    <dgm:pt modelId="{793EB38E-4A69-476D-9578-29820982C9D4}">
      <dgm:prSet/>
      <dgm:spPr/>
      <dgm:t>
        <a:bodyPr/>
        <a:lstStyle/>
        <a:p>
          <a:r>
            <a:rPr lang="en-US" b="1" dirty="0"/>
            <a:t>Joshua Brown </a:t>
          </a:r>
        </a:p>
        <a:p>
          <a:r>
            <a:rPr lang="en-US" dirty="0"/>
            <a:t>Student Support Specialist</a:t>
          </a:r>
        </a:p>
      </dgm:t>
    </dgm:pt>
    <dgm:pt modelId="{CF7B7EE4-62EA-4DFF-9DA0-6060ECEB1A0D}" type="parTrans" cxnId="{96C05946-64A9-44E2-AA25-97F801F179E6}">
      <dgm:prSet/>
      <dgm:spPr/>
      <dgm:t>
        <a:bodyPr/>
        <a:lstStyle/>
        <a:p>
          <a:endParaRPr lang="en-US"/>
        </a:p>
      </dgm:t>
    </dgm:pt>
    <dgm:pt modelId="{D60E1F04-0F6F-4089-BD9E-27ED6EC0731D}" type="sibTrans" cxnId="{96C05946-64A9-44E2-AA25-97F801F179E6}">
      <dgm:prSet/>
      <dgm:spPr/>
      <dgm:t>
        <a:bodyPr/>
        <a:lstStyle/>
        <a:p>
          <a:endParaRPr lang="en-US"/>
        </a:p>
      </dgm:t>
    </dgm:pt>
    <dgm:pt modelId="{2F5503B0-969B-4F25-9024-44C0926B3358}">
      <dgm:prSet/>
      <dgm:spPr/>
      <dgm:t>
        <a:bodyPr/>
        <a:lstStyle/>
        <a:p>
          <a:r>
            <a:rPr lang="en-US" b="1" dirty="0"/>
            <a:t>Scott Munsen </a:t>
          </a:r>
        </a:p>
        <a:p>
          <a:r>
            <a:rPr lang="en-US" dirty="0"/>
            <a:t>Case Specialist</a:t>
          </a:r>
        </a:p>
      </dgm:t>
    </dgm:pt>
    <dgm:pt modelId="{6D1F3D4B-6B6D-4047-98C5-5B3E331433B7}" type="parTrans" cxnId="{DA9CFED2-F545-4848-925F-8FE5491850CD}">
      <dgm:prSet/>
      <dgm:spPr/>
      <dgm:t>
        <a:bodyPr/>
        <a:lstStyle/>
        <a:p>
          <a:endParaRPr lang="en-US"/>
        </a:p>
      </dgm:t>
    </dgm:pt>
    <dgm:pt modelId="{0D84A97C-55F1-4FE2-8C53-0A40CD213E1E}" type="sibTrans" cxnId="{DA9CFED2-F545-4848-925F-8FE5491850CD}">
      <dgm:prSet/>
      <dgm:spPr/>
      <dgm:t>
        <a:bodyPr/>
        <a:lstStyle/>
        <a:p>
          <a:endParaRPr lang="en-US"/>
        </a:p>
      </dgm:t>
    </dgm:pt>
    <dgm:pt modelId="{677855FE-B18B-477E-8BAA-DFF43C02EC8E}">
      <dgm:prSet/>
      <dgm:spPr/>
      <dgm:t>
        <a:bodyPr/>
        <a:lstStyle/>
        <a:p>
          <a:r>
            <a:rPr lang="en-US" b="1" dirty="0"/>
            <a:t>Addison Giffen</a:t>
          </a:r>
        </a:p>
        <a:p>
          <a:r>
            <a:rPr lang="en-US" dirty="0"/>
            <a:t>Access Advisor</a:t>
          </a:r>
        </a:p>
      </dgm:t>
    </dgm:pt>
    <dgm:pt modelId="{158FF9AE-AF31-4B91-A14B-26C319230EB4}" type="parTrans" cxnId="{BF74F1CD-CA25-4CD5-B2AC-2882D11AD362}">
      <dgm:prSet/>
      <dgm:spPr/>
      <dgm:t>
        <a:bodyPr/>
        <a:lstStyle/>
        <a:p>
          <a:endParaRPr lang="en-US"/>
        </a:p>
      </dgm:t>
    </dgm:pt>
    <dgm:pt modelId="{764AF8F4-79A1-4D02-8989-24AA51B4BE8C}" type="sibTrans" cxnId="{BF74F1CD-CA25-4CD5-B2AC-2882D11AD362}">
      <dgm:prSet/>
      <dgm:spPr/>
      <dgm:t>
        <a:bodyPr/>
        <a:lstStyle/>
        <a:p>
          <a:endParaRPr lang="en-US"/>
        </a:p>
      </dgm:t>
    </dgm:pt>
    <dgm:pt modelId="{C57765D1-FCC5-4FEA-957D-60FA53095D8D}">
      <dgm:prSet/>
      <dgm:spPr/>
      <dgm:t>
        <a:bodyPr/>
        <a:lstStyle/>
        <a:p>
          <a:r>
            <a:rPr lang="en-US" b="1" dirty="0"/>
            <a:t>Heather Chism</a:t>
          </a:r>
        </a:p>
        <a:p>
          <a:r>
            <a:rPr lang="en-US" dirty="0"/>
            <a:t>Access Advisor</a:t>
          </a:r>
        </a:p>
      </dgm:t>
    </dgm:pt>
    <dgm:pt modelId="{814E0D8D-8906-4E1F-A41A-EF78F0876AE7}" type="parTrans" cxnId="{620792DD-049C-4498-8BBC-21B1ED75FDB2}">
      <dgm:prSet/>
      <dgm:spPr/>
      <dgm:t>
        <a:bodyPr/>
        <a:lstStyle/>
        <a:p>
          <a:endParaRPr lang="en-US"/>
        </a:p>
      </dgm:t>
    </dgm:pt>
    <dgm:pt modelId="{17079B69-1AB6-4F27-B0BB-EDF69E0173F2}" type="sibTrans" cxnId="{620792DD-049C-4498-8BBC-21B1ED75FDB2}">
      <dgm:prSet/>
      <dgm:spPr/>
      <dgm:t>
        <a:bodyPr/>
        <a:lstStyle/>
        <a:p>
          <a:endParaRPr lang="en-US"/>
        </a:p>
      </dgm:t>
    </dgm:pt>
    <dgm:pt modelId="{2550996F-EE85-40E3-AE43-3CE2FC591A4E}">
      <dgm:prSet/>
      <dgm:spPr/>
      <dgm:t>
        <a:bodyPr/>
        <a:lstStyle/>
        <a:p>
          <a:r>
            <a:rPr lang="en-US" b="1" dirty="0"/>
            <a:t>Andrew Kelley</a:t>
          </a:r>
        </a:p>
        <a:p>
          <a:r>
            <a:rPr lang="en-US" dirty="0"/>
            <a:t>Access Advisor</a:t>
          </a:r>
        </a:p>
      </dgm:t>
    </dgm:pt>
    <dgm:pt modelId="{85244212-CF4E-42BA-A00D-F0853E3998C9}" type="parTrans" cxnId="{F6A471A8-50B1-45C9-AC11-6A8B36743900}">
      <dgm:prSet/>
      <dgm:spPr/>
      <dgm:t>
        <a:bodyPr/>
        <a:lstStyle/>
        <a:p>
          <a:endParaRPr lang="en-US"/>
        </a:p>
      </dgm:t>
    </dgm:pt>
    <dgm:pt modelId="{CFC2DB3C-839B-4743-B61C-CB18AE8DCC5F}" type="sibTrans" cxnId="{F6A471A8-50B1-45C9-AC11-6A8B36743900}">
      <dgm:prSet/>
      <dgm:spPr/>
      <dgm:t>
        <a:bodyPr/>
        <a:lstStyle/>
        <a:p>
          <a:endParaRPr lang="en-US"/>
        </a:p>
      </dgm:t>
    </dgm:pt>
    <dgm:pt modelId="{FDB731E1-C1D5-435C-972F-4302200AAD05}">
      <dgm:prSet/>
      <dgm:spPr/>
      <dgm:t>
        <a:bodyPr/>
        <a:lstStyle/>
        <a:p>
          <a:r>
            <a:rPr lang="en-US" b="1" dirty="0"/>
            <a:t>Jill McClintock</a:t>
          </a:r>
        </a:p>
        <a:p>
          <a:r>
            <a:rPr lang="en-US" dirty="0"/>
            <a:t>Access Advisor</a:t>
          </a:r>
        </a:p>
      </dgm:t>
    </dgm:pt>
    <dgm:pt modelId="{75A5A09F-F0E4-4D52-A60F-EDCE39DC5A70}" type="parTrans" cxnId="{F7AE5B51-8C83-4F51-B899-22BFAA953AB8}">
      <dgm:prSet/>
      <dgm:spPr/>
      <dgm:t>
        <a:bodyPr/>
        <a:lstStyle/>
        <a:p>
          <a:endParaRPr lang="en-US"/>
        </a:p>
      </dgm:t>
    </dgm:pt>
    <dgm:pt modelId="{6E6B6231-59DC-4A0C-AA31-63E8FBF2C6B9}" type="sibTrans" cxnId="{F7AE5B51-8C83-4F51-B899-22BFAA953AB8}">
      <dgm:prSet/>
      <dgm:spPr/>
      <dgm:t>
        <a:bodyPr/>
        <a:lstStyle/>
        <a:p>
          <a:endParaRPr lang="en-US"/>
        </a:p>
      </dgm:t>
    </dgm:pt>
    <dgm:pt modelId="{00F51ECD-B75E-4F4C-AA54-0289D88B4C99}">
      <dgm:prSet/>
      <dgm:spPr/>
      <dgm:t>
        <a:bodyPr/>
        <a:lstStyle/>
        <a:p>
          <a:r>
            <a:rPr lang="en-US" b="1" dirty="0"/>
            <a:t>Rachel Conrad</a:t>
          </a:r>
        </a:p>
        <a:p>
          <a:r>
            <a:rPr lang="en-US" dirty="0"/>
            <a:t>Access Advisor</a:t>
          </a:r>
        </a:p>
      </dgm:t>
    </dgm:pt>
    <dgm:pt modelId="{149A6723-41B2-4313-94C9-1404EEC5D88A}" type="parTrans" cxnId="{B23C0CFF-16E3-43B9-BC53-863181565782}">
      <dgm:prSet/>
      <dgm:spPr/>
      <dgm:t>
        <a:bodyPr/>
        <a:lstStyle/>
        <a:p>
          <a:endParaRPr lang="en-US"/>
        </a:p>
      </dgm:t>
    </dgm:pt>
    <dgm:pt modelId="{8C7FD69B-BB7B-4A16-9F9F-1B8D7818FD90}" type="sibTrans" cxnId="{B23C0CFF-16E3-43B9-BC53-863181565782}">
      <dgm:prSet/>
      <dgm:spPr/>
      <dgm:t>
        <a:bodyPr/>
        <a:lstStyle/>
        <a:p>
          <a:endParaRPr lang="en-US"/>
        </a:p>
      </dgm:t>
    </dgm:pt>
    <dgm:pt modelId="{619FF65E-69D4-42E9-9C62-9E1B8524AF80}">
      <dgm:prSet/>
      <dgm:spPr/>
      <dgm:t>
        <a:bodyPr/>
        <a:lstStyle/>
        <a:p>
          <a:r>
            <a:rPr lang="en-US" b="1" dirty="0"/>
            <a:t>Sabra Mitchell</a:t>
          </a:r>
        </a:p>
        <a:p>
          <a:r>
            <a:rPr lang="en-US" dirty="0"/>
            <a:t>Access Advisor</a:t>
          </a:r>
        </a:p>
      </dgm:t>
    </dgm:pt>
    <dgm:pt modelId="{7A1843E4-BA70-47FD-AD0E-9D2E5F33151D}" type="parTrans" cxnId="{EEAF3C0A-1711-42C2-B6B6-A49A50AD9A8B}">
      <dgm:prSet/>
      <dgm:spPr/>
      <dgm:t>
        <a:bodyPr/>
        <a:lstStyle/>
        <a:p>
          <a:endParaRPr lang="en-US"/>
        </a:p>
      </dgm:t>
    </dgm:pt>
    <dgm:pt modelId="{E1A6D93C-0A9B-48F3-8F70-E214A9522B96}" type="sibTrans" cxnId="{EEAF3C0A-1711-42C2-B6B6-A49A50AD9A8B}">
      <dgm:prSet/>
      <dgm:spPr/>
      <dgm:t>
        <a:bodyPr/>
        <a:lstStyle/>
        <a:p>
          <a:endParaRPr lang="en-US"/>
        </a:p>
      </dgm:t>
    </dgm:pt>
    <dgm:pt modelId="{31718F1F-29F6-45E9-A013-D6373B7A6007}">
      <dgm:prSet/>
      <dgm:spPr/>
      <dgm:t>
        <a:bodyPr/>
        <a:lstStyle/>
        <a:p>
          <a:r>
            <a:rPr lang="en-US"/>
            <a:t>Student Employees</a:t>
          </a:r>
          <a:endParaRPr lang="en-US" dirty="0"/>
        </a:p>
      </dgm:t>
    </dgm:pt>
    <dgm:pt modelId="{B6388349-C179-4684-8E90-D8652D28DCDA}" type="sibTrans" cxnId="{F61EC978-D6FA-4497-902E-08A7618FCF2D}">
      <dgm:prSet/>
      <dgm:spPr/>
      <dgm:t>
        <a:bodyPr/>
        <a:lstStyle/>
        <a:p>
          <a:endParaRPr lang="en-US"/>
        </a:p>
      </dgm:t>
    </dgm:pt>
    <dgm:pt modelId="{BC85D747-0B59-4DFF-99E1-86F5461317B2}" type="parTrans" cxnId="{F61EC978-D6FA-4497-902E-08A7618FCF2D}">
      <dgm:prSet/>
      <dgm:spPr/>
      <dgm:t>
        <a:bodyPr/>
        <a:lstStyle/>
        <a:p>
          <a:endParaRPr lang="en-US"/>
        </a:p>
      </dgm:t>
    </dgm:pt>
    <dgm:pt modelId="{ED587B30-D966-4AD7-A871-92B4199CFE9E}">
      <dgm:prSet/>
      <dgm:spPr/>
      <dgm:t>
        <a:bodyPr/>
        <a:lstStyle/>
        <a:p>
          <a:r>
            <a:rPr lang="en-US" b="1" dirty="0"/>
            <a:t>Mark Kirchoff</a:t>
          </a:r>
        </a:p>
        <a:p>
          <a:r>
            <a:rPr lang="en-US" dirty="0"/>
            <a:t>Basic Needs Program Manager</a:t>
          </a:r>
        </a:p>
      </dgm:t>
    </dgm:pt>
    <dgm:pt modelId="{83584A63-6DA3-47E7-991A-0FFFD0CACF23}" type="parTrans" cxnId="{ED4E1425-1C53-416E-8743-2D08AC5F9C7A}">
      <dgm:prSet/>
      <dgm:spPr/>
      <dgm:t>
        <a:bodyPr/>
        <a:lstStyle/>
        <a:p>
          <a:endParaRPr lang="en-US"/>
        </a:p>
      </dgm:t>
    </dgm:pt>
    <dgm:pt modelId="{3E141DF8-8C6C-4DCA-8B7F-9F605AECB58E}" type="sibTrans" cxnId="{ED4E1425-1C53-416E-8743-2D08AC5F9C7A}">
      <dgm:prSet/>
      <dgm:spPr/>
      <dgm:t>
        <a:bodyPr/>
        <a:lstStyle/>
        <a:p>
          <a:endParaRPr lang="en-US"/>
        </a:p>
      </dgm:t>
    </dgm:pt>
    <dgm:pt modelId="{E35C6469-4340-439A-BACB-8C2F70440C2F}" type="asst">
      <dgm:prSet/>
      <dgm:spPr/>
      <dgm:t>
        <a:bodyPr/>
        <a:lstStyle/>
        <a:p>
          <a:r>
            <a:rPr lang="en-US" b="1" dirty="0"/>
            <a:t>VACANT </a:t>
          </a:r>
        </a:p>
        <a:p>
          <a:r>
            <a:rPr lang="en-US" dirty="0"/>
            <a:t>Executive Assistant</a:t>
          </a:r>
        </a:p>
      </dgm:t>
    </dgm:pt>
    <dgm:pt modelId="{7EAF4333-1ED8-4B67-9355-0830A3023318}" type="parTrans" cxnId="{BA1DF61A-3DFD-4ED2-8BCB-897C7EC34925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19050" cap="flat" cmpd="sng" algn="ctr">
          <a:solidFill>
            <a:schemeClr val="accent4"/>
          </a:solidFill>
          <a:prstDash val="dash"/>
          <a:round/>
          <a:headEnd type="none" w="med" len="med"/>
          <a:tailEnd type="none" w="med" len="med"/>
        </a:ln>
      </dgm:spPr>
      <dgm:t>
        <a:bodyPr/>
        <a:lstStyle/>
        <a:p>
          <a:endParaRPr lang="en-US"/>
        </a:p>
      </dgm:t>
    </dgm:pt>
    <dgm:pt modelId="{293F6FAD-8C70-43AF-896D-016D7534C861}" type="sibTrans" cxnId="{BA1DF61A-3DFD-4ED2-8BCB-897C7EC34925}">
      <dgm:prSet/>
      <dgm:spPr/>
      <dgm:t>
        <a:bodyPr/>
        <a:lstStyle/>
        <a:p>
          <a:endParaRPr lang="en-US"/>
        </a:p>
      </dgm:t>
    </dgm:pt>
    <dgm:pt modelId="{9A5DA862-EDBC-4F95-BC58-564D0813ADAB}">
      <dgm:prSet/>
      <dgm:spPr/>
      <dgm:t>
        <a:bodyPr/>
        <a:lstStyle/>
        <a:p>
          <a:r>
            <a:rPr lang="en-US"/>
            <a:t>Student Employees</a:t>
          </a:r>
          <a:endParaRPr lang="en-US" dirty="0"/>
        </a:p>
      </dgm:t>
    </dgm:pt>
    <dgm:pt modelId="{C44B8FCA-D2C6-42F2-B2B9-5AF5456C58E6}" type="parTrans" cxnId="{EAC0EEF3-DBA6-4460-BB08-F2067891609A}">
      <dgm:prSet/>
      <dgm:spPr/>
      <dgm:t>
        <a:bodyPr/>
        <a:lstStyle/>
        <a:p>
          <a:endParaRPr lang="en-US"/>
        </a:p>
      </dgm:t>
    </dgm:pt>
    <dgm:pt modelId="{BBE04895-8F4B-4FEF-9FF2-618A89008FBB}" type="sibTrans" cxnId="{EAC0EEF3-DBA6-4460-BB08-F2067891609A}">
      <dgm:prSet/>
      <dgm:spPr/>
      <dgm:t>
        <a:bodyPr/>
        <a:lstStyle/>
        <a:p>
          <a:endParaRPr lang="en-US"/>
        </a:p>
      </dgm:t>
    </dgm:pt>
    <dgm:pt modelId="{B1FA8971-A947-4D40-8BFC-3F3EA5E725BD}" type="pres">
      <dgm:prSet presAssocID="{F9419A28-4F53-6B48-92F8-8B67901AEE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A766EB-337F-754E-A816-D753AEE3F3AC}" type="pres">
      <dgm:prSet presAssocID="{056F51DD-1CFE-3E48-8162-3F625FCAA516}" presName="hierRoot1" presStyleCnt="0">
        <dgm:presLayoutVars>
          <dgm:hierBranch/>
        </dgm:presLayoutVars>
      </dgm:prSet>
      <dgm:spPr/>
    </dgm:pt>
    <dgm:pt modelId="{C7A88760-CCDA-9146-B96D-FDBA370480EC}" type="pres">
      <dgm:prSet presAssocID="{056F51DD-1CFE-3E48-8162-3F625FCAA516}" presName="rootComposite1" presStyleCnt="0"/>
      <dgm:spPr/>
    </dgm:pt>
    <dgm:pt modelId="{C2412370-D58D-0C48-BFD1-17631B8F7FC9}" type="pres">
      <dgm:prSet presAssocID="{056F51DD-1CFE-3E48-8162-3F625FCAA516}" presName="rootText1" presStyleLbl="node0" presStyleIdx="0" presStyleCnt="1">
        <dgm:presLayoutVars>
          <dgm:chPref val="3"/>
        </dgm:presLayoutVars>
      </dgm:prSet>
      <dgm:spPr/>
    </dgm:pt>
    <dgm:pt modelId="{09DF3978-0EBC-1F49-8A6B-DAEF7C2A3F10}" type="pres">
      <dgm:prSet presAssocID="{056F51DD-1CFE-3E48-8162-3F625FCAA516}" presName="rootConnector1" presStyleLbl="node1" presStyleIdx="0" presStyleCnt="0"/>
      <dgm:spPr/>
    </dgm:pt>
    <dgm:pt modelId="{E4C8AC03-68BF-4344-9643-9C6897818D61}" type="pres">
      <dgm:prSet presAssocID="{056F51DD-1CFE-3E48-8162-3F625FCAA516}" presName="hierChild2" presStyleCnt="0"/>
      <dgm:spPr/>
    </dgm:pt>
    <dgm:pt modelId="{317B2803-CCC7-4C39-9A21-1BA892F5A86E}" type="pres">
      <dgm:prSet presAssocID="{5EB74FE9-56AE-8448-A4A0-24ED395D6D0C}" presName="Name35" presStyleLbl="parChTrans1D2" presStyleIdx="0" presStyleCnt="1"/>
      <dgm:spPr/>
    </dgm:pt>
    <dgm:pt modelId="{703A0253-0F7B-4748-AD4B-7688D9F47024}" type="pres">
      <dgm:prSet presAssocID="{12152E2F-AB58-0443-BA6F-4804FE6DCAAF}" presName="hierRoot2" presStyleCnt="0">
        <dgm:presLayoutVars>
          <dgm:hierBranch val="init"/>
        </dgm:presLayoutVars>
      </dgm:prSet>
      <dgm:spPr/>
    </dgm:pt>
    <dgm:pt modelId="{952BD92F-3968-BB48-B857-2A1B4C78068A}" type="pres">
      <dgm:prSet presAssocID="{12152E2F-AB58-0443-BA6F-4804FE6DCAAF}" presName="rootComposite" presStyleCnt="0"/>
      <dgm:spPr/>
    </dgm:pt>
    <dgm:pt modelId="{B35701D0-45CB-6248-A4F9-500B53C062D6}" type="pres">
      <dgm:prSet presAssocID="{12152E2F-AB58-0443-BA6F-4804FE6DCAAF}" presName="rootText" presStyleLbl="node2" presStyleIdx="0" presStyleCnt="1">
        <dgm:presLayoutVars>
          <dgm:chPref val="3"/>
        </dgm:presLayoutVars>
      </dgm:prSet>
      <dgm:spPr/>
    </dgm:pt>
    <dgm:pt modelId="{67D6F3F7-1399-0E48-A82A-223FC16ECE52}" type="pres">
      <dgm:prSet presAssocID="{12152E2F-AB58-0443-BA6F-4804FE6DCAAF}" presName="rootConnector" presStyleLbl="node2" presStyleIdx="0" presStyleCnt="1"/>
      <dgm:spPr/>
    </dgm:pt>
    <dgm:pt modelId="{549DB809-A457-0747-A95C-4AC1F6DCCB12}" type="pres">
      <dgm:prSet presAssocID="{12152E2F-AB58-0443-BA6F-4804FE6DCAAF}" presName="hierChild4" presStyleCnt="0"/>
      <dgm:spPr/>
    </dgm:pt>
    <dgm:pt modelId="{2CD3D9E7-06BF-9B4D-84F8-012CD4A22CD5}" type="pres">
      <dgm:prSet presAssocID="{2C7D6B8E-BE36-F047-B90F-9F2732E029B4}" presName="Name37" presStyleLbl="parChTrans1D3" presStyleIdx="0" presStyleCnt="5"/>
      <dgm:spPr/>
    </dgm:pt>
    <dgm:pt modelId="{40699E24-6DD9-9D4A-8301-9CFC447D2448}" type="pres">
      <dgm:prSet presAssocID="{D563D215-E0BC-D94D-9BC1-E5DE9A6AFCBD}" presName="hierRoot2" presStyleCnt="0">
        <dgm:presLayoutVars>
          <dgm:hierBranch/>
        </dgm:presLayoutVars>
      </dgm:prSet>
      <dgm:spPr/>
    </dgm:pt>
    <dgm:pt modelId="{017EB7A9-A9A3-2A41-91E1-C73F035C5773}" type="pres">
      <dgm:prSet presAssocID="{D563D215-E0BC-D94D-9BC1-E5DE9A6AFCBD}" presName="rootComposite" presStyleCnt="0"/>
      <dgm:spPr/>
    </dgm:pt>
    <dgm:pt modelId="{FD3C2CE6-C630-3A4C-86F3-CF84A9827444}" type="pres">
      <dgm:prSet presAssocID="{D563D215-E0BC-D94D-9BC1-E5DE9A6AFCBD}" presName="rootText" presStyleLbl="node3" presStyleIdx="0" presStyleCnt="4">
        <dgm:presLayoutVars>
          <dgm:chPref val="3"/>
        </dgm:presLayoutVars>
      </dgm:prSet>
      <dgm:spPr/>
    </dgm:pt>
    <dgm:pt modelId="{5CDA740D-EA4F-B848-8A3D-FCE6846E2664}" type="pres">
      <dgm:prSet presAssocID="{D563D215-E0BC-D94D-9BC1-E5DE9A6AFCBD}" presName="rootConnector" presStyleLbl="node3" presStyleIdx="0" presStyleCnt="4"/>
      <dgm:spPr/>
    </dgm:pt>
    <dgm:pt modelId="{A7A79E24-E37B-3445-9971-FA64B7AD05AA}" type="pres">
      <dgm:prSet presAssocID="{D563D215-E0BC-D94D-9BC1-E5DE9A6AFCBD}" presName="hierChild4" presStyleCnt="0"/>
      <dgm:spPr/>
    </dgm:pt>
    <dgm:pt modelId="{7702C79C-E465-014D-B1B9-3A66F7D24782}" type="pres">
      <dgm:prSet presAssocID="{CB177FFA-0246-7A4E-8140-9918B66510F8}" presName="Name35" presStyleLbl="parChTrans1D4" presStyleIdx="0" presStyleCnt="29"/>
      <dgm:spPr/>
    </dgm:pt>
    <dgm:pt modelId="{4FCC6ED3-3777-A042-AA5A-A0381C6575FF}" type="pres">
      <dgm:prSet presAssocID="{A878F939-1D51-1546-A813-95873A426DAA}" presName="hierRoot2" presStyleCnt="0">
        <dgm:presLayoutVars>
          <dgm:hierBranch/>
        </dgm:presLayoutVars>
      </dgm:prSet>
      <dgm:spPr/>
    </dgm:pt>
    <dgm:pt modelId="{7CF883D7-E965-7E49-B93A-245C7D5EE4E4}" type="pres">
      <dgm:prSet presAssocID="{A878F939-1D51-1546-A813-95873A426DAA}" presName="rootComposite" presStyleCnt="0"/>
      <dgm:spPr/>
    </dgm:pt>
    <dgm:pt modelId="{69C74863-EFB7-B749-99BB-1E5E2CBBE9BF}" type="pres">
      <dgm:prSet presAssocID="{A878F939-1D51-1546-A813-95873A426DAA}" presName="rootText" presStyleLbl="node4" presStyleIdx="0" presStyleCnt="29" custLinFactNeighborX="-15223" custLinFactNeighborY="-7242">
        <dgm:presLayoutVars>
          <dgm:chPref val="3"/>
        </dgm:presLayoutVars>
      </dgm:prSet>
      <dgm:spPr/>
    </dgm:pt>
    <dgm:pt modelId="{22C06724-F2C5-FE41-941D-623F719936B8}" type="pres">
      <dgm:prSet presAssocID="{A878F939-1D51-1546-A813-95873A426DAA}" presName="rootConnector" presStyleLbl="node4" presStyleIdx="0" presStyleCnt="29"/>
      <dgm:spPr/>
    </dgm:pt>
    <dgm:pt modelId="{BDC18F1A-F9A9-4742-89FB-C9B150B14338}" type="pres">
      <dgm:prSet presAssocID="{A878F939-1D51-1546-A813-95873A426DAA}" presName="hierChild4" presStyleCnt="0"/>
      <dgm:spPr/>
    </dgm:pt>
    <dgm:pt modelId="{89D858EA-86A6-405E-8FA9-C6875D14E617}" type="pres">
      <dgm:prSet presAssocID="{7DF69E74-39BB-2348-B864-B714FE9AC3DD}" presName="Name35" presStyleLbl="parChTrans1D4" presStyleIdx="1" presStyleCnt="29"/>
      <dgm:spPr/>
    </dgm:pt>
    <dgm:pt modelId="{A9E80EE2-16D9-B94E-991F-69A250E4AC03}" type="pres">
      <dgm:prSet presAssocID="{DE6A9D5C-4973-4245-B808-DE49C983455E}" presName="hierRoot2" presStyleCnt="0">
        <dgm:presLayoutVars>
          <dgm:hierBranch val="init"/>
        </dgm:presLayoutVars>
      </dgm:prSet>
      <dgm:spPr/>
    </dgm:pt>
    <dgm:pt modelId="{24CBE7FC-30E9-5D4C-91EB-AC338FA65161}" type="pres">
      <dgm:prSet presAssocID="{DE6A9D5C-4973-4245-B808-DE49C983455E}" presName="rootComposite" presStyleCnt="0"/>
      <dgm:spPr/>
    </dgm:pt>
    <dgm:pt modelId="{89297775-ECBA-3D43-8DE4-FD282E1E50E8}" type="pres">
      <dgm:prSet presAssocID="{DE6A9D5C-4973-4245-B808-DE49C983455E}" presName="rootText" presStyleLbl="node4" presStyleIdx="1" presStyleCnt="29">
        <dgm:presLayoutVars>
          <dgm:chPref val="3"/>
        </dgm:presLayoutVars>
      </dgm:prSet>
      <dgm:spPr/>
    </dgm:pt>
    <dgm:pt modelId="{9072F810-70E9-E848-81E2-A25C40CBD3B9}" type="pres">
      <dgm:prSet presAssocID="{DE6A9D5C-4973-4245-B808-DE49C983455E}" presName="rootConnector" presStyleLbl="node4" presStyleIdx="1" presStyleCnt="29"/>
      <dgm:spPr/>
    </dgm:pt>
    <dgm:pt modelId="{50FEE1B1-D228-3F40-8AEB-C87104A9B54F}" type="pres">
      <dgm:prSet presAssocID="{DE6A9D5C-4973-4245-B808-DE49C983455E}" presName="hierChild4" presStyleCnt="0"/>
      <dgm:spPr/>
    </dgm:pt>
    <dgm:pt modelId="{5A9F7934-9614-6343-841D-A85C8352CF6C}" type="pres">
      <dgm:prSet presAssocID="{DE6A9D5C-4973-4245-B808-DE49C983455E}" presName="hierChild5" presStyleCnt="0"/>
      <dgm:spPr/>
    </dgm:pt>
    <dgm:pt modelId="{56160B82-EA09-41B6-BED2-0E101E33115B}" type="pres">
      <dgm:prSet presAssocID="{E216AE83-C25A-1847-AE6E-B93C133E8B32}" presName="Name35" presStyleLbl="parChTrans1D4" presStyleIdx="2" presStyleCnt="29"/>
      <dgm:spPr/>
    </dgm:pt>
    <dgm:pt modelId="{7E8DCFFD-A0C8-ED44-9580-CE93FC1BC1E7}" type="pres">
      <dgm:prSet presAssocID="{62E3B9AF-6827-1845-9507-3AD378EB726F}" presName="hierRoot2" presStyleCnt="0">
        <dgm:presLayoutVars>
          <dgm:hierBranch val="init"/>
        </dgm:presLayoutVars>
      </dgm:prSet>
      <dgm:spPr/>
    </dgm:pt>
    <dgm:pt modelId="{067A76DE-CC58-D142-BD54-FA843DC91021}" type="pres">
      <dgm:prSet presAssocID="{62E3B9AF-6827-1845-9507-3AD378EB726F}" presName="rootComposite" presStyleCnt="0"/>
      <dgm:spPr/>
    </dgm:pt>
    <dgm:pt modelId="{DE0ED753-2315-D647-83CB-71B11847F1FB}" type="pres">
      <dgm:prSet presAssocID="{62E3B9AF-6827-1845-9507-3AD378EB726F}" presName="rootText" presStyleLbl="node4" presStyleIdx="2" presStyleCnt="29">
        <dgm:presLayoutVars>
          <dgm:chPref val="3"/>
        </dgm:presLayoutVars>
      </dgm:prSet>
      <dgm:spPr/>
    </dgm:pt>
    <dgm:pt modelId="{E43FAC42-E1C7-FF49-AFF2-1BC9B6F749CA}" type="pres">
      <dgm:prSet presAssocID="{62E3B9AF-6827-1845-9507-3AD378EB726F}" presName="rootConnector" presStyleLbl="node4" presStyleIdx="2" presStyleCnt="29"/>
      <dgm:spPr/>
    </dgm:pt>
    <dgm:pt modelId="{80C06764-8A2D-A54E-B9FC-93F012F8DAC0}" type="pres">
      <dgm:prSet presAssocID="{62E3B9AF-6827-1845-9507-3AD378EB726F}" presName="hierChild4" presStyleCnt="0"/>
      <dgm:spPr/>
    </dgm:pt>
    <dgm:pt modelId="{A7638D4D-4C96-4EA5-B8B3-E45340CEA0A7}" type="pres">
      <dgm:prSet presAssocID="{E56A2113-749D-4D26-8A1D-E8B8208978B8}" presName="Name37" presStyleLbl="parChTrans1D4" presStyleIdx="3" presStyleCnt="29"/>
      <dgm:spPr/>
    </dgm:pt>
    <dgm:pt modelId="{DFE9426B-69FC-4B44-B096-89D381C5EA61}" type="pres">
      <dgm:prSet presAssocID="{6F64901C-EF77-4CE8-84E2-9F010D249520}" presName="hierRoot2" presStyleCnt="0">
        <dgm:presLayoutVars>
          <dgm:hierBranch val="init"/>
        </dgm:presLayoutVars>
      </dgm:prSet>
      <dgm:spPr/>
    </dgm:pt>
    <dgm:pt modelId="{0053AEE7-EAF9-46F6-A36C-0E2ADECBA30A}" type="pres">
      <dgm:prSet presAssocID="{6F64901C-EF77-4CE8-84E2-9F010D249520}" presName="rootComposite" presStyleCnt="0"/>
      <dgm:spPr/>
    </dgm:pt>
    <dgm:pt modelId="{13156AE2-4CBE-4081-8087-5C7C968D63EC}" type="pres">
      <dgm:prSet presAssocID="{6F64901C-EF77-4CE8-84E2-9F010D249520}" presName="rootText" presStyleLbl="node4" presStyleIdx="3" presStyleCnt="29">
        <dgm:presLayoutVars>
          <dgm:chPref val="3"/>
        </dgm:presLayoutVars>
      </dgm:prSet>
      <dgm:spPr/>
    </dgm:pt>
    <dgm:pt modelId="{4D1CD8D0-0148-4420-B7E2-073FF9F65F1A}" type="pres">
      <dgm:prSet presAssocID="{6F64901C-EF77-4CE8-84E2-9F010D249520}" presName="rootConnector" presStyleLbl="node4" presStyleIdx="3" presStyleCnt="29"/>
      <dgm:spPr/>
    </dgm:pt>
    <dgm:pt modelId="{306B20DC-52BE-42F5-B3DA-F1D1AF966CF7}" type="pres">
      <dgm:prSet presAssocID="{6F64901C-EF77-4CE8-84E2-9F010D249520}" presName="hierChild4" presStyleCnt="0"/>
      <dgm:spPr/>
    </dgm:pt>
    <dgm:pt modelId="{9219FEB7-49E5-413F-AD55-14A10F0CA3BD}" type="pres">
      <dgm:prSet presAssocID="{6F64901C-EF77-4CE8-84E2-9F010D249520}" presName="hierChild5" presStyleCnt="0"/>
      <dgm:spPr/>
    </dgm:pt>
    <dgm:pt modelId="{8B3B0632-3253-5B4C-A128-AF8546AB0EB1}" type="pres">
      <dgm:prSet presAssocID="{62E3B9AF-6827-1845-9507-3AD378EB726F}" presName="hierChild5" presStyleCnt="0"/>
      <dgm:spPr/>
    </dgm:pt>
    <dgm:pt modelId="{B072DD42-6681-4467-BAD9-F585B3B76BD9}" type="pres">
      <dgm:prSet presAssocID="{98E2C6C2-B732-47F0-94BC-71DE1BD78BDE}" presName="Name35" presStyleLbl="parChTrans1D4" presStyleIdx="4" presStyleCnt="29"/>
      <dgm:spPr/>
    </dgm:pt>
    <dgm:pt modelId="{DDF74278-3E5E-4836-B6A6-6D8A2A4BB5C2}" type="pres">
      <dgm:prSet presAssocID="{666D2A96-52D5-416C-ACDE-D43381EA82BE}" presName="hierRoot2" presStyleCnt="0">
        <dgm:presLayoutVars>
          <dgm:hierBranch val="init"/>
        </dgm:presLayoutVars>
      </dgm:prSet>
      <dgm:spPr/>
    </dgm:pt>
    <dgm:pt modelId="{EFD1B2D1-835A-48ED-9B68-33F26EA904D7}" type="pres">
      <dgm:prSet presAssocID="{666D2A96-52D5-416C-ACDE-D43381EA82BE}" presName="rootComposite" presStyleCnt="0"/>
      <dgm:spPr/>
    </dgm:pt>
    <dgm:pt modelId="{FE26133B-D75C-4A2B-9B0D-DF13BFB25295}" type="pres">
      <dgm:prSet presAssocID="{666D2A96-52D5-416C-ACDE-D43381EA82BE}" presName="rootText" presStyleLbl="node4" presStyleIdx="4" presStyleCnt="29">
        <dgm:presLayoutVars>
          <dgm:chPref val="3"/>
        </dgm:presLayoutVars>
      </dgm:prSet>
      <dgm:spPr/>
    </dgm:pt>
    <dgm:pt modelId="{B66EBE58-859B-4CC1-8069-7CCAB388AABC}" type="pres">
      <dgm:prSet presAssocID="{666D2A96-52D5-416C-ACDE-D43381EA82BE}" presName="rootConnector" presStyleLbl="node4" presStyleIdx="4" presStyleCnt="29"/>
      <dgm:spPr/>
    </dgm:pt>
    <dgm:pt modelId="{60BA5B6A-1E25-420C-975E-E754453961A7}" type="pres">
      <dgm:prSet presAssocID="{666D2A96-52D5-416C-ACDE-D43381EA82BE}" presName="hierChild4" presStyleCnt="0"/>
      <dgm:spPr/>
    </dgm:pt>
    <dgm:pt modelId="{143B013E-4FB6-4D1D-9241-518C58480881}" type="pres">
      <dgm:prSet presAssocID="{51261555-8E43-4CC1-B44C-53C90FC1C559}" presName="Name37" presStyleLbl="parChTrans1D4" presStyleIdx="5" presStyleCnt="29"/>
      <dgm:spPr/>
    </dgm:pt>
    <dgm:pt modelId="{6F248500-E012-49CD-8747-DA530376B8AF}" type="pres">
      <dgm:prSet presAssocID="{AD638349-758D-412F-8C44-2BAC3A94D597}" presName="hierRoot2" presStyleCnt="0">
        <dgm:presLayoutVars>
          <dgm:hierBranch val="init"/>
        </dgm:presLayoutVars>
      </dgm:prSet>
      <dgm:spPr/>
    </dgm:pt>
    <dgm:pt modelId="{FF6E8A79-F654-40DF-8CE7-51F820C95AB1}" type="pres">
      <dgm:prSet presAssocID="{AD638349-758D-412F-8C44-2BAC3A94D597}" presName="rootComposite" presStyleCnt="0"/>
      <dgm:spPr/>
    </dgm:pt>
    <dgm:pt modelId="{25C1CC34-28D5-4EE7-8BF6-E5FD41C2424A}" type="pres">
      <dgm:prSet presAssocID="{AD638349-758D-412F-8C44-2BAC3A94D597}" presName="rootText" presStyleLbl="node4" presStyleIdx="5" presStyleCnt="29">
        <dgm:presLayoutVars>
          <dgm:chPref val="3"/>
        </dgm:presLayoutVars>
      </dgm:prSet>
      <dgm:spPr/>
    </dgm:pt>
    <dgm:pt modelId="{3C47EF30-28C5-4A1F-A0CE-EC5AFEA95831}" type="pres">
      <dgm:prSet presAssocID="{AD638349-758D-412F-8C44-2BAC3A94D597}" presName="rootConnector" presStyleLbl="node4" presStyleIdx="5" presStyleCnt="29"/>
      <dgm:spPr/>
    </dgm:pt>
    <dgm:pt modelId="{4809556A-C448-4B49-8CEF-2068F4B9185A}" type="pres">
      <dgm:prSet presAssocID="{AD638349-758D-412F-8C44-2BAC3A94D597}" presName="hierChild4" presStyleCnt="0"/>
      <dgm:spPr/>
    </dgm:pt>
    <dgm:pt modelId="{2C4BA952-320B-48B5-BB36-2E62A02FEFB8}" type="pres">
      <dgm:prSet presAssocID="{AD638349-758D-412F-8C44-2BAC3A94D597}" presName="hierChild5" presStyleCnt="0"/>
      <dgm:spPr/>
    </dgm:pt>
    <dgm:pt modelId="{CC46ACD2-3346-4FF8-A3E3-01DA07A4F5FF}" type="pres">
      <dgm:prSet presAssocID="{6D53618E-11E4-4D11-9A92-7F811C297114}" presName="Name37" presStyleLbl="parChTrans1D4" presStyleIdx="6" presStyleCnt="29"/>
      <dgm:spPr/>
    </dgm:pt>
    <dgm:pt modelId="{3AE156D7-6133-4723-B7EE-15ECDC7ECB9F}" type="pres">
      <dgm:prSet presAssocID="{02847000-C116-41A2-BBA3-F2CF18FB7B1F}" presName="hierRoot2" presStyleCnt="0">
        <dgm:presLayoutVars>
          <dgm:hierBranch val="init"/>
        </dgm:presLayoutVars>
      </dgm:prSet>
      <dgm:spPr/>
    </dgm:pt>
    <dgm:pt modelId="{779C9679-42D7-43BA-9DAC-04E9AFCB16C6}" type="pres">
      <dgm:prSet presAssocID="{02847000-C116-41A2-BBA3-F2CF18FB7B1F}" presName="rootComposite" presStyleCnt="0"/>
      <dgm:spPr/>
    </dgm:pt>
    <dgm:pt modelId="{5181C955-8A1F-4D42-86A7-F3EFDACC458E}" type="pres">
      <dgm:prSet presAssocID="{02847000-C116-41A2-BBA3-F2CF18FB7B1F}" presName="rootText" presStyleLbl="node4" presStyleIdx="6" presStyleCnt="29">
        <dgm:presLayoutVars>
          <dgm:chPref val="3"/>
        </dgm:presLayoutVars>
      </dgm:prSet>
      <dgm:spPr/>
    </dgm:pt>
    <dgm:pt modelId="{420AFA4C-0DA8-4A80-8FF2-FBC035795703}" type="pres">
      <dgm:prSet presAssocID="{02847000-C116-41A2-BBA3-F2CF18FB7B1F}" presName="rootConnector" presStyleLbl="node4" presStyleIdx="6" presStyleCnt="29"/>
      <dgm:spPr/>
    </dgm:pt>
    <dgm:pt modelId="{FDFFB2A1-7B61-45F0-95FD-603FFCBD4CF7}" type="pres">
      <dgm:prSet presAssocID="{02847000-C116-41A2-BBA3-F2CF18FB7B1F}" presName="hierChild4" presStyleCnt="0"/>
      <dgm:spPr/>
    </dgm:pt>
    <dgm:pt modelId="{DCE54E27-D93E-4FC6-9CBE-3E54574B32BC}" type="pres">
      <dgm:prSet presAssocID="{02847000-C116-41A2-BBA3-F2CF18FB7B1F}" presName="hierChild5" presStyleCnt="0"/>
      <dgm:spPr/>
    </dgm:pt>
    <dgm:pt modelId="{33660E86-C810-40A6-AD04-48E20BF2D281}" type="pres">
      <dgm:prSet presAssocID="{13896294-811D-4D14-BE3D-3EF1EF396181}" presName="Name37" presStyleLbl="parChTrans1D4" presStyleIdx="7" presStyleCnt="29"/>
      <dgm:spPr/>
    </dgm:pt>
    <dgm:pt modelId="{D202689C-D180-4072-9811-320A66F9387A}" type="pres">
      <dgm:prSet presAssocID="{927881F5-76BD-4F70-92B3-8DF26BB1B506}" presName="hierRoot2" presStyleCnt="0">
        <dgm:presLayoutVars>
          <dgm:hierBranch val="init"/>
        </dgm:presLayoutVars>
      </dgm:prSet>
      <dgm:spPr/>
    </dgm:pt>
    <dgm:pt modelId="{314C82D9-1EB2-4321-B086-D201067B2335}" type="pres">
      <dgm:prSet presAssocID="{927881F5-76BD-4F70-92B3-8DF26BB1B506}" presName="rootComposite" presStyleCnt="0"/>
      <dgm:spPr/>
    </dgm:pt>
    <dgm:pt modelId="{F3C9EF94-1F5A-4A1A-9AED-80AAB077118A}" type="pres">
      <dgm:prSet presAssocID="{927881F5-76BD-4F70-92B3-8DF26BB1B506}" presName="rootText" presStyleLbl="node4" presStyleIdx="7" presStyleCnt="29">
        <dgm:presLayoutVars>
          <dgm:chPref val="3"/>
        </dgm:presLayoutVars>
      </dgm:prSet>
      <dgm:spPr/>
    </dgm:pt>
    <dgm:pt modelId="{945CD2AE-C35D-4B1E-BC65-5F1481506EF3}" type="pres">
      <dgm:prSet presAssocID="{927881F5-76BD-4F70-92B3-8DF26BB1B506}" presName="rootConnector" presStyleLbl="node4" presStyleIdx="7" presStyleCnt="29"/>
      <dgm:spPr/>
    </dgm:pt>
    <dgm:pt modelId="{2FED75A8-656F-486B-BA22-53149B2F86FB}" type="pres">
      <dgm:prSet presAssocID="{927881F5-76BD-4F70-92B3-8DF26BB1B506}" presName="hierChild4" presStyleCnt="0"/>
      <dgm:spPr/>
    </dgm:pt>
    <dgm:pt modelId="{0EAEC444-50B9-40A4-9F81-7AA519D0D166}" type="pres">
      <dgm:prSet presAssocID="{927881F5-76BD-4F70-92B3-8DF26BB1B506}" presName="hierChild5" presStyleCnt="0"/>
      <dgm:spPr/>
    </dgm:pt>
    <dgm:pt modelId="{2CF4656E-64A5-4FF2-91BA-315C9E86D3C4}" type="pres">
      <dgm:prSet presAssocID="{666D2A96-52D5-416C-ACDE-D43381EA82BE}" presName="hierChild5" presStyleCnt="0"/>
      <dgm:spPr/>
    </dgm:pt>
    <dgm:pt modelId="{18BAEBBD-8E8D-7A48-AD81-32C6C7E413B0}" type="pres">
      <dgm:prSet presAssocID="{A878F939-1D51-1546-A813-95873A426DAA}" presName="hierChild5" presStyleCnt="0"/>
      <dgm:spPr/>
    </dgm:pt>
    <dgm:pt modelId="{1966FF14-00F9-DD42-B77A-13CFC028B880}" type="pres">
      <dgm:prSet presAssocID="{A081116B-A9B5-ED4F-A738-16FC85204589}" presName="Name35" presStyleLbl="parChTrans1D4" presStyleIdx="8" presStyleCnt="29"/>
      <dgm:spPr/>
    </dgm:pt>
    <dgm:pt modelId="{4D25B807-6028-0C43-BE9F-9E0B48B5E1DA}" type="pres">
      <dgm:prSet presAssocID="{3752704F-5CD2-A24D-87C3-92D66FBE33F7}" presName="hierRoot2" presStyleCnt="0">
        <dgm:presLayoutVars>
          <dgm:hierBranch val="hang"/>
        </dgm:presLayoutVars>
      </dgm:prSet>
      <dgm:spPr/>
    </dgm:pt>
    <dgm:pt modelId="{264413FF-F9F6-184C-955C-9354235D11B8}" type="pres">
      <dgm:prSet presAssocID="{3752704F-5CD2-A24D-87C3-92D66FBE33F7}" presName="rootComposite" presStyleCnt="0"/>
      <dgm:spPr/>
    </dgm:pt>
    <dgm:pt modelId="{C50341F7-F169-8241-88A1-F8DFFAB73E56}" type="pres">
      <dgm:prSet presAssocID="{3752704F-5CD2-A24D-87C3-92D66FBE33F7}" presName="rootText" presStyleLbl="node4" presStyleIdx="8" presStyleCnt="29">
        <dgm:presLayoutVars>
          <dgm:chPref val="3"/>
        </dgm:presLayoutVars>
      </dgm:prSet>
      <dgm:spPr/>
    </dgm:pt>
    <dgm:pt modelId="{19A938DC-A1BB-7844-84F5-BB016C12F796}" type="pres">
      <dgm:prSet presAssocID="{3752704F-5CD2-A24D-87C3-92D66FBE33F7}" presName="rootConnector" presStyleLbl="node4" presStyleIdx="8" presStyleCnt="29"/>
      <dgm:spPr/>
    </dgm:pt>
    <dgm:pt modelId="{F044ED99-8600-024E-8D89-9E4516FD15A1}" type="pres">
      <dgm:prSet presAssocID="{3752704F-5CD2-A24D-87C3-92D66FBE33F7}" presName="hierChild4" presStyleCnt="0"/>
      <dgm:spPr/>
    </dgm:pt>
    <dgm:pt modelId="{71052B69-5455-491D-9A7C-27D9F9589E32}" type="pres">
      <dgm:prSet presAssocID="{158FF9AE-AF31-4B91-A14B-26C319230EB4}" presName="Name48" presStyleLbl="parChTrans1D4" presStyleIdx="9" presStyleCnt="29"/>
      <dgm:spPr/>
    </dgm:pt>
    <dgm:pt modelId="{48C2CDC9-8648-472D-9248-1D84A19F7D8F}" type="pres">
      <dgm:prSet presAssocID="{677855FE-B18B-477E-8BAA-DFF43C02EC8E}" presName="hierRoot2" presStyleCnt="0">
        <dgm:presLayoutVars>
          <dgm:hierBranch val="init"/>
        </dgm:presLayoutVars>
      </dgm:prSet>
      <dgm:spPr/>
    </dgm:pt>
    <dgm:pt modelId="{758AA4E6-4251-4D84-8359-74FE92CF5B09}" type="pres">
      <dgm:prSet presAssocID="{677855FE-B18B-477E-8BAA-DFF43C02EC8E}" presName="rootComposite" presStyleCnt="0"/>
      <dgm:spPr/>
    </dgm:pt>
    <dgm:pt modelId="{526A1142-6D31-41B0-87E7-86D96A7FCA92}" type="pres">
      <dgm:prSet presAssocID="{677855FE-B18B-477E-8BAA-DFF43C02EC8E}" presName="rootText" presStyleLbl="node4" presStyleIdx="9" presStyleCnt="29">
        <dgm:presLayoutVars>
          <dgm:chPref val="3"/>
        </dgm:presLayoutVars>
      </dgm:prSet>
      <dgm:spPr/>
    </dgm:pt>
    <dgm:pt modelId="{C0426AC0-65D6-425A-82E3-0CDDDFE15C74}" type="pres">
      <dgm:prSet presAssocID="{677855FE-B18B-477E-8BAA-DFF43C02EC8E}" presName="rootConnector" presStyleLbl="node4" presStyleIdx="9" presStyleCnt="29"/>
      <dgm:spPr/>
    </dgm:pt>
    <dgm:pt modelId="{EF8BD23F-03C0-444E-879E-9A9316A39C53}" type="pres">
      <dgm:prSet presAssocID="{677855FE-B18B-477E-8BAA-DFF43C02EC8E}" presName="hierChild4" presStyleCnt="0"/>
      <dgm:spPr/>
    </dgm:pt>
    <dgm:pt modelId="{4C2D3A64-498E-48CB-8339-62C2876A5D34}" type="pres">
      <dgm:prSet presAssocID="{677855FE-B18B-477E-8BAA-DFF43C02EC8E}" presName="hierChild5" presStyleCnt="0"/>
      <dgm:spPr/>
    </dgm:pt>
    <dgm:pt modelId="{2841896F-6BF9-4B6C-80C2-5FE522F13AC4}" type="pres">
      <dgm:prSet presAssocID="{814E0D8D-8906-4E1F-A41A-EF78F0876AE7}" presName="Name48" presStyleLbl="parChTrans1D4" presStyleIdx="10" presStyleCnt="29"/>
      <dgm:spPr/>
    </dgm:pt>
    <dgm:pt modelId="{F979EA8E-1E62-4A19-A298-C2FA2F749429}" type="pres">
      <dgm:prSet presAssocID="{C57765D1-FCC5-4FEA-957D-60FA53095D8D}" presName="hierRoot2" presStyleCnt="0">
        <dgm:presLayoutVars>
          <dgm:hierBranch val="init"/>
        </dgm:presLayoutVars>
      </dgm:prSet>
      <dgm:spPr/>
    </dgm:pt>
    <dgm:pt modelId="{04662A40-E474-414A-9042-124C2668DD07}" type="pres">
      <dgm:prSet presAssocID="{C57765D1-FCC5-4FEA-957D-60FA53095D8D}" presName="rootComposite" presStyleCnt="0"/>
      <dgm:spPr/>
    </dgm:pt>
    <dgm:pt modelId="{A897B692-3A57-4DC1-970F-D5912EEBDD96}" type="pres">
      <dgm:prSet presAssocID="{C57765D1-FCC5-4FEA-957D-60FA53095D8D}" presName="rootText" presStyleLbl="node4" presStyleIdx="10" presStyleCnt="29">
        <dgm:presLayoutVars>
          <dgm:chPref val="3"/>
        </dgm:presLayoutVars>
      </dgm:prSet>
      <dgm:spPr/>
    </dgm:pt>
    <dgm:pt modelId="{4628A55C-71C4-44F5-B074-7646AB4BD36F}" type="pres">
      <dgm:prSet presAssocID="{C57765D1-FCC5-4FEA-957D-60FA53095D8D}" presName="rootConnector" presStyleLbl="node4" presStyleIdx="10" presStyleCnt="29"/>
      <dgm:spPr/>
    </dgm:pt>
    <dgm:pt modelId="{242C1002-6D80-4452-950C-087EFB7B8575}" type="pres">
      <dgm:prSet presAssocID="{C57765D1-FCC5-4FEA-957D-60FA53095D8D}" presName="hierChild4" presStyleCnt="0"/>
      <dgm:spPr/>
    </dgm:pt>
    <dgm:pt modelId="{E0F02C55-73ED-4205-9067-6C274C964840}" type="pres">
      <dgm:prSet presAssocID="{C57765D1-FCC5-4FEA-957D-60FA53095D8D}" presName="hierChild5" presStyleCnt="0"/>
      <dgm:spPr/>
    </dgm:pt>
    <dgm:pt modelId="{C98A8F07-33DF-4CC0-A62B-0B6A7C0E6893}" type="pres">
      <dgm:prSet presAssocID="{85244212-CF4E-42BA-A00D-F0853E3998C9}" presName="Name48" presStyleLbl="parChTrans1D4" presStyleIdx="11" presStyleCnt="29"/>
      <dgm:spPr/>
    </dgm:pt>
    <dgm:pt modelId="{1ADAE643-6C82-4D80-9EC2-432C4691A0E9}" type="pres">
      <dgm:prSet presAssocID="{2550996F-EE85-40E3-AE43-3CE2FC591A4E}" presName="hierRoot2" presStyleCnt="0">
        <dgm:presLayoutVars>
          <dgm:hierBranch val="init"/>
        </dgm:presLayoutVars>
      </dgm:prSet>
      <dgm:spPr/>
    </dgm:pt>
    <dgm:pt modelId="{A957ECA9-E225-4321-A806-4407DD6A9D73}" type="pres">
      <dgm:prSet presAssocID="{2550996F-EE85-40E3-AE43-3CE2FC591A4E}" presName="rootComposite" presStyleCnt="0"/>
      <dgm:spPr/>
    </dgm:pt>
    <dgm:pt modelId="{5344C361-0AAD-4081-A0F6-AC04EA456D9B}" type="pres">
      <dgm:prSet presAssocID="{2550996F-EE85-40E3-AE43-3CE2FC591A4E}" presName="rootText" presStyleLbl="node4" presStyleIdx="11" presStyleCnt="29">
        <dgm:presLayoutVars>
          <dgm:chPref val="3"/>
        </dgm:presLayoutVars>
      </dgm:prSet>
      <dgm:spPr/>
    </dgm:pt>
    <dgm:pt modelId="{5EAF1E80-DE3D-4088-A814-7353C9E0E6D5}" type="pres">
      <dgm:prSet presAssocID="{2550996F-EE85-40E3-AE43-3CE2FC591A4E}" presName="rootConnector" presStyleLbl="node4" presStyleIdx="11" presStyleCnt="29"/>
      <dgm:spPr/>
    </dgm:pt>
    <dgm:pt modelId="{81743088-2F2D-433A-A16A-C7973219DA85}" type="pres">
      <dgm:prSet presAssocID="{2550996F-EE85-40E3-AE43-3CE2FC591A4E}" presName="hierChild4" presStyleCnt="0"/>
      <dgm:spPr/>
    </dgm:pt>
    <dgm:pt modelId="{63C3C1D2-5C65-4558-9BB8-63E9C7F109D5}" type="pres">
      <dgm:prSet presAssocID="{2550996F-EE85-40E3-AE43-3CE2FC591A4E}" presName="hierChild5" presStyleCnt="0"/>
      <dgm:spPr/>
    </dgm:pt>
    <dgm:pt modelId="{3BA2CB0B-5FA5-42EB-9802-7D59B3739B14}" type="pres">
      <dgm:prSet presAssocID="{75A5A09F-F0E4-4D52-A60F-EDCE39DC5A70}" presName="Name48" presStyleLbl="parChTrans1D4" presStyleIdx="12" presStyleCnt="29"/>
      <dgm:spPr/>
    </dgm:pt>
    <dgm:pt modelId="{55C8E156-F82E-454E-A258-5B80B90E8FBD}" type="pres">
      <dgm:prSet presAssocID="{FDB731E1-C1D5-435C-972F-4302200AAD05}" presName="hierRoot2" presStyleCnt="0">
        <dgm:presLayoutVars>
          <dgm:hierBranch val="init"/>
        </dgm:presLayoutVars>
      </dgm:prSet>
      <dgm:spPr/>
    </dgm:pt>
    <dgm:pt modelId="{75463057-5ADF-469C-A4E8-56AB38EB6124}" type="pres">
      <dgm:prSet presAssocID="{FDB731E1-C1D5-435C-972F-4302200AAD05}" presName="rootComposite" presStyleCnt="0"/>
      <dgm:spPr/>
    </dgm:pt>
    <dgm:pt modelId="{6A528236-1DC0-4632-8169-9B3F042B4958}" type="pres">
      <dgm:prSet presAssocID="{FDB731E1-C1D5-435C-972F-4302200AAD05}" presName="rootText" presStyleLbl="node4" presStyleIdx="12" presStyleCnt="29">
        <dgm:presLayoutVars>
          <dgm:chPref val="3"/>
        </dgm:presLayoutVars>
      </dgm:prSet>
      <dgm:spPr/>
    </dgm:pt>
    <dgm:pt modelId="{C6329515-CF29-4227-93A2-7CE0FA35009B}" type="pres">
      <dgm:prSet presAssocID="{FDB731E1-C1D5-435C-972F-4302200AAD05}" presName="rootConnector" presStyleLbl="node4" presStyleIdx="12" presStyleCnt="29"/>
      <dgm:spPr/>
    </dgm:pt>
    <dgm:pt modelId="{463B5F64-C118-44C5-A0C3-17DEC73FB9B6}" type="pres">
      <dgm:prSet presAssocID="{FDB731E1-C1D5-435C-972F-4302200AAD05}" presName="hierChild4" presStyleCnt="0"/>
      <dgm:spPr/>
    </dgm:pt>
    <dgm:pt modelId="{49C7425F-1BF5-4468-9A49-BA3BB1B63BA5}" type="pres">
      <dgm:prSet presAssocID="{FDB731E1-C1D5-435C-972F-4302200AAD05}" presName="hierChild5" presStyleCnt="0"/>
      <dgm:spPr/>
    </dgm:pt>
    <dgm:pt modelId="{968098DE-948B-499C-9E2B-DCF9CF7214BE}" type="pres">
      <dgm:prSet presAssocID="{149A6723-41B2-4313-94C9-1404EEC5D88A}" presName="Name48" presStyleLbl="parChTrans1D4" presStyleIdx="13" presStyleCnt="29"/>
      <dgm:spPr/>
    </dgm:pt>
    <dgm:pt modelId="{AA7574FF-9CE6-429D-9A9D-B721757AEC8D}" type="pres">
      <dgm:prSet presAssocID="{00F51ECD-B75E-4F4C-AA54-0289D88B4C99}" presName="hierRoot2" presStyleCnt="0">
        <dgm:presLayoutVars>
          <dgm:hierBranch val="init"/>
        </dgm:presLayoutVars>
      </dgm:prSet>
      <dgm:spPr/>
    </dgm:pt>
    <dgm:pt modelId="{73BA4311-C5E7-4086-999A-5CA499C77F94}" type="pres">
      <dgm:prSet presAssocID="{00F51ECD-B75E-4F4C-AA54-0289D88B4C99}" presName="rootComposite" presStyleCnt="0"/>
      <dgm:spPr/>
    </dgm:pt>
    <dgm:pt modelId="{ADDFC0D1-3F09-4DE6-916B-BD4167766BA9}" type="pres">
      <dgm:prSet presAssocID="{00F51ECD-B75E-4F4C-AA54-0289D88B4C99}" presName="rootText" presStyleLbl="node4" presStyleIdx="13" presStyleCnt="29">
        <dgm:presLayoutVars>
          <dgm:chPref val="3"/>
        </dgm:presLayoutVars>
      </dgm:prSet>
      <dgm:spPr/>
    </dgm:pt>
    <dgm:pt modelId="{9A773AAC-26D9-4801-8ED4-ADCBA866932D}" type="pres">
      <dgm:prSet presAssocID="{00F51ECD-B75E-4F4C-AA54-0289D88B4C99}" presName="rootConnector" presStyleLbl="node4" presStyleIdx="13" presStyleCnt="29"/>
      <dgm:spPr/>
    </dgm:pt>
    <dgm:pt modelId="{31CF002C-BA9D-42ED-8E85-9768B0B58D33}" type="pres">
      <dgm:prSet presAssocID="{00F51ECD-B75E-4F4C-AA54-0289D88B4C99}" presName="hierChild4" presStyleCnt="0"/>
      <dgm:spPr/>
    </dgm:pt>
    <dgm:pt modelId="{0468CB78-4E61-49A8-8E6F-CF27479BCEFB}" type="pres">
      <dgm:prSet presAssocID="{00F51ECD-B75E-4F4C-AA54-0289D88B4C99}" presName="hierChild5" presStyleCnt="0"/>
      <dgm:spPr/>
    </dgm:pt>
    <dgm:pt modelId="{E8345689-4980-4741-8C36-CABB8C366A81}" type="pres">
      <dgm:prSet presAssocID="{7A1843E4-BA70-47FD-AD0E-9D2E5F33151D}" presName="Name48" presStyleLbl="parChTrans1D4" presStyleIdx="14" presStyleCnt="29"/>
      <dgm:spPr/>
    </dgm:pt>
    <dgm:pt modelId="{71D6EEF5-6CAE-4173-A33A-C7B912C93515}" type="pres">
      <dgm:prSet presAssocID="{619FF65E-69D4-42E9-9C62-9E1B8524AF80}" presName="hierRoot2" presStyleCnt="0">
        <dgm:presLayoutVars>
          <dgm:hierBranch val="init"/>
        </dgm:presLayoutVars>
      </dgm:prSet>
      <dgm:spPr/>
    </dgm:pt>
    <dgm:pt modelId="{0D212124-A465-4711-A307-5D6F91521DD2}" type="pres">
      <dgm:prSet presAssocID="{619FF65E-69D4-42E9-9C62-9E1B8524AF80}" presName="rootComposite" presStyleCnt="0"/>
      <dgm:spPr/>
    </dgm:pt>
    <dgm:pt modelId="{91BCF39A-5BE2-4731-B264-041A634F669A}" type="pres">
      <dgm:prSet presAssocID="{619FF65E-69D4-42E9-9C62-9E1B8524AF80}" presName="rootText" presStyleLbl="node4" presStyleIdx="14" presStyleCnt="29">
        <dgm:presLayoutVars>
          <dgm:chPref val="3"/>
        </dgm:presLayoutVars>
      </dgm:prSet>
      <dgm:spPr/>
    </dgm:pt>
    <dgm:pt modelId="{29A42F61-FF25-4975-8239-D71DD9A686DB}" type="pres">
      <dgm:prSet presAssocID="{619FF65E-69D4-42E9-9C62-9E1B8524AF80}" presName="rootConnector" presStyleLbl="node4" presStyleIdx="14" presStyleCnt="29"/>
      <dgm:spPr/>
    </dgm:pt>
    <dgm:pt modelId="{12B5B505-038F-4813-979A-A54BD8DAE242}" type="pres">
      <dgm:prSet presAssocID="{619FF65E-69D4-42E9-9C62-9E1B8524AF80}" presName="hierChild4" presStyleCnt="0"/>
      <dgm:spPr/>
    </dgm:pt>
    <dgm:pt modelId="{367C9416-E0A5-4299-A1C4-67982F5AA2F1}" type="pres">
      <dgm:prSet presAssocID="{619FF65E-69D4-42E9-9C62-9E1B8524AF80}" presName="hierChild5" presStyleCnt="0"/>
      <dgm:spPr/>
    </dgm:pt>
    <dgm:pt modelId="{D56CEEE5-332A-A54B-B9BC-84C893B86094}" type="pres">
      <dgm:prSet presAssocID="{3752704F-5CD2-A24D-87C3-92D66FBE33F7}" presName="hierChild5" presStyleCnt="0"/>
      <dgm:spPr/>
    </dgm:pt>
    <dgm:pt modelId="{B3BCA378-971B-3142-9FB1-FE50CB1B1DC6}" type="pres">
      <dgm:prSet presAssocID="{D563D215-E0BC-D94D-9BC1-E5DE9A6AFCBD}" presName="hierChild5" presStyleCnt="0"/>
      <dgm:spPr/>
    </dgm:pt>
    <dgm:pt modelId="{4A109E62-44D1-FE4B-9995-A9049EC01772}" type="pres">
      <dgm:prSet presAssocID="{B5C1A3A0-5516-6040-B7B0-E6B5358E2EFA}" presName="Name37" presStyleLbl="parChTrans1D3" presStyleIdx="1" presStyleCnt="5"/>
      <dgm:spPr/>
    </dgm:pt>
    <dgm:pt modelId="{871AACDA-E650-3A4F-AE06-DCF07A432E53}" type="pres">
      <dgm:prSet presAssocID="{29187687-CD06-CD49-9C37-2941A0ED4D74}" presName="hierRoot2" presStyleCnt="0">
        <dgm:presLayoutVars>
          <dgm:hierBranch val="init"/>
        </dgm:presLayoutVars>
      </dgm:prSet>
      <dgm:spPr/>
    </dgm:pt>
    <dgm:pt modelId="{850A0117-482C-A542-AEF1-DD8E73B6E5FD}" type="pres">
      <dgm:prSet presAssocID="{29187687-CD06-CD49-9C37-2941A0ED4D74}" presName="rootComposite" presStyleCnt="0"/>
      <dgm:spPr/>
    </dgm:pt>
    <dgm:pt modelId="{C8745E91-3D4A-A044-B584-30D76F9FD46E}" type="pres">
      <dgm:prSet presAssocID="{29187687-CD06-CD49-9C37-2941A0ED4D74}" presName="rootText" presStyleLbl="node3" presStyleIdx="1" presStyleCnt="4">
        <dgm:presLayoutVars>
          <dgm:chPref val="3"/>
        </dgm:presLayoutVars>
      </dgm:prSet>
      <dgm:spPr/>
    </dgm:pt>
    <dgm:pt modelId="{BF42872E-8B9A-9542-9049-01ECE01DDE7A}" type="pres">
      <dgm:prSet presAssocID="{29187687-CD06-CD49-9C37-2941A0ED4D74}" presName="rootConnector" presStyleLbl="node3" presStyleIdx="1" presStyleCnt="4"/>
      <dgm:spPr/>
    </dgm:pt>
    <dgm:pt modelId="{FFE31EB6-CA8D-F542-A123-734D443B6BFE}" type="pres">
      <dgm:prSet presAssocID="{29187687-CD06-CD49-9C37-2941A0ED4D74}" presName="hierChild4" presStyleCnt="0"/>
      <dgm:spPr/>
    </dgm:pt>
    <dgm:pt modelId="{F11C3E89-E6DB-43C6-BEB4-624710ADC2A7}" type="pres">
      <dgm:prSet presAssocID="{6C25477A-112D-4B7C-BAB3-E0137F3994C4}" presName="Name37" presStyleLbl="parChTrans1D4" presStyleIdx="15" presStyleCnt="29"/>
      <dgm:spPr/>
    </dgm:pt>
    <dgm:pt modelId="{7A596217-C0A9-4226-863D-BF5ADC2D7DB9}" type="pres">
      <dgm:prSet presAssocID="{8AEA44D3-7554-4A1C-BEA6-BAADEC69FD6C}" presName="hierRoot2" presStyleCnt="0">
        <dgm:presLayoutVars>
          <dgm:hierBranch val="init"/>
        </dgm:presLayoutVars>
      </dgm:prSet>
      <dgm:spPr/>
    </dgm:pt>
    <dgm:pt modelId="{65C6EEF6-23FB-4640-91A0-4821D205E8F8}" type="pres">
      <dgm:prSet presAssocID="{8AEA44D3-7554-4A1C-BEA6-BAADEC69FD6C}" presName="rootComposite" presStyleCnt="0"/>
      <dgm:spPr/>
    </dgm:pt>
    <dgm:pt modelId="{B216A8F1-672A-440C-8B64-10F625370711}" type="pres">
      <dgm:prSet presAssocID="{8AEA44D3-7554-4A1C-BEA6-BAADEC69FD6C}" presName="rootText" presStyleLbl="node4" presStyleIdx="15" presStyleCnt="29">
        <dgm:presLayoutVars>
          <dgm:chPref val="3"/>
        </dgm:presLayoutVars>
      </dgm:prSet>
      <dgm:spPr/>
    </dgm:pt>
    <dgm:pt modelId="{9F031ED5-3578-4FD9-B2C7-CE445F4DD6AC}" type="pres">
      <dgm:prSet presAssocID="{8AEA44D3-7554-4A1C-BEA6-BAADEC69FD6C}" presName="rootConnector" presStyleLbl="node4" presStyleIdx="15" presStyleCnt="29"/>
      <dgm:spPr/>
    </dgm:pt>
    <dgm:pt modelId="{5B1B2AC7-BE8F-43DE-AA60-4FC9BE38B43B}" type="pres">
      <dgm:prSet presAssocID="{8AEA44D3-7554-4A1C-BEA6-BAADEC69FD6C}" presName="hierChild4" presStyleCnt="0"/>
      <dgm:spPr/>
    </dgm:pt>
    <dgm:pt modelId="{3E0576FD-686A-4C6D-95C2-AADC6EC79EA4}" type="pres">
      <dgm:prSet presAssocID="{BC85D747-0B59-4DFF-99E1-86F5461317B2}" presName="Name37" presStyleLbl="parChTrans1D4" presStyleIdx="16" presStyleCnt="29"/>
      <dgm:spPr/>
    </dgm:pt>
    <dgm:pt modelId="{5AA57950-AAFF-4870-AAEA-CEB6D63A87B2}" type="pres">
      <dgm:prSet presAssocID="{31718F1F-29F6-45E9-A013-D6373B7A6007}" presName="hierRoot2" presStyleCnt="0">
        <dgm:presLayoutVars>
          <dgm:hierBranch val="init"/>
        </dgm:presLayoutVars>
      </dgm:prSet>
      <dgm:spPr/>
    </dgm:pt>
    <dgm:pt modelId="{AB685588-22C2-4900-A723-A7C70375BFC0}" type="pres">
      <dgm:prSet presAssocID="{31718F1F-29F6-45E9-A013-D6373B7A6007}" presName="rootComposite" presStyleCnt="0"/>
      <dgm:spPr/>
    </dgm:pt>
    <dgm:pt modelId="{920BB854-F65B-4B18-8865-57343962AA33}" type="pres">
      <dgm:prSet presAssocID="{31718F1F-29F6-45E9-A013-D6373B7A6007}" presName="rootText" presStyleLbl="node4" presStyleIdx="16" presStyleCnt="29">
        <dgm:presLayoutVars>
          <dgm:chPref val="3"/>
        </dgm:presLayoutVars>
      </dgm:prSet>
      <dgm:spPr/>
    </dgm:pt>
    <dgm:pt modelId="{5C50E4A7-5D48-479D-BFA2-CEE5D1598DBE}" type="pres">
      <dgm:prSet presAssocID="{31718F1F-29F6-45E9-A013-D6373B7A6007}" presName="rootConnector" presStyleLbl="node4" presStyleIdx="16" presStyleCnt="29"/>
      <dgm:spPr/>
    </dgm:pt>
    <dgm:pt modelId="{84020CCC-803E-4C9D-A480-ADC986E15D5F}" type="pres">
      <dgm:prSet presAssocID="{31718F1F-29F6-45E9-A013-D6373B7A6007}" presName="hierChild4" presStyleCnt="0"/>
      <dgm:spPr/>
    </dgm:pt>
    <dgm:pt modelId="{6A488B22-17CE-4847-9148-95CF1AD8210C}" type="pres">
      <dgm:prSet presAssocID="{31718F1F-29F6-45E9-A013-D6373B7A6007}" presName="hierChild5" presStyleCnt="0"/>
      <dgm:spPr/>
    </dgm:pt>
    <dgm:pt modelId="{ABBF1EE6-2001-4803-B34A-D77BCE3F3BF0}" type="pres">
      <dgm:prSet presAssocID="{8AEA44D3-7554-4A1C-BEA6-BAADEC69FD6C}" presName="hierChild5" presStyleCnt="0"/>
      <dgm:spPr/>
    </dgm:pt>
    <dgm:pt modelId="{2AA19326-B72E-4E24-AD70-E0B67F0058CC}" type="pres">
      <dgm:prSet presAssocID="{09EE7AEE-FAF0-4F3A-A754-445D28E36479}" presName="Name37" presStyleLbl="parChTrans1D4" presStyleIdx="17" presStyleCnt="29"/>
      <dgm:spPr/>
    </dgm:pt>
    <dgm:pt modelId="{7D11F944-CE28-4D1A-B893-10F865C3D648}" type="pres">
      <dgm:prSet presAssocID="{5F54BAED-2B6B-405F-95F1-65323F6257C4}" presName="hierRoot2" presStyleCnt="0">
        <dgm:presLayoutVars>
          <dgm:hierBranch val="init"/>
        </dgm:presLayoutVars>
      </dgm:prSet>
      <dgm:spPr/>
    </dgm:pt>
    <dgm:pt modelId="{19FC6914-60A9-4DAF-9472-26239B16A19C}" type="pres">
      <dgm:prSet presAssocID="{5F54BAED-2B6B-405F-95F1-65323F6257C4}" presName="rootComposite" presStyleCnt="0"/>
      <dgm:spPr/>
    </dgm:pt>
    <dgm:pt modelId="{3EE9224B-6A13-45C1-B679-D4CE0D4A3125}" type="pres">
      <dgm:prSet presAssocID="{5F54BAED-2B6B-405F-95F1-65323F6257C4}" presName="rootText" presStyleLbl="node4" presStyleIdx="17" presStyleCnt="29">
        <dgm:presLayoutVars>
          <dgm:chPref val="3"/>
        </dgm:presLayoutVars>
      </dgm:prSet>
      <dgm:spPr/>
    </dgm:pt>
    <dgm:pt modelId="{F0FB7C05-63F7-4AE5-B94D-348315439FB7}" type="pres">
      <dgm:prSet presAssocID="{5F54BAED-2B6B-405F-95F1-65323F6257C4}" presName="rootConnector" presStyleLbl="node4" presStyleIdx="17" presStyleCnt="29"/>
      <dgm:spPr/>
    </dgm:pt>
    <dgm:pt modelId="{D4C206E5-F52F-4062-96E7-51BC44C52AEC}" type="pres">
      <dgm:prSet presAssocID="{5F54BAED-2B6B-405F-95F1-65323F6257C4}" presName="hierChild4" presStyleCnt="0"/>
      <dgm:spPr/>
    </dgm:pt>
    <dgm:pt modelId="{DB4A19C7-1A9F-4E81-AA83-80CC1D5CE55A}" type="pres">
      <dgm:prSet presAssocID="{5F54BAED-2B6B-405F-95F1-65323F6257C4}" presName="hierChild5" presStyleCnt="0"/>
      <dgm:spPr/>
    </dgm:pt>
    <dgm:pt modelId="{DB29FC69-791F-2D4C-9073-495F5999BA2E}" type="pres">
      <dgm:prSet presAssocID="{29187687-CD06-CD49-9C37-2941A0ED4D74}" presName="hierChild5" presStyleCnt="0"/>
      <dgm:spPr/>
    </dgm:pt>
    <dgm:pt modelId="{EDF974A7-896D-4A4D-BE41-A38F1CFDB605}" type="pres">
      <dgm:prSet presAssocID="{DD432E19-1C08-9147-91DD-F729D1E47D43}" presName="Name37" presStyleLbl="parChTrans1D3" presStyleIdx="2" presStyleCnt="5"/>
      <dgm:spPr/>
    </dgm:pt>
    <dgm:pt modelId="{68F014C5-3E52-6942-A6B9-79469B2D59A0}" type="pres">
      <dgm:prSet presAssocID="{0DA09B90-D34F-7345-8235-2557920E9064}" presName="hierRoot2" presStyleCnt="0">
        <dgm:presLayoutVars>
          <dgm:hierBranch val="init"/>
        </dgm:presLayoutVars>
      </dgm:prSet>
      <dgm:spPr/>
    </dgm:pt>
    <dgm:pt modelId="{64941CE3-B390-034D-A25F-7E5D1FD794C2}" type="pres">
      <dgm:prSet presAssocID="{0DA09B90-D34F-7345-8235-2557920E9064}" presName="rootComposite" presStyleCnt="0"/>
      <dgm:spPr/>
    </dgm:pt>
    <dgm:pt modelId="{CBCC5D5C-3605-B54D-9D13-30064B2ED0DB}" type="pres">
      <dgm:prSet presAssocID="{0DA09B90-D34F-7345-8235-2557920E9064}" presName="rootText" presStyleLbl="node3" presStyleIdx="2" presStyleCnt="4">
        <dgm:presLayoutVars>
          <dgm:chPref val="3"/>
        </dgm:presLayoutVars>
      </dgm:prSet>
      <dgm:spPr/>
    </dgm:pt>
    <dgm:pt modelId="{443D6E2E-A895-3341-ACD9-16F52D136D34}" type="pres">
      <dgm:prSet presAssocID="{0DA09B90-D34F-7345-8235-2557920E9064}" presName="rootConnector" presStyleLbl="node3" presStyleIdx="2" presStyleCnt="4"/>
      <dgm:spPr/>
    </dgm:pt>
    <dgm:pt modelId="{EDD7EBB6-7AA6-624B-BAD8-9E9C1AA7F0BC}" type="pres">
      <dgm:prSet presAssocID="{0DA09B90-D34F-7345-8235-2557920E9064}" presName="hierChild4" presStyleCnt="0"/>
      <dgm:spPr/>
    </dgm:pt>
    <dgm:pt modelId="{5A569A87-7B93-4A17-8A64-F781731002D0}" type="pres">
      <dgm:prSet presAssocID="{63B088C2-BC93-443F-998E-37A032FEB67A}" presName="Name37" presStyleLbl="parChTrans1D4" presStyleIdx="18" presStyleCnt="29"/>
      <dgm:spPr/>
    </dgm:pt>
    <dgm:pt modelId="{A246858C-D0F1-4956-A52A-670D585FA90A}" type="pres">
      <dgm:prSet presAssocID="{54C299E4-2EE2-4BCB-9A1E-1B785E0D0609}" presName="hierRoot2" presStyleCnt="0">
        <dgm:presLayoutVars>
          <dgm:hierBranch val="init"/>
        </dgm:presLayoutVars>
      </dgm:prSet>
      <dgm:spPr/>
    </dgm:pt>
    <dgm:pt modelId="{E384BA6E-6CCD-457A-850C-741D88258DD2}" type="pres">
      <dgm:prSet presAssocID="{54C299E4-2EE2-4BCB-9A1E-1B785E0D0609}" presName="rootComposite" presStyleCnt="0"/>
      <dgm:spPr/>
    </dgm:pt>
    <dgm:pt modelId="{9CDB86D6-65C1-42D4-8298-4F4AE42B2618}" type="pres">
      <dgm:prSet presAssocID="{54C299E4-2EE2-4BCB-9A1E-1B785E0D0609}" presName="rootText" presStyleLbl="node4" presStyleIdx="18" presStyleCnt="29">
        <dgm:presLayoutVars>
          <dgm:chPref val="3"/>
        </dgm:presLayoutVars>
      </dgm:prSet>
      <dgm:spPr/>
    </dgm:pt>
    <dgm:pt modelId="{26FEAFF3-73E5-406D-8306-8CBD0CD51CC8}" type="pres">
      <dgm:prSet presAssocID="{54C299E4-2EE2-4BCB-9A1E-1B785E0D0609}" presName="rootConnector" presStyleLbl="node4" presStyleIdx="18" presStyleCnt="29"/>
      <dgm:spPr/>
    </dgm:pt>
    <dgm:pt modelId="{A988F42E-D210-4794-8CE0-8E51BCFFED2D}" type="pres">
      <dgm:prSet presAssocID="{54C299E4-2EE2-4BCB-9A1E-1B785E0D0609}" presName="hierChild4" presStyleCnt="0"/>
      <dgm:spPr/>
    </dgm:pt>
    <dgm:pt modelId="{4B7EE356-A689-473A-B5CD-DF8179DDB762}" type="pres">
      <dgm:prSet presAssocID="{56E205CC-5C1E-4795-BA24-53E96B6ADA55}" presName="Name37" presStyleLbl="parChTrans1D4" presStyleIdx="19" presStyleCnt="29"/>
      <dgm:spPr/>
    </dgm:pt>
    <dgm:pt modelId="{42E2D697-A8DF-460B-9F74-91359AA5371B}" type="pres">
      <dgm:prSet presAssocID="{31434E0C-0757-4CD5-9F09-BA20EE035BB3}" presName="hierRoot2" presStyleCnt="0">
        <dgm:presLayoutVars>
          <dgm:hierBranch val="init"/>
        </dgm:presLayoutVars>
      </dgm:prSet>
      <dgm:spPr/>
    </dgm:pt>
    <dgm:pt modelId="{6078B0AD-8A4F-49F5-A6D7-A7111CB919C0}" type="pres">
      <dgm:prSet presAssocID="{31434E0C-0757-4CD5-9F09-BA20EE035BB3}" presName="rootComposite" presStyleCnt="0"/>
      <dgm:spPr/>
    </dgm:pt>
    <dgm:pt modelId="{D46FA746-6357-4ABC-8B2C-EB6F83AF07AC}" type="pres">
      <dgm:prSet presAssocID="{31434E0C-0757-4CD5-9F09-BA20EE035BB3}" presName="rootText" presStyleLbl="node4" presStyleIdx="19" presStyleCnt="29">
        <dgm:presLayoutVars>
          <dgm:chPref val="3"/>
        </dgm:presLayoutVars>
      </dgm:prSet>
      <dgm:spPr/>
    </dgm:pt>
    <dgm:pt modelId="{9ACFB25C-CA20-4DA0-83F0-EA1178340D1C}" type="pres">
      <dgm:prSet presAssocID="{31434E0C-0757-4CD5-9F09-BA20EE035BB3}" presName="rootConnector" presStyleLbl="node4" presStyleIdx="19" presStyleCnt="29"/>
      <dgm:spPr/>
    </dgm:pt>
    <dgm:pt modelId="{F46B591E-DB41-4EBC-BB61-E4AC5F3A97A2}" type="pres">
      <dgm:prSet presAssocID="{31434E0C-0757-4CD5-9F09-BA20EE035BB3}" presName="hierChild4" presStyleCnt="0"/>
      <dgm:spPr/>
    </dgm:pt>
    <dgm:pt modelId="{5B677D38-D546-4261-A27C-A583CEA86CCB}" type="pres">
      <dgm:prSet presAssocID="{31434E0C-0757-4CD5-9F09-BA20EE035BB3}" presName="hierChild5" presStyleCnt="0"/>
      <dgm:spPr/>
    </dgm:pt>
    <dgm:pt modelId="{4FB5A800-F6E9-47D8-8D48-83DC50A5AD26}" type="pres">
      <dgm:prSet presAssocID="{8A12A898-1065-4644-8CC4-E637BE7CC986}" presName="Name37" presStyleLbl="parChTrans1D4" presStyleIdx="20" presStyleCnt="29"/>
      <dgm:spPr/>
    </dgm:pt>
    <dgm:pt modelId="{F418E87A-FAB3-43E3-9A81-74FC9AE4B210}" type="pres">
      <dgm:prSet presAssocID="{CCEB0272-47C8-4F81-B6C9-6E6F0784C057}" presName="hierRoot2" presStyleCnt="0">
        <dgm:presLayoutVars>
          <dgm:hierBranch val="init"/>
        </dgm:presLayoutVars>
      </dgm:prSet>
      <dgm:spPr/>
    </dgm:pt>
    <dgm:pt modelId="{E5FE3439-B1C8-4E55-B9E8-BF467126BB70}" type="pres">
      <dgm:prSet presAssocID="{CCEB0272-47C8-4F81-B6C9-6E6F0784C057}" presName="rootComposite" presStyleCnt="0"/>
      <dgm:spPr/>
    </dgm:pt>
    <dgm:pt modelId="{6FEBB065-7DBE-41F7-B614-9453F3288D12}" type="pres">
      <dgm:prSet presAssocID="{CCEB0272-47C8-4F81-B6C9-6E6F0784C057}" presName="rootText" presStyleLbl="node4" presStyleIdx="20" presStyleCnt="29">
        <dgm:presLayoutVars>
          <dgm:chPref val="3"/>
        </dgm:presLayoutVars>
      </dgm:prSet>
      <dgm:spPr/>
    </dgm:pt>
    <dgm:pt modelId="{3DD9FAD6-F34D-4223-B301-3336BFEF8D08}" type="pres">
      <dgm:prSet presAssocID="{CCEB0272-47C8-4F81-B6C9-6E6F0784C057}" presName="rootConnector" presStyleLbl="node4" presStyleIdx="20" presStyleCnt="29"/>
      <dgm:spPr/>
    </dgm:pt>
    <dgm:pt modelId="{C2636936-A774-4289-89EF-9F4A3A5A895D}" type="pres">
      <dgm:prSet presAssocID="{CCEB0272-47C8-4F81-B6C9-6E6F0784C057}" presName="hierChild4" presStyleCnt="0"/>
      <dgm:spPr/>
    </dgm:pt>
    <dgm:pt modelId="{9EC1EAAC-98EF-405E-A111-A7A93681329A}" type="pres">
      <dgm:prSet presAssocID="{CCEB0272-47C8-4F81-B6C9-6E6F0784C057}" presName="hierChild5" presStyleCnt="0"/>
      <dgm:spPr/>
    </dgm:pt>
    <dgm:pt modelId="{6BE58116-06C3-4A3F-96D3-5CE0FFADF875}" type="pres">
      <dgm:prSet presAssocID="{50C8735C-D6BD-40AA-A28D-67F70242E828}" presName="Name37" presStyleLbl="parChTrans1D4" presStyleIdx="21" presStyleCnt="29"/>
      <dgm:spPr/>
    </dgm:pt>
    <dgm:pt modelId="{E0084058-349B-4406-8761-96FAFFDE6039}" type="pres">
      <dgm:prSet presAssocID="{B1C290D3-2B7F-4926-A822-C10559CB61D7}" presName="hierRoot2" presStyleCnt="0">
        <dgm:presLayoutVars>
          <dgm:hierBranch val="init"/>
        </dgm:presLayoutVars>
      </dgm:prSet>
      <dgm:spPr/>
    </dgm:pt>
    <dgm:pt modelId="{BB2B0DA3-506E-4902-B053-8160F7D0262D}" type="pres">
      <dgm:prSet presAssocID="{B1C290D3-2B7F-4926-A822-C10559CB61D7}" presName="rootComposite" presStyleCnt="0"/>
      <dgm:spPr/>
    </dgm:pt>
    <dgm:pt modelId="{62BDE60F-C13A-4B7B-8CC1-182CE9309318}" type="pres">
      <dgm:prSet presAssocID="{B1C290D3-2B7F-4926-A822-C10559CB61D7}" presName="rootText" presStyleLbl="node4" presStyleIdx="21" presStyleCnt="29">
        <dgm:presLayoutVars>
          <dgm:chPref val="3"/>
        </dgm:presLayoutVars>
      </dgm:prSet>
      <dgm:spPr/>
    </dgm:pt>
    <dgm:pt modelId="{00AD3A6E-FDA8-44DD-A04B-572FB76A5F50}" type="pres">
      <dgm:prSet presAssocID="{B1C290D3-2B7F-4926-A822-C10559CB61D7}" presName="rootConnector" presStyleLbl="node4" presStyleIdx="21" presStyleCnt="29"/>
      <dgm:spPr/>
    </dgm:pt>
    <dgm:pt modelId="{1DF7E03C-463F-45F6-A942-7D1593634EAE}" type="pres">
      <dgm:prSet presAssocID="{B1C290D3-2B7F-4926-A822-C10559CB61D7}" presName="hierChild4" presStyleCnt="0"/>
      <dgm:spPr/>
    </dgm:pt>
    <dgm:pt modelId="{4E1505DB-F30F-4167-AE4F-29866E2608CD}" type="pres">
      <dgm:prSet presAssocID="{B1C290D3-2B7F-4926-A822-C10559CB61D7}" presName="hierChild5" presStyleCnt="0"/>
      <dgm:spPr/>
    </dgm:pt>
    <dgm:pt modelId="{92D89B06-59C5-433B-8BEF-3E1BAA3A9417}" type="pres">
      <dgm:prSet presAssocID="{D93C1CCD-5E4A-4A25-9CEC-ACBB75BA09DE}" presName="Name37" presStyleLbl="parChTrans1D4" presStyleIdx="22" presStyleCnt="29"/>
      <dgm:spPr/>
    </dgm:pt>
    <dgm:pt modelId="{0B92C1F3-9FA2-482E-9EE6-A64C0D508415}" type="pres">
      <dgm:prSet presAssocID="{7F6AF21B-633B-49BB-8DB3-5753E77210FA}" presName="hierRoot2" presStyleCnt="0">
        <dgm:presLayoutVars>
          <dgm:hierBranch val="init"/>
        </dgm:presLayoutVars>
      </dgm:prSet>
      <dgm:spPr/>
    </dgm:pt>
    <dgm:pt modelId="{66AAC563-7761-4043-A023-11C7C9968C86}" type="pres">
      <dgm:prSet presAssocID="{7F6AF21B-633B-49BB-8DB3-5753E77210FA}" presName="rootComposite" presStyleCnt="0"/>
      <dgm:spPr/>
    </dgm:pt>
    <dgm:pt modelId="{1727915C-A20F-4DFE-B039-F6F4C62EFC31}" type="pres">
      <dgm:prSet presAssocID="{7F6AF21B-633B-49BB-8DB3-5753E77210FA}" presName="rootText" presStyleLbl="node4" presStyleIdx="22" presStyleCnt="29">
        <dgm:presLayoutVars>
          <dgm:chPref val="3"/>
        </dgm:presLayoutVars>
      </dgm:prSet>
      <dgm:spPr/>
    </dgm:pt>
    <dgm:pt modelId="{F0C021CC-CAF0-4895-87AA-D2D92569D2D4}" type="pres">
      <dgm:prSet presAssocID="{7F6AF21B-633B-49BB-8DB3-5753E77210FA}" presName="rootConnector" presStyleLbl="node4" presStyleIdx="22" presStyleCnt="29"/>
      <dgm:spPr/>
    </dgm:pt>
    <dgm:pt modelId="{5F8452C6-6DC0-4B4E-9B08-DF1C324A22C8}" type="pres">
      <dgm:prSet presAssocID="{7F6AF21B-633B-49BB-8DB3-5753E77210FA}" presName="hierChild4" presStyleCnt="0"/>
      <dgm:spPr/>
    </dgm:pt>
    <dgm:pt modelId="{F4DD0B66-90C8-4ECB-9026-EC9A2E6EA3CA}" type="pres">
      <dgm:prSet presAssocID="{7F6AF21B-633B-49BB-8DB3-5753E77210FA}" presName="hierChild5" presStyleCnt="0"/>
      <dgm:spPr/>
    </dgm:pt>
    <dgm:pt modelId="{24091421-B5FB-476D-8330-C5BB1822B524}" type="pres">
      <dgm:prSet presAssocID="{54C299E4-2EE2-4BCB-9A1E-1B785E0D0609}" presName="hierChild5" presStyleCnt="0"/>
      <dgm:spPr/>
    </dgm:pt>
    <dgm:pt modelId="{EE5A6DC9-94AF-4740-8E09-63E254869014}" type="pres">
      <dgm:prSet presAssocID="{83584A63-6DA3-47E7-991A-0FFFD0CACF23}" presName="Name37" presStyleLbl="parChTrans1D4" presStyleIdx="23" presStyleCnt="29"/>
      <dgm:spPr/>
    </dgm:pt>
    <dgm:pt modelId="{599AEA70-F39B-4F65-8573-177377355535}" type="pres">
      <dgm:prSet presAssocID="{ED587B30-D966-4AD7-A871-92B4199CFE9E}" presName="hierRoot2" presStyleCnt="0">
        <dgm:presLayoutVars>
          <dgm:hierBranch val="init"/>
        </dgm:presLayoutVars>
      </dgm:prSet>
      <dgm:spPr/>
    </dgm:pt>
    <dgm:pt modelId="{0893AD0F-2F5A-4EFD-83C2-BD3971810140}" type="pres">
      <dgm:prSet presAssocID="{ED587B30-D966-4AD7-A871-92B4199CFE9E}" presName="rootComposite" presStyleCnt="0"/>
      <dgm:spPr/>
    </dgm:pt>
    <dgm:pt modelId="{7492DE65-F585-4B81-9B43-4DF9AD11A040}" type="pres">
      <dgm:prSet presAssocID="{ED587B30-D966-4AD7-A871-92B4199CFE9E}" presName="rootText" presStyleLbl="node4" presStyleIdx="23" presStyleCnt="29">
        <dgm:presLayoutVars>
          <dgm:chPref val="3"/>
        </dgm:presLayoutVars>
      </dgm:prSet>
      <dgm:spPr/>
    </dgm:pt>
    <dgm:pt modelId="{8BFD2540-2201-466D-BFA9-FDBD25E68C95}" type="pres">
      <dgm:prSet presAssocID="{ED587B30-D966-4AD7-A871-92B4199CFE9E}" presName="rootConnector" presStyleLbl="node4" presStyleIdx="23" presStyleCnt="29"/>
      <dgm:spPr/>
    </dgm:pt>
    <dgm:pt modelId="{6F41DD96-F8DD-45D7-B492-36B4FABB2D3F}" type="pres">
      <dgm:prSet presAssocID="{ED587B30-D966-4AD7-A871-92B4199CFE9E}" presName="hierChild4" presStyleCnt="0"/>
      <dgm:spPr/>
    </dgm:pt>
    <dgm:pt modelId="{C4567186-27D9-4ED8-8F65-B56B96661AC2}" type="pres">
      <dgm:prSet presAssocID="{C44B8FCA-D2C6-42F2-B2B9-5AF5456C58E6}" presName="Name37" presStyleLbl="parChTrans1D4" presStyleIdx="24" presStyleCnt="29"/>
      <dgm:spPr/>
    </dgm:pt>
    <dgm:pt modelId="{F08E4FE1-6467-4F31-BB4C-96FC750B3FDC}" type="pres">
      <dgm:prSet presAssocID="{9A5DA862-EDBC-4F95-BC58-564D0813ADAB}" presName="hierRoot2" presStyleCnt="0">
        <dgm:presLayoutVars>
          <dgm:hierBranch val="init"/>
        </dgm:presLayoutVars>
      </dgm:prSet>
      <dgm:spPr/>
    </dgm:pt>
    <dgm:pt modelId="{4EC9C1A6-C704-4454-A0BA-EA534AEF737D}" type="pres">
      <dgm:prSet presAssocID="{9A5DA862-EDBC-4F95-BC58-564D0813ADAB}" presName="rootComposite" presStyleCnt="0"/>
      <dgm:spPr/>
    </dgm:pt>
    <dgm:pt modelId="{11A58A65-3117-43BF-9210-EC6BEF7536A4}" type="pres">
      <dgm:prSet presAssocID="{9A5DA862-EDBC-4F95-BC58-564D0813ADAB}" presName="rootText" presStyleLbl="node4" presStyleIdx="24" presStyleCnt="29">
        <dgm:presLayoutVars>
          <dgm:chPref val="3"/>
        </dgm:presLayoutVars>
      </dgm:prSet>
      <dgm:spPr/>
    </dgm:pt>
    <dgm:pt modelId="{002AAFC3-582D-47C6-B8D0-F703A7226D8A}" type="pres">
      <dgm:prSet presAssocID="{9A5DA862-EDBC-4F95-BC58-564D0813ADAB}" presName="rootConnector" presStyleLbl="node4" presStyleIdx="24" presStyleCnt="29"/>
      <dgm:spPr/>
    </dgm:pt>
    <dgm:pt modelId="{FEC71E35-6464-4908-B22B-FA9C0C61AABB}" type="pres">
      <dgm:prSet presAssocID="{9A5DA862-EDBC-4F95-BC58-564D0813ADAB}" presName="hierChild4" presStyleCnt="0"/>
      <dgm:spPr/>
    </dgm:pt>
    <dgm:pt modelId="{2D300779-5D72-40A3-B8A2-B2439038C5F4}" type="pres">
      <dgm:prSet presAssocID="{9A5DA862-EDBC-4F95-BC58-564D0813ADAB}" presName="hierChild5" presStyleCnt="0"/>
      <dgm:spPr/>
    </dgm:pt>
    <dgm:pt modelId="{1357920B-5AFA-442F-9B1E-05E423D4DA85}" type="pres">
      <dgm:prSet presAssocID="{ED587B30-D966-4AD7-A871-92B4199CFE9E}" presName="hierChild5" presStyleCnt="0"/>
      <dgm:spPr/>
    </dgm:pt>
    <dgm:pt modelId="{FA87A85F-C073-5645-AFB0-143AAF8FBAEB}" type="pres">
      <dgm:prSet presAssocID="{0DA09B90-D34F-7345-8235-2557920E9064}" presName="hierChild5" presStyleCnt="0"/>
      <dgm:spPr/>
    </dgm:pt>
    <dgm:pt modelId="{5C6F98F0-81B5-5B42-845E-BF91C355F234}" type="pres">
      <dgm:prSet presAssocID="{DDEA2856-CB0C-1B4C-8C31-C13E9F8841A5}" presName="Name37" presStyleLbl="parChTrans1D3" presStyleIdx="3" presStyleCnt="5"/>
      <dgm:spPr/>
    </dgm:pt>
    <dgm:pt modelId="{2E8ABCBA-E45C-4441-AB4D-A29B0CAE497A}" type="pres">
      <dgm:prSet presAssocID="{7304CBD3-DAF4-9B42-8208-6C2CBA5E153D}" presName="hierRoot2" presStyleCnt="0">
        <dgm:presLayoutVars>
          <dgm:hierBranch val="init"/>
        </dgm:presLayoutVars>
      </dgm:prSet>
      <dgm:spPr/>
    </dgm:pt>
    <dgm:pt modelId="{83A59074-50F4-0B4D-9E01-AA75CCB1AE17}" type="pres">
      <dgm:prSet presAssocID="{7304CBD3-DAF4-9B42-8208-6C2CBA5E153D}" presName="rootComposite" presStyleCnt="0"/>
      <dgm:spPr/>
    </dgm:pt>
    <dgm:pt modelId="{263BA9B3-A42C-064C-956D-D6DBDEBCF725}" type="pres">
      <dgm:prSet presAssocID="{7304CBD3-DAF4-9B42-8208-6C2CBA5E153D}" presName="rootText" presStyleLbl="node3" presStyleIdx="3" presStyleCnt="4">
        <dgm:presLayoutVars>
          <dgm:chPref val="3"/>
        </dgm:presLayoutVars>
      </dgm:prSet>
      <dgm:spPr/>
    </dgm:pt>
    <dgm:pt modelId="{5845F3C6-854B-2A4B-91BD-03C979BD3777}" type="pres">
      <dgm:prSet presAssocID="{7304CBD3-DAF4-9B42-8208-6C2CBA5E153D}" presName="rootConnector" presStyleLbl="node3" presStyleIdx="3" presStyleCnt="4"/>
      <dgm:spPr/>
    </dgm:pt>
    <dgm:pt modelId="{0666DD52-B46D-D045-B059-EDE8A757B89D}" type="pres">
      <dgm:prSet presAssocID="{7304CBD3-DAF4-9B42-8208-6C2CBA5E153D}" presName="hierChild4" presStyleCnt="0"/>
      <dgm:spPr/>
    </dgm:pt>
    <dgm:pt modelId="{59CDCEEF-6255-496D-B9A7-CECA572AFDD2}" type="pres">
      <dgm:prSet presAssocID="{0CF97EA8-87C2-4D9A-B0FC-0BFDB7A1EEA7}" presName="Name37" presStyleLbl="parChTrans1D4" presStyleIdx="25" presStyleCnt="29"/>
      <dgm:spPr/>
    </dgm:pt>
    <dgm:pt modelId="{57A38446-5F85-4358-AA06-8D177B513B2A}" type="pres">
      <dgm:prSet presAssocID="{4A176A3B-2533-4AC7-8D9C-947202206DEC}" presName="hierRoot2" presStyleCnt="0">
        <dgm:presLayoutVars>
          <dgm:hierBranch val="init"/>
        </dgm:presLayoutVars>
      </dgm:prSet>
      <dgm:spPr/>
    </dgm:pt>
    <dgm:pt modelId="{5229339A-60DC-413A-96BC-AA835F9044AB}" type="pres">
      <dgm:prSet presAssocID="{4A176A3B-2533-4AC7-8D9C-947202206DEC}" presName="rootComposite" presStyleCnt="0"/>
      <dgm:spPr/>
    </dgm:pt>
    <dgm:pt modelId="{D7F54032-3390-4C18-8D53-2C58C76CCA11}" type="pres">
      <dgm:prSet presAssocID="{4A176A3B-2533-4AC7-8D9C-947202206DEC}" presName="rootText" presStyleLbl="node4" presStyleIdx="25" presStyleCnt="29">
        <dgm:presLayoutVars>
          <dgm:chPref val="3"/>
        </dgm:presLayoutVars>
      </dgm:prSet>
      <dgm:spPr/>
    </dgm:pt>
    <dgm:pt modelId="{85C5802E-62F1-4A99-B7CD-9B02033AE395}" type="pres">
      <dgm:prSet presAssocID="{4A176A3B-2533-4AC7-8D9C-947202206DEC}" presName="rootConnector" presStyleLbl="node4" presStyleIdx="25" presStyleCnt="29"/>
      <dgm:spPr/>
    </dgm:pt>
    <dgm:pt modelId="{E02D65D7-593A-4FA6-983A-8E106BFDC0E4}" type="pres">
      <dgm:prSet presAssocID="{4A176A3B-2533-4AC7-8D9C-947202206DEC}" presName="hierChild4" presStyleCnt="0"/>
      <dgm:spPr/>
    </dgm:pt>
    <dgm:pt modelId="{7B1F1F50-244D-4FF6-AF48-EC6FF1C85FA4}" type="pres">
      <dgm:prSet presAssocID="{3CA596CF-A437-4E84-A542-8574D10ED611}" presName="Name37" presStyleLbl="parChTrans1D4" presStyleIdx="26" presStyleCnt="29"/>
      <dgm:spPr/>
    </dgm:pt>
    <dgm:pt modelId="{B0BF3652-F868-45DE-9288-C43056EC9A13}" type="pres">
      <dgm:prSet presAssocID="{FCB5E6F2-DC6C-491F-9EA6-21B92E11712A}" presName="hierRoot2" presStyleCnt="0">
        <dgm:presLayoutVars>
          <dgm:hierBranch val="init"/>
        </dgm:presLayoutVars>
      </dgm:prSet>
      <dgm:spPr/>
    </dgm:pt>
    <dgm:pt modelId="{48B6C4F7-1D97-4EB9-B9B0-9FDDB78BE75F}" type="pres">
      <dgm:prSet presAssocID="{FCB5E6F2-DC6C-491F-9EA6-21B92E11712A}" presName="rootComposite" presStyleCnt="0"/>
      <dgm:spPr/>
    </dgm:pt>
    <dgm:pt modelId="{0E7DFB84-A26A-4509-88FF-59ABDD1C7694}" type="pres">
      <dgm:prSet presAssocID="{FCB5E6F2-DC6C-491F-9EA6-21B92E11712A}" presName="rootText" presStyleLbl="node4" presStyleIdx="26" presStyleCnt="29">
        <dgm:presLayoutVars>
          <dgm:chPref val="3"/>
        </dgm:presLayoutVars>
      </dgm:prSet>
      <dgm:spPr/>
    </dgm:pt>
    <dgm:pt modelId="{F7A27924-35F0-4956-8ADA-3992351BADDA}" type="pres">
      <dgm:prSet presAssocID="{FCB5E6F2-DC6C-491F-9EA6-21B92E11712A}" presName="rootConnector" presStyleLbl="node4" presStyleIdx="26" presStyleCnt="29"/>
      <dgm:spPr/>
    </dgm:pt>
    <dgm:pt modelId="{8BE2FA34-52D0-4798-BE5E-625DA271406A}" type="pres">
      <dgm:prSet presAssocID="{FCB5E6F2-DC6C-491F-9EA6-21B92E11712A}" presName="hierChild4" presStyleCnt="0"/>
      <dgm:spPr/>
    </dgm:pt>
    <dgm:pt modelId="{57EAB6EB-A203-42FD-8D20-6FB9C2B2D89A}" type="pres">
      <dgm:prSet presAssocID="{FCB5E6F2-DC6C-491F-9EA6-21B92E11712A}" presName="hierChild5" presStyleCnt="0"/>
      <dgm:spPr/>
    </dgm:pt>
    <dgm:pt modelId="{55FA9299-C05D-42F2-8272-FC3458710F7E}" type="pres">
      <dgm:prSet presAssocID="{CF7B7EE4-62EA-4DFF-9DA0-6060ECEB1A0D}" presName="Name37" presStyleLbl="parChTrans1D4" presStyleIdx="27" presStyleCnt="29"/>
      <dgm:spPr/>
    </dgm:pt>
    <dgm:pt modelId="{03A082C4-6FBF-4541-ABF6-2D99A5AF6638}" type="pres">
      <dgm:prSet presAssocID="{793EB38E-4A69-476D-9578-29820982C9D4}" presName="hierRoot2" presStyleCnt="0">
        <dgm:presLayoutVars>
          <dgm:hierBranch val="init"/>
        </dgm:presLayoutVars>
      </dgm:prSet>
      <dgm:spPr/>
    </dgm:pt>
    <dgm:pt modelId="{90BAE812-ED5C-4DCF-B4F8-61849EC4E029}" type="pres">
      <dgm:prSet presAssocID="{793EB38E-4A69-476D-9578-29820982C9D4}" presName="rootComposite" presStyleCnt="0"/>
      <dgm:spPr/>
    </dgm:pt>
    <dgm:pt modelId="{36DAE53C-93EF-4140-BFBB-A4CC934E0EBB}" type="pres">
      <dgm:prSet presAssocID="{793EB38E-4A69-476D-9578-29820982C9D4}" presName="rootText" presStyleLbl="node4" presStyleIdx="27" presStyleCnt="29">
        <dgm:presLayoutVars>
          <dgm:chPref val="3"/>
        </dgm:presLayoutVars>
      </dgm:prSet>
      <dgm:spPr/>
    </dgm:pt>
    <dgm:pt modelId="{A86CBEAE-E9BB-43A5-906A-B77BC9593077}" type="pres">
      <dgm:prSet presAssocID="{793EB38E-4A69-476D-9578-29820982C9D4}" presName="rootConnector" presStyleLbl="node4" presStyleIdx="27" presStyleCnt="29"/>
      <dgm:spPr/>
    </dgm:pt>
    <dgm:pt modelId="{F0062F6F-8F22-4075-AF4E-901A10691AF9}" type="pres">
      <dgm:prSet presAssocID="{793EB38E-4A69-476D-9578-29820982C9D4}" presName="hierChild4" presStyleCnt="0"/>
      <dgm:spPr/>
    </dgm:pt>
    <dgm:pt modelId="{BFD0103E-A437-432F-9440-7BBEC2F0F558}" type="pres">
      <dgm:prSet presAssocID="{793EB38E-4A69-476D-9578-29820982C9D4}" presName="hierChild5" presStyleCnt="0"/>
      <dgm:spPr/>
    </dgm:pt>
    <dgm:pt modelId="{3948BADA-571C-424F-888B-31AC77675B5B}" type="pres">
      <dgm:prSet presAssocID="{4A176A3B-2533-4AC7-8D9C-947202206DEC}" presName="hierChild5" presStyleCnt="0"/>
      <dgm:spPr/>
    </dgm:pt>
    <dgm:pt modelId="{7E8EE0A9-15CC-4DDE-8D2C-7CB3616C5906}" type="pres">
      <dgm:prSet presAssocID="{6D1F3D4B-6B6D-4047-98C5-5B3E331433B7}" presName="Name37" presStyleLbl="parChTrans1D4" presStyleIdx="28" presStyleCnt="29"/>
      <dgm:spPr/>
    </dgm:pt>
    <dgm:pt modelId="{394E71DF-7B3A-44EE-8EB6-B7F4C246371F}" type="pres">
      <dgm:prSet presAssocID="{2F5503B0-969B-4F25-9024-44C0926B3358}" presName="hierRoot2" presStyleCnt="0">
        <dgm:presLayoutVars>
          <dgm:hierBranch val="init"/>
        </dgm:presLayoutVars>
      </dgm:prSet>
      <dgm:spPr/>
    </dgm:pt>
    <dgm:pt modelId="{C7BD81E3-F995-4E4A-823F-ABF9FFA61CED}" type="pres">
      <dgm:prSet presAssocID="{2F5503B0-969B-4F25-9024-44C0926B3358}" presName="rootComposite" presStyleCnt="0"/>
      <dgm:spPr/>
    </dgm:pt>
    <dgm:pt modelId="{66CF332A-21B1-4462-9340-DE57AFEE7B3A}" type="pres">
      <dgm:prSet presAssocID="{2F5503B0-969B-4F25-9024-44C0926B3358}" presName="rootText" presStyleLbl="node4" presStyleIdx="28" presStyleCnt="29">
        <dgm:presLayoutVars>
          <dgm:chPref val="3"/>
        </dgm:presLayoutVars>
      </dgm:prSet>
      <dgm:spPr/>
    </dgm:pt>
    <dgm:pt modelId="{5B2C745C-E2D4-4E04-BBF0-4DEFC0D4E1B8}" type="pres">
      <dgm:prSet presAssocID="{2F5503B0-969B-4F25-9024-44C0926B3358}" presName="rootConnector" presStyleLbl="node4" presStyleIdx="28" presStyleCnt="29"/>
      <dgm:spPr/>
    </dgm:pt>
    <dgm:pt modelId="{3C09B93A-9B00-495C-ABFB-6BEF6C954DC2}" type="pres">
      <dgm:prSet presAssocID="{2F5503B0-969B-4F25-9024-44C0926B3358}" presName="hierChild4" presStyleCnt="0"/>
      <dgm:spPr/>
    </dgm:pt>
    <dgm:pt modelId="{9D50113A-2320-4135-94D6-8C91B261CB41}" type="pres">
      <dgm:prSet presAssocID="{2F5503B0-969B-4F25-9024-44C0926B3358}" presName="hierChild5" presStyleCnt="0"/>
      <dgm:spPr/>
    </dgm:pt>
    <dgm:pt modelId="{C9432DCF-4D9D-8C4C-B00B-672F2F715827}" type="pres">
      <dgm:prSet presAssocID="{7304CBD3-DAF4-9B42-8208-6C2CBA5E153D}" presName="hierChild5" presStyleCnt="0"/>
      <dgm:spPr/>
    </dgm:pt>
    <dgm:pt modelId="{7243624E-CD07-C248-B50B-DCB869ACB208}" type="pres">
      <dgm:prSet presAssocID="{12152E2F-AB58-0443-BA6F-4804FE6DCAAF}" presName="hierChild5" presStyleCnt="0"/>
      <dgm:spPr/>
    </dgm:pt>
    <dgm:pt modelId="{C4B5A570-2B30-4ED8-9114-DF0BEFB68A0B}" type="pres">
      <dgm:prSet presAssocID="{7EAF4333-1ED8-4B67-9355-0830A3023318}" presName="Name111" presStyleLbl="parChTrans1D3" presStyleIdx="4" presStyleCnt="5"/>
      <dgm:spPr/>
    </dgm:pt>
    <dgm:pt modelId="{6213F61B-E374-473F-BD1D-71517FEF24FC}" type="pres">
      <dgm:prSet presAssocID="{E35C6469-4340-439A-BACB-8C2F70440C2F}" presName="hierRoot3" presStyleCnt="0">
        <dgm:presLayoutVars>
          <dgm:hierBranch val="init"/>
        </dgm:presLayoutVars>
      </dgm:prSet>
      <dgm:spPr/>
    </dgm:pt>
    <dgm:pt modelId="{B40C44B6-6A9C-4649-BA1F-D515A9103F31}" type="pres">
      <dgm:prSet presAssocID="{E35C6469-4340-439A-BACB-8C2F70440C2F}" presName="rootComposite3" presStyleCnt="0"/>
      <dgm:spPr/>
    </dgm:pt>
    <dgm:pt modelId="{DEED16D4-8BAC-4800-ADB9-0AB733063A19}" type="pres">
      <dgm:prSet presAssocID="{E35C6469-4340-439A-BACB-8C2F70440C2F}" presName="rootText3" presStyleLbl="asst2" presStyleIdx="0" presStyleCnt="1" custLinFactNeighborX="-27729" custLinFactNeighborY="4822">
        <dgm:presLayoutVars>
          <dgm:chPref val="3"/>
        </dgm:presLayoutVars>
      </dgm:prSet>
      <dgm:spPr/>
    </dgm:pt>
    <dgm:pt modelId="{50B693E1-3F94-4690-86C8-3D9776710F46}" type="pres">
      <dgm:prSet presAssocID="{E35C6469-4340-439A-BACB-8C2F70440C2F}" presName="rootConnector3" presStyleLbl="asst2" presStyleIdx="0" presStyleCnt="1"/>
      <dgm:spPr/>
    </dgm:pt>
    <dgm:pt modelId="{F095FEAE-D2E4-4002-8401-B941B6AA6EA9}" type="pres">
      <dgm:prSet presAssocID="{E35C6469-4340-439A-BACB-8C2F70440C2F}" presName="hierChild6" presStyleCnt="0"/>
      <dgm:spPr/>
    </dgm:pt>
    <dgm:pt modelId="{BFCE506F-70C5-43DE-90C9-B4AB42839CA1}" type="pres">
      <dgm:prSet presAssocID="{E35C6469-4340-439A-BACB-8C2F70440C2F}" presName="hierChild7" presStyleCnt="0"/>
      <dgm:spPr/>
    </dgm:pt>
    <dgm:pt modelId="{3402B1ED-981D-8E45-BC16-CC97C1993A05}" type="pres">
      <dgm:prSet presAssocID="{056F51DD-1CFE-3E48-8162-3F625FCAA516}" presName="hierChild3" presStyleCnt="0"/>
      <dgm:spPr/>
    </dgm:pt>
  </dgm:ptLst>
  <dgm:cxnLst>
    <dgm:cxn modelId="{4D8BCD02-8BCC-40FF-8F62-59CAEC0B4A0B}" type="presOf" srcId="{9A5DA862-EDBC-4F95-BC58-564D0813ADAB}" destId="{11A58A65-3117-43BF-9210-EC6BEF7536A4}" srcOrd="0" destOrd="0" presId="urn:microsoft.com/office/officeart/2005/8/layout/orgChart1"/>
    <dgm:cxn modelId="{F38B1103-529F-4D66-B909-0E31C0EC6B21}" type="presOf" srcId="{158FF9AE-AF31-4B91-A14B-26C319230EB4}" destId="{71052B69-5455-491D-9A7C-27D9F9589E32}" srcOrd="0" destOrd="0" presId="urn:microsoft.com/office/officeart/2005/8/layout/orgChart1"/>
    <dgm:cxn modelId="{A1E8D903-93C9-4918-A14F-D6ABB613C06F}" type="presOf" srcId="{6C25477A-112D-4B7C-BAB3-E0137F3994C4}" destId="{F11C3E89-E6DB-43C6-BEB4-624710ADC2A7}" srcOrd="0" destOrd="0" presId="urn:microsoft.com/office/officeart/2005/8/layout/orgChart1"/>
    <dgm:cxn modelId="{39BE2C05-BFEC-4F54-AA12-FB657A092FFD}" type="presOf" srcId="{09EE7AEE-FAF0-4F3A-A754-445D28E36479}" destId="{2AA19326-B72E-4E24-AD70-E0B67F0058CC}" srcOrd="0" destOrd="0" presId="urn:microsoft.com/office/officeart/2005/8/layout/orgChart1"/>
    <dgm:cxn modelId="{5BBDDE07-0CBF-4D2A-9B8A-F91CBC43D46F}" type="presOf" srcId="{31718F1F-29F6-45E9-A013-D6373B7A6007}" destId="{920BB854-F65B-4B18-8865-57343962AA33}" srcOrd="0" destOrd="0" presId="urn:microsoft.com/office/officeart/2005/8/layout/orgChart1"/>
    <dgm:cxn modelId="{EEAF3C0A-1711-42C2-B6B6-A49A50AD9A8B}" srcId="{3752704F-5CD2-A24D-87C3-92D66FBE33F7}" destId="{619FF65E-69D4-42E9-9C62-9E1B8524AF80}" srcOrd="5" destOrd="0" parTransId="{7A1843E4-BA70-47FD-AD0E-9D2E5F33151D}" sibTransId="{E1A6D93C-0A9B-48F3-8F70-E214A9522B96}"/>
    <dgm:cxn modelId="{B5D3700B-766D-4E6F-B96F-9D7E45AB42BB}" type="presOf" srcId="{3752704F-5CD2-A24D-87C3-92D66FBE33F7}" destId="{C50341F7-F169-8241-88A1-F8DFFAB73E56}" srcOrd="0" destOrd="0" presId="urn:microsoft.com/office/officeart/2005/8/layout/orgChart1"/>
    <dgm:cxn modelId="{2D41E00C-CF26-45B8-B2B3-8BD149D29BC5}" type="presOf" srcId="{83584A63-6DA3-47E7-991A-0FFFD0CACF23}" destId="{EE5A6DC9-94AF-4740-8E09-63E254869014}" srcOrd="0" destOrd="0" presId="urn:microsoft.com/office/officeart/2005/8/layout/orgChart1"/>
    <dgm:cxn modelId="{7DB8BD0E-61F0-4EF5-AEFA-F5BC76DB84A6}" type="presOf" srcId="{149A6723-41B2-4313-94C9-1404EEC5D88A}" destId="{968098DE-948B-499C-9E2B-DCF9CF7214BE}" srcOrd="0" destOrd="0" presId="urn:microsoft.com/office/officeart/2005/8/layout/orgChart1"/>
    <dgm:cxn modelId="{5660450F-3201-4981-830C-B7686C0E183B}" srcId="{29187687-CD06-CD49-9C37-2941A0ED4D74}" destId="{8AEA44D3-7554-4A1C-BEA6-BAADEC69FD6C}" srcOrd="0" destOrd="0" parTransId="{6C25477A-112D-4B7C-BAB3-E0137F3994C4}" sibTransId="{A3704B6F-24DF-4DE7-9A8A-958790EA249F}"/>
    <dgm:cxn modelId="{D259B913-6D99-4CDA-B692-B092562DBB1B}" type="presOf" srcId="{5F54BAED-2B6B-405F-95F1-65323F6257C4}" destId="{F0FB7C05-63F7-4AE5-B94D-348315439FB7}" srcOrd="1" destOrd="0" presId="urn:microsoft.com/office/officeart/2005/8/layout/orgChart1"/>
    <dgm:cxn modelId="{4F80B314-1052-49E7-835E-3E49C1B1078D}" type="presOf" srcId="{63B088C2-BC93-443F-998E-37A032FEB67A}" destId="{5A569A87-7B93-4A17-8A64-F781731002D0}" srcOrd="0" destOrd="0" presId="urn:microsoft.com/office/officeart/2005/8/layout/orgChart1"/>
    <dgm:cxn modelId="{9CDBAB18-0967-42EC-AF47-2991E2050D10}" type="presOf" srcId="{51261555-8E43-4CC1-B44C-53C90FC1C559}" destId="{143B013E-4FB6-4D1D-9241-518C58480881}" srcOrd="0" destOrd="0" presId="urn:microsoft.com/office/officeart/2005/8/layout/orgChart1"/>
    <dgm:cxn modelId="{85AA0A19-E113-9347-9E36-F6830D29CF5C}" srcId="{12152E2F-AB58-0443-BA6F-4804FE6DCAAF}" destId="{0DA09B90-D34F-7345-8235-2557920E9064}" srcOrd="2" destOrd="0" parTransId="{DD432E19-1C08-9147-91DD-F729D1E47D43}" sibTransId="{203C342F-55C2-B84B-9D5F-FEEA8055FA34}"/>
    <dgm:cxn modelId="{9DF5211A-69CF-4803-B710-31D0A7640DD2}" type="presOf" srcId="{7A1843E4-BA70-47FD-AD0E-9D2E5F33151D}" destId="{E8345689-4980-4741-8C36-CABB8C366A81}" srcOrd="0" destOrd="0" presId="urn:microsoft.com/office/officeart/2005/8/layout/orgChart1"/>
    <dgm:cxn modelId="{8DB56B1A-3733-4C14-8746-E05FB94F845B}" type="presOf" srcId="{12152E2F-AB58-0443-BA6F-4804FE6DCAAF}" destId="{67D6F3F7-1399-0E48-A82A-223FC16ECE52}" srcOrd="1" destOrd="0" presId="urn:microsoft.com/office/officeart/2005/8/layout/orgChart1"/>
    <dgm:cxn modelId="{BA1DF61A-3DFD-4ED2-8BCB-897C7EC34925}" srcId="{12152E2F-AB58-0443-BA6F-4804FE6DCAAF}" destId="{E35C6469-4340-439A-BACB-8C2F70440C2F}" srcOrd="4" destOrd="0" parTransId="{7EAF4333-1ED8-4B67-9355-0830A3023318}" sibTransId="{293F6FAD-8C70-43AF-896D-016D7534C861}"/>
    <dgm:cxn modelId="{F7331E1D-923E-4BE7-A192-F5F328A90EE4}" type="presOf" srcId="{B1C290D3-2B7F-4926-A822-C10559CB61D7}" destId="{00AD3A6E-FDA8-44DD-A04B-572FB76A5F50}" srcOrd="1" destOrd="0" presId="urn:microsoft.com/office/officeart/2005/8/layout/orgChart1"/>
    <dgm:cxn modelId="{6173EC20-6512-466F-8FF5-C96D023E6F6F}" type="presOf" srcId="{4A176A3B-2533-4AC7-8D9C-947202206DEC}" destId="{D7F54032-3390-4C18-8D53-2C58C76CCA11}" srcOrd="0" destOrd="0" presId="urn:microsoft.com/office/officeart/2005/8/layout/orgChart1"/>
    <dgm:cxn modelId="{84D50F23-F202-154E-9417-59B77B4F87C6}" srcId="{A878F939-1D51-1546-A813-95873A426DAA}" destId="{DE6A9D5C-4973-4245-B808-DE49C983455E}" srcOrd="0" destOrd="0" parTransId="{7DF69E74-39BB-2348-B864-B714FE9AC3DD}" sibTransId="{5DFE4AEE-022D-B748-A5B5-B42B152A183C}"/>
    <dgm:cxn modelId="{ED4E1425-1C53-416E-8743-2D08AC5F9C7A}" srcId="{0DA09B90-D34F-7345-8235-2557920E9064}" destId="{ED587B30-D966-4AD7-A871-92B4199CFE9E}" srcOrd="1" destOrd="0" parTransId="{83584A63-6DA3-47E7-991A-0FFFD0CACF23}" sibTransId="{3E141DF8-8C6C-4DCA-8B7F-9F605AECB58E}"/>
    <dgm:cxn modelId="{4D6E6826-FEB9-4A68-A258-1E908AA302F6}" type="presOf" srcId="{CCEB0272-47C8-4F81-B6C9-6E6F0784C057}" destId="{6FEBB065-7DBE-41F7-B614-9453F3288D12}" srcOrd="0" destOrd="0" presId="urn:microsoft.com/office/officeart/2005/8/layout/orgChart1"/>
    <dgm:cxn modelId="{5FF6982A-EBED-45F8-9953-61FB5AE38396}" type="presOf" srcId="{9A5DA862-EDBC-4F95-BC58-564D0813ADAB}" destId="{002AAFC3-582D-47C6-B8D0-F703A7226D8A}" srcOrd="1" destOrd="0" presId="urn:microsoft.com/office/officeart/2005/8/layout/orgChart1"/>
    <dgm:cxn modelId="{3555CF2B-EDEE-4816-A416-029562E00C64}" type="presOf" srcId="{FCB5E6F2-DC6C-491F-9EA6-21B92E11712A}" destId="{0E7DFB84-A26A-4509-88FF-59ABDD1C7694}" srcOrd="0" destOrd="0" presId="urn:microsoft.com/office/officeart/2005/8/layout/orgChart1"/>
    <dgm:cxn modelId="{9F9B062E-D104-4A22-A602-F79F36EFC6A1}" srcId="{54C299E4-2EE2-4BCB-9A1E-1B785E0D0609}" destId="{31434E0C-0757-4CD5-9F09-BA20EE035BB3}" srcOrd="0" destOrd="0" parTransId="{56E205CC-5C1E-4795-BA24-53E96B6ADA55}" sibTransId="{7B2FBA0B-4440-4D02-A553-3AD91BFC159E}"/>
    <dgm:cxn modelId="{6287C235-661A-4D96-8366-751551812CCB}" type="presOf" srcId="{CF7B7EE4-62EA-4DFF-9DA0-6060ECEB1A0D}" destId="{55FA9299-C05D-42F2-8272-FC3458710F7E}" srcOrd="0" destOrd="0" presId="urn:microsoft.com/office/officeart/2005/8/layout/orgChart1"/>
    <dgm:cxn modelId="{196FF636-1E6A-4C43-B45A-3A44F78A9C5C}" type="presOf" srcId="{8AEA44D3-7554-4A1C-BEA6-BAADEC69FD6C}" destId="{9F031ED5-3578-4FD9-B2C7-CE445F4DD6AC}" srcOrd="1" destOrd="0" presId="urn:microsoft.com/office/officeart/2005/8/layout/orgChart1"/>
    <dgm:cxn modelId="{D91A4439-99F6-4BE2-A97B-5C8B51674AE2}" type="presOf" srcId="{0DA09B90-D34F-7345-8235-2557920E9064}" destId="{CBCC5D5C-3605-B54D-9D13-30064B2ED0DB}" srcOrd="0" destOrd="0" presId="urn:microsoft.com/office/officeart/2005/8/layout/orgChart1"/>
    <dgm:cxn modelId="{889B6E39-F583-4822-82A8-D643C04C1020}" type="presOf" srcId="{793EB38E-4A69-476D-9578-29820982C9D4}" destId="{A86CBEAE-E9BB-43A5-906A-B77BC9593077}" srcOrd="1" destOrd="0" presId="urn:microsoft.com/office/officeart/2005/8/layout/orgChart1"/>
    <dgm:cxn modelId="{F7A2993C-2FC9-4265-B585-C7BBBF85ED0B}" type="presOf" srcId="{2550996F-EE85-40E3-AE43-3CE2FC591A4E}" destId="{5344C361-0AAD-4081-A0F6-AC04EA456D9B}" srcOrd="0" destOrd="0" presId="urn:microsoft.com/office/officeart/2005/8/layout/orgChart1"/>
    <dgm:cxn modelId="{5E72423D-E616-441E-B304-7BF355BF2FA6}" type="presOf" srcId="{3752704F-5CD2-A24D-87C3-92D66FBE33F7}" destId="{19A938DC-A1BB-7844-84F5-BB016C12F796}" srcOrd="1" destOrd="0" presId="urn:microsoft.com/office/officeart/2005/8/layout/orgChart1"/>
    <dgm:cxn modelId="{58D07F3F-729B-48D4-BED0-2DA418621C2F}" type="presOf" srcId="{AD638349-758D-412F-8C44-2BAC3A94D597}" destId="{3C47EF30-28C5-4A1F-A0CE-EC5AFEA95831}" srcOrd="1" destOrd="0" presId="urn:microsoft.com/office/officeart/2005/8/layout/orgChart1"/>
    <dgm:cxn modelId="{79D7813F-71A0-43D4-BA81-26CAF64F2DF4}" type="presOf" srcId="{C57765D1-FCC5-4FEA-957D-60FA53095D8D}" destId="{A897B692-3A57-4DC1-970F-D5912EEBDD96}" srcOrd="0" destOrd="0" presId="urn:microsoft.com/office/officeart/2005/8/layout/orgChart1"/>
    <dgm:cxn modelId="{1A51BF3F-A48F-4483-8E54-1A0C23790B5A}" type="presOf" srcId="{ED587B30-D966-4AD7-A871-92B4199CFE9E}" destId="{8BFD2540-2201-466D-BFA9-FDBD25E68C95}" srcOrd="1" destOrd="0" presId="urn:microsoft.com/office/officeart/2005/8/layout/orgChart1"/>
    <dgm:cxn modelId="{F6E80940-091B-46AA-A236-9AC47C018C87}" type="presOf" srcId="{6F64901C-EF77-4CE8-84E2-9F010D249520}" destId="{4D1CD8D0-0148-4420-B7E2-073FF9F65F1A}" srcOrd="1" destOrd="0" presId="urn:microsoft.com/office/officeart/2005/8/layout/orgChart1"/>
    <dgm:cxn modelId="{50E29340-5ECF-4D07-B42E-EAB9985EBDC2}" type="presOf" srcId="{0DA09B90-D34F-7345-8235-2557920E9064}" destId="{443D6E2E-A895-3341-ACD9-16F52D136D34}" srcOrd="1" destOrd="0" presId="urn:microsoft.com/office/officeart/2005/8/layout/orgChart1"/>
    <dgm:cxn modelId="{A700965C-4848-409B-AE0F-C90F0E2E8445}" type="presOf" srcId="{2C7D6B8E-BE36-F047-B90F-9F2732E029B4}" destId="{2CD3D9E7-06BF-9B4D-84F8-012CD4A22CD5}" srcOrd="0" destOrd="0" presId="urn:microsoft.com/office/officeart/2005/8/layout/orgChart1"/>
    <dgm:cxn modelId="{C3767B5D-0E06-456F-8B26-EBB2742DB7CE}" type="presOf" srcId="{3CA596CF-A437-4E84-A542-8574D10ED611}" destId="{7B1F1F50-244D-4FF6-AF48-EC6FF1C85FA4}" srcOrd="0" destOrd="0" presId="urn:microsoft.com/office/officeart/2005/8/layout/orgChart1"/>
    <dgm:cxn modelId="{95218F5E-49BC-4718-8E17-0FAA801B844E}" type="presOf" srcId="{C44B8FCA-D2C6-42F2-B2B9-5AF5456C58E6}" destId="{C4567186-27D9-4ED8-8F65-B56B96661AC2}" srcOrd="0" destOrd="0" presId="urn:microsoft.com/office/officeart/2005/8/layout/orgChart1"/>
    <dgm:cxn modelId="{675B0B5F-581E-4B6A-B25C-414A0E4DF6F8}" type="presOf" srcId="{677855FE-B18B-477E-8BAA-DFF43C02EC8E}" destId="{526A1142-6D31-41B0-87E7-86D96A7FCA92}" srcOrd="0" destOrd="0" presId="urn:microsoft.com/office/officeart/2005/8/layout/orgChart1"/>
    <dgm:cxn modelId="{226B6860-3502-478D-B633-ADBA5B8195AA}" type="presOf" srcId="{FDB731E1-C1D5-435C-972F-4302200AAD05}" destId="{6A528236-1DC0-4632-8169-9B3F042B4958}" srcOrd="0" destOrd="0" presId="urn:microsoft.com/office/officeart/2005/8/layout/orgChart1"/>
    <dgm:cxn modelId="{BF0C1541-A2A7-48D7-BFFB-54ABE1AA317F}" srcId="{666D2A96-52D5-416C-ACDE-D43381EA82BE}" destId="{02847000-C116-41A2-BBA3-F2CF18FB7B1F}" srcOrd="1" destOrd="0" parTransId="{6D53618E-11E4-4D11-9A92-7F811C297114}" sibTransId="{963CFED4-4D3B-4819-8433-2F704D32B7DD}"/>
    <dgm:cxn modelId="{7A816D42-2441-452B-96D5-55E3A5BCA1EF}" type="presOf" srcId="{31434E0C-0757-4CD5-9F09-BA20EE035BB3}" destId="{9ACFB25C-CA20-4DA0-83F0-EA1178340D1C}" srcOrd="1" destOrd="0" presId="urn:microsoft.com/office/officeart/2005/8/layout/orgChart1"/>
    <dgm:cxn modelId="{802E3464-6E65-45B8-9F1E-F0351548767F}" type="presOf" srcId="{5F54BAED-2B6B-405F-95F1-65323F6257C4}" destId="{3EE9224B-6A13-45C1-B679-D4CE0D4A3125}" srcOrd="0" destOrd="0" presId="urn:microsoft.com/office/officeart/2005/8/layout/orgChart1"/>
    <dgm:cxn modelId="{B6A6F764-7F09-4C76-ADC7-8264624748B1}" srcId="{7304CBD3-DAF4-9B42-8208-6C2CBA5E153D}" destId="{4A176A3B-2533-4AC7-8D9C-947202206DEC}" srcOrd="0" destOrd="0" parTransId="{0CF97EA8-87C2-4D9A-B0FC-0BFDB7A1EEA7}" sibTransId="{C6212CFE-1C39-4F71-8E96-284F1F0D2804}"/>
    <dgm:cxn modelId="{D079EF45-AC8F-4724-86A1-3C05671FB29B}" type="presOf" srcId="{31434E0C-0757-4CD5-9F09-BA20EE035BB3}" destId="{D46FA746-6357-4ABC-8B2C-EB6F83AF07AC}" srcOrd="0" destOrd="0" presId="urn:microsoft.com/office/officeart/2005/8/layout/orgChart1"/>
    <dgm:cxn modelId="{6BE9F745-2B73-495B-B55D-F481FABE9469}" type="presOf" srcId="{619FF65E-69D4-42E9-9C62-9E1B8524AF80}" destId="{91BCF39A-5BE2-4731-B264-041A634F669A}" srcOrd="0" destOrd="0" presId="urn:microsoft.com/office/officeart/2005/8/layout/orgChart1"/>
    <dgm:cxn modelId="{96C05946-64A9-44E2-AA25-97F801F179E6}" srcId="{4A176A3B-2533-4AC7-8D9C-947202206DEC}" destId="{793EB38E-4A69-476D-9578-29820982C9D4}" srcOrd="1" destOrd="0" parTransId="{CF7B7EE4-62EA-4DFF-9DA0-6060ECEB1A0D}" sibTransId="{D60E1F04-0F6F-4089-BD9E-27ED6EC0731D}"/>
    <dgm:cxn modelId="{356A7E46-E2AF-46AD-AD0D-73B08695EBD0}" type="presOf" srcId="{D93C1CCD-5E4A-4A25-9CEC-ACBB75BA09DE}" destId="{92D89B06-59C5-433B-8BEF-3E1BAA3A9417}" srcOrd="0" destOrd="0" presId="urn:microsoft.com/office/officeart/2005/8/layout/orgChart1"/>
    <dgm:cxn modelId="{0A3BDE66-82BB-4E9D-9698-5DFE2EB14A99}" type="presOf" srcId="{7DF69E74-39BB-2348-B864-B714FE9AC3DD}" destId="{89D858EA-86A6-405E-8FA9-C6875D14E617}" srcOrd="0" destOrd="0" presId="urn:microsoft.com/office/officeart/2005/8/layout/orgChart1"/>
    <dgm:cxn modelId="{808DC947-743C-42D9-9EC5-FD4B591788F7}" type="presOf" srcId="{056F51DD-1CFE-3E48-8162-3F625FCAA516}" destId="{09DF3978-0EBC-1F49-8A6B-DAEF7C2A3F10}" srcOrd="1" destOrd="0" presId="urn:microsoft.com/office/officeart/2005/8/layout/orgChart1"/>
    <dgm:cxn modelId="{589A9248-38FF-49C3-8B7D-C2585E7FF08E}" type="presOf" srcId="{7304CBD3-DAF4-9B42-8208-6C2CBA5E153D}" destId="{263BA9B3-A42C-064C-956D-D6DBDEBCF725}" srcOrd="0" destOrd="0" presId="urn:microsoft.com/office/officeart/2005/8/layout/orgChart1"/>
    <dgm:cxn modelId="{BE04BB68-3404-4A03-9108-93609862E482}" type="presOf" srcId="{29187687-CD06-CD49-9C37-2941A0ED4D74}" destId="{BF42872E-8B9A-9542-9049-01ECE01DDE7A}" srcOrd="1" destOrd="0" presId="urn:microsoft.com/office/officeart/2005/8/layout/orgChart1"/>
    <dgm:cxn modelId="{82E8D36D-99F6-4550-B439-8C18AB592E14}" type="presOf" srcId="{B1C290D3-2B7F-4926-A822-C10559CB61D7}" destId="{62BDE60F-C13A-4B7B-8CC1-182CE9309318}" srcOrd="0" destOrd="0" presId="urn:microsoft.com/office/officeart/2005/8/layout/orgChart1"/>
    <dgm:cxn modelId="{D03F804E-DBA9-4096-9A2C-B0A32308556C}" type="presOf" srcId="{7F6AF21B-633B-49BB-8DB3-5753E77210FA}" destId="{F0C021CC-CAF0-4895-87AA-D2D92569D2D4}" srcOrd="1" destOrd="0" presId="urn:microsoft.com/office/officeart/2005/8/layout/orgChart1"/>
    <dgm:cxn modelId="{3DD9AA70-7985-4517-8948-5D1E0F06849F}" type="presOf" srcId="{2F5503B0-969B-4F25-9024-44C0926B3358}" destId="{5B2C745C-E2D4-4E04-BBF0-4DEFC0D4E1B8}" srcOrd="1" destOrd="0" presId="urn:microsoft.com/office/officeart/2005/8/layout/orgChart1"/>
    <dgm:cxn modelId="{045BFB70-6513-4FED-9835-377C2CE7431C}" type="presOf" srcId="{62E3B9AF-6827-1845-9507-3AD378EB726F}" destId="{E43FAC42-E1C7-FF49-AFF2-1BC9B6F749CA}" srcOrd="1" destOrd="0" presId="urn:microsoft.com/office/officeart/2005/8/layout/orgChart1"/>
    <dgm:cxn modelId="{F7AE5B51-8C83-4F51-B899-22BFAA953AB8}" srcId="{3752704F-5CD2-A24D-87C3-92D66FBE33F7}" destId="{FDB731E1-C1D5-435C-972F-4302200AAD05}" srcOrd="3" destOrd="0" parTransId="{75A5A09F-F0E4-4D52-A60F-EDCE39DC5A70}" sibTransId="{6E6B6231-59DC-4A0C-AA31-63E8FBF2C6B9}"/>
    <dgm:cxn modelId="{B4B57451-8126-FC4E-9C50-B5045D863193}" srcId="{A878F939-1D51-1546-A813-95873A426DAA}" destId="{62E3B9AF-6827-1845-9507-3AD378EB726F}" srcOrd="1" destOrd="0" parTransId="{E216AE83-C25A-1847-AE6E-B93C133E8B32}" sibTransId="{B6F1374B-E8F3-6648-8224-13D2A25B0073}"/>
    <dgm:cxn modelId="{2FEC8252-0CC0-4929-ADA6-2269081493A2}" srcId="{666D2A96-52D5-416C-ACDE-D43381EA82BE}" destId="{AD638349-758D-412F-8C44-2BAC3A94D597}" srcOrd="0" destOrd="0" parTransId="{51261555-8E43-4CC1-B44C-53C90FC1C559}" sibTransId="{E3BB4DFE-28C7-47DA-A1B7-C4C1CBBCF81A}"/>
    <dgm:cxn modelId="{1CFC4673-381E-423D-8A1D-14D59DAA72E1}" type="presOf" srcId="{7EAF4333-1ED8-4B67-9355-0830A3023318}" destId="{C4B5A570-2B30-4ED8-9114-DF0BEFB68A0B}" srcOrd="0" destOrd="0" presId="urn:microsoft.com/office/officeart/2005/8/layout/orgChart1"/>
    <dgm:cxn modelId="{12988175-4586-46D1-B130-8A05E3509523}" type="presOf" srcId="{5EB74FE9-56AE-8448-A4A0-24ED395D6D0C}" destId="{317B2803-CCC7-4C39-9A21-1BA892F5A86E}" srcOrd="0" destOrd="0" presId="urn:microsoft.com/office/officeart/2005/8/layout/orgChart1"/>
    <dgm:cxn modelId="{49E9B475-A5DD-4242-BC2A-A0649FEF32CC}" type="presOf" srcId="{DD432E19-1C08-9147-91DD-F729D1E47D43}" destId="{EDF974A7-896D-4A4D-BE41-A38F1CFDB605}" srcOrd="0" destOrd="0" presId="urn:microsoft.com/office/officeart/2005/8/layout/orgChart1"/>
    <dgm:cxn modelId="{8CBE0158-D64C-44DF-999B-7ED8EB2E1F02}" type="presOf" srcId="{31718F1F-29F6-45E9-A013-D6373B7A6007}" destId="{5C50E4A7-5D48-479D-BFA2-CEE5D1598DBE}" srcOrd="1" destOrd="0" presId="urn:microsoft.com/office/officeart/2005/8/layout/orgChart1"/>
    <dgm:cxn modelId="{CA738C78-A9EC-401C-AFC3-4CE7D2E6A3E1}" type="presOf" srcId="{75A5A09F-F0E4-4D52-A60F-EDCE39DC5A70}" destId="{3BA2CB0B-5FA5-42EB-9802-7D59B3739B14}" srcOrd="0" destOrd="0" presId="urn:microsoft.com/office/officeart/2005/8/layout/orgChart1"/>
    <dgm:cxn modelId="{F61EC978-D6FA-4497-902E-08A7618FCF2D}" srcId="{8AEA44D3-7554-4A1C-BEA6-BAADEC69FD6C}" destId="{31718F1F-29F6-45E9-A013-D6373B7A6007}" srcOrd="0" destOrd="0" parTransId="{BC85D747-0B59-4DFF-99E1-86F5461317B2}" sibTransId="{B6388349-C179-4684-8E90-D8652D28DCDA}"/>
    <dgm:cxn modelId="{1A90CC58-8AFB-412F-A914-FCF02F1013BB}" type="presOf" srcId="{DE6A9D5C-4973-4245-B808-DE49C983455E}" destId="{89297775-ECBA-3D43-8DE4-FD282E1E50E8}" srcOrd="0" destOrd="0" presId="urn:microsoft.com/office/officeart/2005/8/layout/orgChart1"/>
    <dgm:cxn modelId="{2A31FA58-86B0-4329-9971-9D8AA66F0B5B}" srcId="{666D2A96-52D5-416C-ACDE-D43381EA82BE}" destId="{927881F5-76BD-4F70-92B3-8DF26BB1B506}" srcOrd="2" destOrd="0" parTransId="{13896294-811D-4D14-BE3D-3EF1EF396181}" sibTransId="{6ECB87B3-6216-4AC5-919A-3F9111FF099B}"/>
    <dgm:cxn modelId="{FA842079-4314-4A33-AB56-C77EC8242248}" type="presOf" srcId="{677855FE-B18B-477E-8BAA-DFF43C02EC8E}" destId="{C0426AC0-65D6-425A-82E3-0CDDDFE15C74}" srcOrd="1" destOrd="0" presId="urn:microsoft.com/office/officeart/2005/8/layout/orgChart1"/>
    <dgm:cxn modelId="{97132F7A-FEB4-422D-A64F-01CF2133F614}" srcId="{4A176A3B-2533-4AC7-8D9C-947202206DEC}" destId="{FCB5E6F2-DC6C-491F-9EA6-21B92E11712A}" srcOrd="0" destOrd="0" parTransId="{3CA596CF-A437-4E84-A542-8574D10ED611}" sibTransId="{7AB52365-979C-4161-BD5B-59351D5524C9}"/>
    <dgm:cxn modelId="{C313917A-401C-4F4C-B906-F415C7B91AFB}" type="presOf" srcId="{7304CBD3-DAF4-9B42-8208-6C2CBA5E153D}" destId="{5845F3C6-854B-2A4B-91BD-03C979BD3777}" srcOrd="1" destOrd="0" presId="urn:microsoft.com/office/officeart/2005/8/layout/orgChart1"/>
    <dgm:cxn modelId="{821A8C7B-698E-421F-B31B-3180FE1B9D7A}" type="presOf" srcId="{00F51ECD-B75E-4F4C-AA54-0289D88B4C99}" destId="{9A773AAC-26D9-4801-8ED4-ADCBA866932D}" srcOrd="1" destOrd="0" presId="urn:microsoft.com/office/officeart/2005/8/layout/orgChart1"/>
    <dgm:cxn modelId="{F03B4B7D-7BE8-410A-8D35-4533069B6B79}" type="presOf" srcId="{927881F5-76BD-4F70-92B3-8DF26BB1B506}" destId="{F3C9EF94-1F5A-4A1A-9AED-80AAB077118A}" srcOrd="0" destOrd="0" presId="urn:microsoft.com/office/officeart/2005/8/layout/orgChart1"/>
    <dgm:cxn modelId="{D5E6147F-9AAE-6C4D-8DEF-6BD7FE3D9F7E}" srcId="{12152E2F-AB58-0443-BA6F-4804FE6DCAAF}" destId="{D563D215-E0BC-D94D-9BC1-E5DE9A6AFCBD}" srcOrd="0" destOrd="0" parTransId="{2C7D6B8E-BE36-F047-B90F-9F2732E029B4}" sibTransId="{449440D0-F33C-B545-B86C-4CD9250A0A5E}"/>
    <dgm:cxn modelId="{EAB8F281-EB1B-415D-8EF2-84C933EBAC89}" type="presOf" srcId="{6D1F3D4B-6B6D-4047-98C5-5B3E331433B7}" destId="{7E8EE0A9-15CC-4DDE-8D2C-7CB3616C5906}" srcOrd="0" destOrd="0" presId="urn:microsoft.com/office/officeart/2005/8/layout/orgChart1"/>
    <dgm:cxn modelId="{D00C0085-DD0D-42BE-A48F-7988AD131916}" srcId="{54C299E4-2EE2-4BCB-9A1E-1B785E0D0609}" destId="{7F6AF21B-633B-49BB-8DB3-5753E77210FA}" srcOrd="3" destOrd="0" parTransId="{D93C1CCD-5E4A-4A25-9CEC-ACBB75BA09DE}" sibTransId="{FA88D5CD-C780-4E64-BA92-C302403BCC52}"/>
    <dgm:cxn modelId="{C6DACF86-CAE0-494D-B217-239EF6191114}" srcId="{29187687-CD06-CD49-9C37-2941A0ED4D74}" destId="{5F54BAED-2B6B-405F-95F1-65323F6257C4}" srcOrd="1" destOrd="0" parTransId="{09EE7AEE-FAF0-4F3A-A754-445D28E36479}" sibTransId="{3BD3A46A-FF33-4A8F-AE6F-1610D1C3C3F1}"/>
    <dgm:cxn modelId="{EC408A88-87F0-BE4E-A220-63A4CA23C395}" type="presOf" srcId="{F9419A28-4F53-6B48-92F8-8B67901AEEEA}" destId="{B1FA8971-A947-4D40-8BFC-3F3EA5E725BD}" srcOrd="0" destOrd="0" presId="urn:microsoft.com/office/officeart/2005/8/layout/orgChart1"/>
    <dgm:cxn modelId="{4DC93A8E-EDBC-4E96-AB68-60DBA8896E07}" type="presOf" srcId="{6D53618E-11E4-4D11-9A92-7F811C297114}" destId="{CC46ACD2-3346-4FF8-A3E3-01DA07A4F5FF}" srcOrd="0" destOrd="0" presId="urn:microsoft.com/office/officeart/2005/8/layout/orgChart1"/>
    <dgm:cxn modelId="{D98EEE8F-8F85-4982-B885-69A9289CA6CB}" type="presOf" srcId="{AD638349-758D-412F-8C44-2BAC3A94D597}" destId="{25C1CC34-28D5-4EE7-8BF6-E5FD41C2424A}" srcOrd="0" destOrd="0" presId="urn:microsoft.com/office/officeart/2005/8/layout/orgChart1"/>
    <dgm:cxn modelId="{6D166A92-D0EA-4CD1-A2B8-7279FA661EFD}" type="presOf" srcId="{E35C6469-4340-439A-BACB-8C2F70440C2F}" destId="{DEED16D4-8BAC-4800-ADB9-0AB733063A19}" srcOrd="0" destOrd="0" presId="urn:microsoft.com/office/officeart/2005/8/layout/orgChart1"/>
    <dgm:cxn modelId="{A6CF0693-E526-40F0-A293-2BF2C5D7C4CD}" type="presOf" srcId="{CCEB0272-47C8-4F81-B6C9-6E6F0784C057}" destId="{3DD9FAD6-F34D-4223-B301-3336BFEF8D08}" srcOrd="1" destOrd="0" presId="urn:microsoft.com/office/officeart/2005/8/layout/orgChart1"/>
    <dgm:cxn modelId="{92A4B393-FF58-4AD4-A62C-4C7A6F36F722}" type="presOf" srcId="{29187687-CD06-CD49-9C37-2941A0ED4D74}" destId="{C8745E91-3D4A-A044-B584-30D76F9FD46E}" srcOrd="0" destOrd="0" presId="urn:microsoft.com/office/officeart/2005/8/layout/orgChart1"/>
    <dgm:cxn modelId="{3960EE95-B719-4A93-A5F5-2164FC287F1E}" type="presOf" srcId="{2550996F-EE85-40E3-AE43-3CE2FC591A4E}" destId="{5EAF1E80-DE3D-4088-A814-7353C9E0E6D5}" srcOrd="1" destOrd="0" presId="urn:microsoft.com/office/officeart/2005/8/layout/orgChart1"/>
    <dgm:cxn modelId="{F0AB1899-F97F-4427-B659-ACC09A7AE4C4}" type="presOf" srcId="{FCB5E6F2-DC6C-491F-9EA6-21B92E11712A}" destId="{F7A27924-35F0-4956-8ADA-3992351BADDA}" srcOrd="1" destOrd="0" presId="urn:microsoft.com/office/officeart/2005/8/layout/orgChart1"/>
    <dgm:cxn modelId="{BC3C5E9A-044A-4FBC-91C8-1C8EA7BF3F28}" srcId="{A878F939-1D51-1546-A813-95873A426DAA}" destId="{666D2A96-52D5-416C-ACDE-D43381EA82BE}" srcOrd="2" destOrd="0" parTransId="{98E2C6C2-B732-47F0-94BC-71DE1BD78BDE}" sibTransId="{4B117720-B05C-4413-82F9-ACC012E1A8A0}"/>
    <dgm:cxn modelId="{5F48599E-627B-433C-BCFF-4DC2AF47E231}" type="presOf" srcId="{50C8735C-D6BD-40AA-A28D-67F70242E828}" destId="{6BE58116-06C3-4A3F-96D3-5CE0FFADF875}" srcOrd="0" destOrd="0" presId="urn:microsoft.com/office/officeart/2005/8/layout/orgChart1"/>
    <dgm:cxn modelId="{1A4E4EA2-77C2-40F5-B599-D658A76F0FB5}" type="presOf" srcId="{E56A2113-749D-4D26-8A1D-E8B8208978B8}" destId="{A7638D4D-4C96-4EA5-B8B3-E45340CEA0A7}" srcOrd="0" destOrd="0" presId="urn:microsoft.com/office/officeart/2005/8/layout/orgChart1"/>
    <dgm:cxn modelId="{A557D6A5-95BA-49D4-B603-6115AF7660C0}" type="presOf" srcId="{A878F939-1D51-1546-A813-95873A426DAA}" destId="{22C06724-F2C5-FE41-941D-623F719936B8}" srcOrd="1" destOrd="0" presId="urn:microsoft.com/office/officeart/2005/8/layout/orgChart1"/>
    <dgm:cxn modelId="{F6A471A8-50B1-45C9-AC11-6A8B36743900}" srcId="{3752704F-5CD2-A24D-87C3-92D66FBE33F7}" destId="{2550996F-EE85-40E3-AE43-3CE2FC591A4E}" srcOrd="2" destOrd="0" parTransId="{85244212-CF4E-42BA-A00D-F0853E3998C9}" sibTransId="{CFC2DB3C-839B-4743-B61C-CB18AE8DCC5F}"/>
    <dgm:cxn modelId="{DFA88CA9-EC79-442D-A1D9-F53BE56E32B0}" type="presOf" srcId="{A081116B-A9B5-ED4F-A738-16FC85204589}" destId="{1966FF14-00F9-DD42-B77A-13CFC028B880}" srcOrd="0" destOrd="0" presId="urn:microsoft.com/office/officeart/2005/8/layout/orgChart1"/>
    <dgm:cxn modelId="{0CF19BAA-070C-4EDF-8689-30B014986FC3}" type="presOf" srcId="{56E205CC-5C1E-4795-BA24-53E96B6ADA55}" destId="{4B7EE356-A689-473A-B5CD-DF8179DDB762}" srcOrd="0" destOrd="0" presId="urn:microsoft.com/office/officeart/2005/8/layout/orgChart1"/>
    <dgm:cxn modelId="{518422AD-01D7-4885-9CE3-FAFBA705BF9E}" type="presOf" srcId="{0CF97EA8-87C2-4D9A-B0FC-0BFDB7A1EEA7}" destId="{59CDCEEF-6255-496D-B9A7-CECA572AFDD2}" srcOrd="0" destOrd="0" presId="urn:microsoft.com/office/officeart/2005/8/layout/orgChart1"/>
    <dgm:cxn modelId="{52A2DBB0-7216-4003-8C59-98198A07CA0B}" type="presOf" srcId="{12152E2F-AB58-0443-BA6F-4804FE6DCAAF}" destId="{B35701D0-45CB-6248-A4F9-500B53C062D6}" srcOrd="0" destOrd="0" presId="urn:microsoft.com/office/officeart/2005/8/layout/orgChart1"/>
    <dgm:cxn modelId="{F086DAB3-1206-4FCE-97D8-0A68AFD07D2D}" type="presOf" srcId="{A878F939-1D51-1546-A813-95873A426DAA}" destId="{69C74863-EFB7-B749-99BB-1E5E2CBBE9BF}" srcOrd="0" destOrd="0" presId="urn:microsoft.com/office/officeart/2005/8/layout/orgChart1"/>
    <dgm:cxn modelId="{CA0D6FBB-DA36-496B-A976-4F9E86E83FE6}" type="presOf" srcId="{62E3B9AF-6827-1845-9507-3AD378EB726F}" destId="{DE0ED753-2315-D647-83CB-71B11847F1FB}" srcOrd="0" destOrd="0" presId="urn:microsoft.com/office/officeart/2005/8/layout/orgChart1"/>
    <dgm:cxn modelId="{BFD81DBC-EEE6-4E45-BA5A-68397404E469}" type="presOf" srcId="{00F51ECD-B75E-4F4C-AA54-0289D88B4C99}" destId="{ADDFC0D1-3F09-4DE6-916B-BD4167766BA9}" srcOrd="0" destOrd="0" presId="urn:microsoft.com/office/officeart/2005/8/layout/orgChart1"/>
    <dgm:cxn modelId="{13130FBD-BC41-4861-A134-0364203967D6}" type="presOf" srcId="{666D2A96-52D5-416C-ACDE-D43381EA82BE}" destId="{FE26133B-D75C-4A2B-9B0D-DF13BFB25295}" srcOrd="0" destOrd="0" presId="urn:microsoft.com/office/officeart/2005/8/layout/orgChart1"/>
    <dgm:cxn modelId="{5D4D65BD-600D-44CB-9E94-C97FF8127604}" type="presOf" srcId="{D563D215-E0BC-D94D-9BC1-E5DE9A6AFCBD}" destId="{5CDA740D-EA4F-B848-8A3D-FCE6846E2664}" srcOrd="1" destOrd="0" presId="urn:microsoft.com/office/officeart/2005/8/layout/orgChart1"/>
    <dgm:cxn modelId="{B8CA81BE-3876-624A-844E-F26385CB7D5F}" srcId="{D563D215-E0BC-D94D-9BC1-E5DE9A6AFCBD}" destId="{3752704F-5CD2-A24D-87C3-92D66FBE33F7}" srcOrd="1" destOrd="0" parTransId="{A081116B-A9B5-ED4F-A738-16FC85204589}" sibTransId="{E9484AC9-0859-3943-8DF2-90546FD27F62}"/>
    <dgm:cxn modelId="{86F426C0-A681-4D65-A429-A84889F1CC1E}" srcId="{54C299E4-2EE2-4BCB-9A1E-1B785E0D0609}" destId="{B1C290D3-2B7F-4926-A822-C10559CB61D7}" srcOrd="2" destOrd="0" parTransId="{50C8735C-D6BD-40AA-A28D-67F70242E828}" sibTransId="{DBA871D9-5C37-46C5-BB3C-A85995CAA7BD}"/>
    <dgm:cxn modelId="{F8069AC1-2BE2-46EE-A768-8D76B42F40FA}" type="presOf" srcId="{C57765D1-FCC5-4FEA-957D-60FA53095D8D}" destId="{4628A55C-71C4-44F5-B074-7646AB4BD36F}" srcOrd="1" destOrd="0" presId="urn:microsoft.com/office/officeart/2005/8/layout/orgChart1"/>
    <dgm:cxn modelId="{49C52FC3-7C83-42A7-A171-3CD828293042}" type="presOf" srcId="{02847000-C116-41A2-BBA3-F2CF18FB7B1F}" destId="{5181C955-8A1F-4D42-86A7-F3EFDACC458E}" srcOrd="0" destOrd="0" presId="urn:microsoft.com/office/officeart/2005/8/layout/orgChart1"/>
    <dgm:cxn modelId="{607C92C7-770E-498B-B9CB-DFDA600B48E3}" type="presOf" srcId="{927881F5-76BD-4F70-92B3-8DF26BB1B506}" destId="{945CD2AE-C35D-4B1E-BC65-5F1481506EF3}" srcOrd="1" destOrd="0" presId="urn:microsoft.com/office/officeart/2005/8/layout/orgChart1"/>
    <dgm:cxn modelId="{CDECE2C7-6A43-4246-A2C3-7E9D58AFC64A}" type="presOf" srcId="{814E0D8D-8906-4E1F-A41A-EF78F0876AE7}" destId="{2841896F-6BF9-4B6C-80C2-5FE522F13AC4}" srcOrd="0" destOrd="0" presId="urn:microsoft.com/office/officeart/2005/8/layout/orgChart1"/>
    <dgm:cxn modelId="{6E9F1EC8-1727-4BB7-9D44-F12C069875D6}" type="presOf" srcId="{8AEA44D3-7554-4A1C-BEA6-BAADEC69FD6C}" destId="{B216A8F1-672A-440C-8B64-10F625370711}" srcOrd="0" destOrd="0" presId="urn:microsoft.com/office/officeart/2005/8/layout/orgChart1"/>
    <dgm:cxn modelId="{CA5779C8-ECC6-41A5-9205-189E1984483F}" type="presOf" srcId="{056F51DD-1CFE-3E48-8162-3F625FCAA516}" destId="{C2412370-D58D-0C48-BFD1-17631B8F7FC9}" srcOrd="0" destOrd="0" presId="urn:microsoft.com/office/officeart/2005/8/layout/orgChart1"/>
    <dgm:cxn modelId="{DA618BC8-1B6F-BB4C-9443-661188890A1A}" srcId="{056F51DD-1CFE-3E48-8162-3F625FCAA516}" destId="{12152E2F-AB58-0443-BA6F-4804FE6DCAAF}" srcOrd="0" destOrd="0" parTransId="{5EB74FE9-56AE-8448-A4A0-24ED395D6D0C}" sibTransId="{7B9BBD4F-C1BF-4640-B7EF-B300E6A4321A}"/>
    <dgm:cxn modelId="{586AF4CB-9712-4532-BA29-9AB7578CF134}" type="presOf" srcId="{619FF65E-69D4-42E9-9C62-9E1B8524AF80}" destId="{29A42F61-FF25-4975-8239-D71DD9A686DB}" srcOrd="1" destOrd="0" presId="urn:microsoft.com/office/officeart/2005/8/layout/orgChart1"/>
    <dgm:cxn modelId="{BF74F1CD-CA25-4CD5-B2AC-2882D11AD362}" srcId="{3752704F-5CD2-A24D-87C3-92D66FBE33F7}" destId="{677855FE-B18B-477E-8BAA-DFF43C02EC8E}" srcOrd="0" destOrd="0" parTransId="{158FF9AE-AF31-4B91-A14B-26C319230EB4}" sibTransId="{764AF8F4-79A1-4D02-8989-24AA51B4BE8C}"/>
    <dgm:cxn modelId="{15E5F4CD-82C4-8D44-B305-BDD4640F6731}" srcId="{F9419A28-4F53-6B48-92F8-8B67901AEEEA}" destId="{056F51DD-1CFE-3E48-8162-3F625FCAA516}" srcOrd="0" destOrd="0" parTransId="{470899E3-7BE8-E344-AE52-8AF348CF2747}" sibTransId="{DAF0D3DF-CC56-4846-BDF0-1E2B6B840B7A}"/>
    <dgm:cxn modelId="{A07585CE-9075-4E27-8558-B523A1203C7D}" srcId="{62E3B9AF-6827-1845-9507-3AD378EB726F}" destId="{6F64901C-EF77-4CE8-84E2-9F010D249520}" srcOrd="0" destOrd="0" parTransId="{E56A2113-749D-4D26-8A1D-E8B8208978B8}" sibTransId="{1AE68BE5-3CA5-4AE3-8B4A-2EB782A93898}"/>
    <dgm:cxn modelId="{3E6E0FD2-F97F-44F2-911B-0ED3C2999F47}" type="presOf" srcId="{FDB731E1-C1D5-435C-972F-4302200AAD05}" destId="{C6329515-CF29-4227-93A2-7CE0FA35009B}" srcOrd="1" destOrd="0" presId="urn:microsoft.com/office/officeart/2005/8/layout/orgChart1"/>
    <dgm:cxn modelId="{DA9CFED2-F545-4848-925F-8FE5491850CD}" srcId="{7304CBD3-DAF4-9B42-8208-6C2CBA5E153D}" destId="{2F5503B0-969B-4F25-9024-44C0926B3358}" srcOrd="1" destOrd="0" parTransId="{6D1F3D4B-6B6D-4047-98C5-5B3E331433B7}" sibTransId="{0D84A97C-55F1-4FE2-8C53-0A40CD213E1E}"/>
    <dgm:cxn modelId="{757519D3-2CA9-4DDB-BF69-E22D81BF2FEA}" type="presOf" srcId="{D563D215-E0BC-D94D-9BC1-E5DE9A6AFCBD}" destId="{FD3C2CE6-C630-3A4C-86F3-CF84A9827444}" srcOrd="0" destOrd="0" presId="urn:microsoft.com/office/officeart/2005/8/layout/orgChart1"/>
    <dgm:cxn modelId="{5370C1D5-AD0E-44E9-87E3-FFBBA5D5F137}" type="presOf" srcId="{13896294-811D-4D14-BE3D-3EF1EF396181}" destId="{33660E86-C810-40A6-AD04-48E20BF2D281}" srcOrd="0" destOrd="0" presId="urn:microsoft.com/office/officeart/2005/8/layout/orgChart1"/>
    <dgm:cxn modelId="{48E43ED6-EE56-44AA-BAB8-C7E8881ED106}" type="presOf" srcId="{54C299E4-2EE2-4BCB-9A1E-1B785E0D0609}" destId="{9CDB86D6-65C1-42D4-8298-4F4AE42B2618}" srcOrd="0" destOrd="0" presId="urn:microsoft.com/office/officeart/2005/8/layout/orgChart1"/>
    <dgm:cxn modelId="{931CA1D6-C886-45BB-B60D-9AB77FFD6D8D}" type="presOf" srcId="{793EB38E-4A69-476D-9578-29820982C9D4}" destId="{36DAE53C-93EF-4140-BFBB-A4CC934E0EBB}" srcOrd="0" destOrd="0" presId="urn:microsoft.com/office/officeart/2005/8/layout/orgChart1"/>
    <dgm:cxn modelId="{7C2B99D7-2F77-43B1-9577-B7B2A8F2C304}" type="presOf" srcId="{54C299E4-2EE2-4BCB-9A1E-1B785E0D0609}" destId="{26FEAFF3-73E5-406D-8306-8CBD0CD51CC8}" srcOrd="1" destOrd="0" presId="urn:microsoft.com/office/officeart/2005/8/layout/orgChart1"/>
    <dgm:cxn modelId="{1575C7D7-12E7-456F-BAC4-81244C135061}" srcId="{0DA09B90-D34F-7345-8235-2557920E9064}" destId="{54C299E4-2EE2-4BCB-9A1E-1B785E0D0609}" srcOrd="0" destOrd="0" parTransId="{63B088C2-BC93-443F-998E-37A032FEB67A}" sibTransId="{E4DB8A84-643F-415A-8369-7006189504B6}"/>
    <dgm:cxn modelId="{3147E2D7-91D2-4844-B115-E0E41CE20192}" srcId="{12152E2F-AB58-0443-BA6F-4804FE6DCAAF}" destId="{29187687-CD06-CD49-9C37-2941A0ED4D74}" srcOrd="1" destOrd="0" parTransId="{B5C1A3A0-5516-6040-B7B0-E6B5358E2EFA}" sibTransId="{A38B3433-9470-3D43-B781-2FB1E6AB0E4E}"/>
    <dgm:cxn modelId="{FCE2C1D8-7A11-4C96-BFF4-E96B3D86BBB6}" type="presOf" srcId="{4A176A3B-2533-4AC7-8D9C-947202206DEC}" destId="{85C5802E-62F1-4A99-B7CD-9B02033AE395}" srcOrd="1" destOrd="0" presId="urn:microsoft.com/office/officeart/2005/8/layout/orgChart1"/>
    <dgm:cxn modelId="{5FF3C7D8-9836-4C7D-85FF-99EABE505049}" type="presOf" srcId="{8A12A898-1065-4644-8CC4-E637BE7CC986}" destId="{4FB5A800-F6E9-47D8-8D48-83DC50A5AD26}" srcOrd="0" destOrd="0" presId="urn:microsoft.com/office/officeart/2005/8/layout/orgChart1"/>
    <dgm:cxn modelId="{65BBE6DC-F756-4196-908F-31EAD7AFAD4C}" srcId="{54C299E4-2EE2-4BCB-9A1E-1B785E0D0609}" destId="{CCEB0272-47C8-4F81-B6C9-6E6F0784C057}" srcOrd="1" destOrd="0" parTransId="{8A12A898-1065-4644-8CC4-E637BE7CC986}" sibTransId="{41241464-1E56-4712-AB89-79BA70FCF3DF}"/>
    <dgm:cxn modelId="{9B562DDD-261E-4B67-AB02-C0D7F71B5880}" type="presOf" srcId="{B5C1A3A0-5516-6040-B7B0-E6B5358E2EFA}" destId="{4A109E62-44D1-FE4B-9995-A9049EC01772}" srcOrd="0" destOrd="0" presId="urn:microsoft.com/office/officeart/2005/8/layout/orgChart1"/>
    <dgm:cxn modelId="{620792DD-049C-4498-8BBC-21B1ED75FDB2}" srcId="{3752704F-5CD2-A24D-87C3-92D66FBE33F7}" destId="{C57765D1-FCC5-4FEA-957D-60FA53095D8D}" srcOrd="1" destOrd="0" parTransId="{814E0D8D-8906-4E1F-A41A-EF78F0876AE7}" sibTransId="{17079B69-1AB6-4F27-B0BB-EDF69E0173F2}"/>
    <dgm:cxn modelId="{36A4A5DD-481D-C84D-9B56-5694E5C6CC6D}" srcId="{D563D215-E0BC-D94D-9BC1-E5DE9A6AFCBD}" destId="{A878F939-1D51-1546-A813-95873A426DAA}" srcOrd="0" destOrd="0" parTransId="{CB177FFA-0246-7A4E-8140-9918B66510F8}" sibTransId="{DAA6E889-66A8-E34E-94A1-0643FE3DA9C1}"/>
    <dgm:cxn modelId="{3177E2DF-F0DF-428B-B7F6-55480A456064}" type="presOf" srcId="{E216AE83-C25A-1847-AE6E-B93C133E8B32}" destId="{56160B82-EA09-41B6-BED2-0E101E33115B}" srcOrd="0" destOrd="0" presId="urn:microsoft.com/office/officeart/2005/8/layout/orgChart1"/>
    <dgm:cxn modelId="{52A06CE0-B12D-4D66-B029-9E3238B89731}" type="presOf" srcId="{6F64901C-EF77-4CE8-84E2-9F010D249520}" destId="{13156AE2-4CBE-4081-8087-5C7C968D63EC}" srcOrd="0" destOrd="0" presId="urn:microsoft.com/office/officeart/2005/8/layout/orgChart1"/>
    <dgm:cxn modelId="{39E66BE5-F532-492E-9C7F-943D80844A62}" type="presOf" srcId="{2F5503B0-969B-4F25-9024-44C0926B3358}" destId="{66CF332A-21B1-4462-9340-DE57AFEE7B3A}" srcOrd="0" destOrd="0" presId="urn:microsoft.com/office/officeart/2005/8/layout/orgChart1"/>
    <dgm:cxn modelId="{7D9B5EEA-2A2C-4B71-B07F-F298C5F062D5}" type="presOf" srcId="{CB177FFA-0246-7A4E-8140-9918B66510F8}" destId="{7702C79C-E465-014D-B1B9-3A66F7D24782}" srcOrd="0" destOrd="0" presId="urn:microsoft.com/office/officeart/2005/8/layout/orgChart1"/>
    <dgm:cxn modelId="{7A13BDEB-DD6E-44BA-B545-F8C2AB7381BA}" type="presOf" srcId="{BC85D747-0B59-4DFF-99E1-86F5461317B2}" destId="{3E0576FD-686A-4C6D-95C2-AADC6EC79EA4}" srcOrd="0" destOrd="0" presId="urn:microsoft.com/office/officeart/2005/8/layout/orgChart1"/>
    <dgm:cxn modelId="{CD22C3EE-2A42-4003-ADDF-B6087144F8D8}" type="presOf" srcId="{DE6A9D5C-4973-4245-B808-DE49C983455E}" destId="{9072F810-70E9-E848-81E2-A25C40CBD3B9}" srcOrd="1" destOrd="0" presId="urn:microsoft.com/office/officeart/2005/8/layout/orgChart1"/>
    <dgm:cxn modelId="{75B100F0-EDD4-8D4C-B955-832AB44EB4FA}" srcId="{12152E2F-AB58-0443-BA6F-4804FE6DCAAF}" destId="{7304CBD3-DAF4-9B42-8208-6C2CBA5E153D}" srcOrd="3" destOrd="0" parTransId="{DDEA2856-CB0C-1B4C-8C31-C13E9F8841A5}" sibTransId="{58412347-2D40-CE4D-8620-F90623F33963}"/>
    <dgm:cxn modelId="{EAC0EEF3-DBA6-4460-BB08-F2067891609A}" srcId="{ED587B30-D966-4AD7-A871-92B4199CFE9E}" destId="{9A5DA862-EDBC-4F95-BC58-564D0813ADAB}" srcOrd="0" destOrd="0" parTransId="{C44B8FCA-D2C6-42F2-B2B9-5AF5456C58E6}" sibTransId="{BBE04895-8F4B-4FEF-9FF2-618A89008FBB}"/>
    <dgm:cxn modelId="{5DEED3F4-D4C2-4DFF-96E7-D0D3DB433E6D}" type="presOf" srcId="{E35C6469-4340-439A-BACB-8C2F70440C2F}" destId="{50B693E1-3F94-4690-86C8-3D9776710F46}" srcOrd="1" destOrd="0" presId="urn:microsoft.com/office/officeart/2005/8/layout/orgChart1"/>
    <dgm:cxn modelId="{2C5DD6F4-FD94-4583-AB60-7C0D5E3E9F03}" type="presOf" srcId="{DDEA2856-CB0C-1B4C-8C31-C13E9F8841A5}" destId="{5C6F98F0-81B5-5B42-845E-BF91C355F234}" srcOrd="0" destOrd="0" presId="urn:microsoft.com/office/officeart/2005/8/layout/orgChart1"/>
    <dgm:cxn modelId="{B33743F5-9E09-485C-A1C6-0F268B99352E}" type="presOf" srcId="{666D2A96-52D5-416C-ACDE-D43381EA82BE}" destId="{B66EBE58-859B-4CC1-8069-7CCAB388AABC}" srcOrd="1" destOrd="0" presId="urn:microsoft.com/office/officeart/2005/8/layout/orgChart1"/>
    <dgm:cxn modelId="{445145F6-87D0-4987-AD3B-D464CD900140}" type="presOf" srcId="{02847000-C116-41A2-BBA3-F2CF18FB7B1F}" destId="{420AFA4C-0DA8-4A80-8FF2-FBC035795703}" srcOrd="1" destOrd="0" presId="urn:microsoft.com/office/officeart/2005/8/layout/orgChart1"/>
    <dgm:cxn modelId="{BE97AAF6-D4D2-4658-8888-51DDCA6307C6}" type="presOf" srcId="{98E2C6C2-B732-47F0-94BC-71DE1BD78BDE}" destId="{B072DD42-6681-4467-BAD9-F585B3B76BD9}" srcOrd="0" destOrd="0" presId="urn:microsoft.com/office/officeart/2005/8/layout/orgChart1"/>
    <dgm:cxn modelId="{B6CDAEF7-0B5F-49A0-A003-A694E1D4122F}" type="presOf" srcId="{85244212-CF4E-42BA-A00D-F0853E3998C9}" destId="{C98A8F07-33DF-4CC0-A62B-0B6A7C0E6893}" srcOrd="0" destOrd="0" presId="urn:microsoft.com/office/officeart/2005/8/layout/orgChart1"/>
    <dgm:cxn modelId="{154B48F9-87D8-438C-AF0F-CDCB8DCA861E}" type="presOf" srcId="{7F6AF21B-633B-49BB-8DB3-5753E77210FA}" destId="{1727915C-A20F-4DFE-B039-F6F4C62EFC31}" srcOrd="0" destOrd="0" presId="urn:microsoft.com/office/officeart/2005/8/layout/orgChart1"/>
    <dgm:cxn modelId="{D6F7D6FB-1D3F-4F77-9C70-9A6EBB916620}" type="presOf" srcId="{ED587B30-D966-4AD7-A871-92B4199CFE9E}" destId="{7492DE65-F585-4B81-9B43-4DF9AD11A040}" srcOrd="0" destOrd="0" presId="urn:microsoft.com/office/officeart/2005/8/layout/orgChart1"/>
    <dgm:cxn modelId="{B23C0CFF-16E3-43B9-BC53-863181565782}" srcId="{3752704F-5CD2-A24D-87C3-92D66FBE33F7}" destId="{00F51ECD-B75E-4F4C-AA54-0289D88B4C99}" srcOrd="4" destOrd="0" parTransId="{149A6723-41B2-4313-94C9-1404EEC5D88A}" sibTransId="{8C7FD69B-BB7B-4A16-9F9F-1B8D7818FD90}"/>
    <dgm:cxn modelId="{640F3BC3-3207-4615-9696-3A2255BCC190}" type="presParOf" srcId="{B1FA8971-A947-4D40-8BFC-3F3EA5E725BD}" destId="{DAA766EB-337F-754E-A816-D753AEE3F3AC}" srcOrd="0" destOrd="0" presId="urn:microsoft.com/office/officeart/2005/8/layout/orgChart1"/>
    <dgm:cxn modelId="{0A9436E2-F2B1-4AC4-AA35-BE263B174163}" type="presParOf" srcId="{DAA766EB-337F-754E-A816-D753AEE3F3AC}" destId="{C7A88760-CCDA-9146-B96D-FDBA370480EC}" srcOrd="0" destOrd="0" presId="urn:microsoft.com/office/officeart/2005/8/layout/orgChart1"/>
    <dgm:cxn modelId="{ACAA0604-EFF6-4D2D-B10C-8B6FBBA04CC1}" type="presParOf" srcId="{C7A88760-CCDA-9146-B96D-FDBA370480EC}" destId="{C2412370-D58D-0C48-BFD1-17631B8F7FC9}" srcOrd="0" destOrd="0" presId="urn:microsoft.com/office/officeart/2005/8/layout/orgChart1"/>
    <dgm:cxn modelId="{32D12155-1B50-4106-A572-09DED03D00DA}" type="presParOf" srcId="{C7A88760-CCDA-9146-B96D-FDBA370480EC}" destId="{09DF3978-0EBC-1F49-8A6B-DAEF7C2A3F10}" srcOrd="1" destOrd="0" presId="urn:microsoft.com/office/officeart/2005/8/layout/orgChart1"/>
    <dgm:cxn modelId="{F53FBD84-E594-4135-8ACA-513B232E5CBE}" type="presParOf" srcId="{DAA766EB-337F-754E-A816-D753AEE3F3AC}" destId="{E4C8AC03-68BF-4344-9643-9C6897818D61}" srcOrd="1" destOrd="0" presId="urn:microsoft.com/office/officeart/2005/8/layout/orgChart1"/>
    <dgm:cxn modelId="{753A6AED-5801-4E78-92D0-172B95C3F9D7}" type="presParOf" srcId="{E4C8AC03-68BF-4344-9643-9C6897818D61}" destId="{317B2803-CCC7-4C39-9A21-1BA892F5A86E}" srcOrd="0" destOrd="0" presId="urn:microsoft.com/office/officeart/2005/8/layout/orgChart1"/>
    <dgm:cxn modelId="{51E9EC29-5BF8-4111-8BCA-10EDD521B097}" type="presParOf" srcId="{E4C8AC03-68BF-4344-9643-9C6897818D61}" destId="{703A0253-0F7B-4748-AD4B-7688D9F47024}" srcOrd="1" destOrd="0" presId="urn:microsoft.com/office/officeart/2005/8/layout/orgChart1"/>
    <dgm:cxn modelId="{431B48C6-3FA2-4FDE-A372-6681986B6431}" type="presParOf" srcId="{703A0253-0F7B-4748-AD4B-7688D9F47024}" destId="{952BD92F-3968-BB48-B857-2A1B4C78068A}" srcOrd="0" destOrd="0" presId="urn:microsoft.com/office/officeart/2005/8/layout/orgChart1"/>
    <dgm:cxn modelId="{DFF820B2-4D38-494F-8E5A-7177BE1DE92E}" type="presParOf" srcId="{952BD92F-3968-BB48-B857-2A1B4C78068A}" destId="{B35701D0-45CB-6248-A4F9-500B53C062D6}" srcOrd="0" destOrd="0" presId="urn:microsoft.com/office/officeart/2005/8/layout/orgChart1"/>
    <dgm:cxn modelId="{C2C7E58C-6AAA-4AF3-B500-6DE23A683FC6}" type="presParOf" srcId="{952BD92F-3968-BB48-B857-2A1B4C78068A}" destId="{67D6F3F7-1399-0E48-A82A-223FC16ECE52}" srcOrd="1" destOrd="0" presId="urn:microsoft.com/office/officeart/2005/8/layout/orgChart1"/>
    <dgm:cxn modelId="{8A3E454C-CBE8-4386-9C2E-099B37267059}" type="presParOf" srcId="{703A0253-0F7B-4748-AD4B-7688D9F47024}" destId="{549DB809-A457-0747-A95C-4AC1F6DCCB12}" srcOrd="1" destOrd="0" presId="urn:microsoft.com/office/officeart/2005/8/layout/orgChart1"/>
    <dgm:cxn modelId="{9BD1B382-2F63-4985-B7A4-BA24AD10B57A}" type="presParOf" srcId="{549DB809-A457-0747-A95C-4AC1F6DCCB12}" destId="{2CD3D9E7-06BF-9B4D-84F8-012CD4A22CD5}" srcOrd="0" destOrd="0" presId="urn:microsoft.com/office/officeart/2005/8/layout/orgChart1"/>
    <dgm:cxn modelId="{3E956C3A-7F19-4F05-8FD6-FDB5B2EF99B4}" type="presParOf" srcId="{549DB809-A457-0747-A95C-4AC1F6DCCB12}" destId="{40699E24-6DD9-9D4A-8301-9CFC447D2448}" srcOrd="1" destOrd="0" presId="urn:microsoft.com/office/officeart/2005/8/layout/orgChart1"/>
    <dgm:cxn modelId="{7CD2C1A2-E7F1-4A01-97A5-CAC6CB0F3850}" type="presParOf" srcId="{40699E24-6DD9-9D4A-8301-9CFC447D2448}" destId="{017EB7A9-A9A3-2A41-91E1-C73F035C5773}" srcOrd="0" destOrd="0" presId="urn:microsoft.com/office/officeart/2005/8/layout/orgChart1"/>
    <dgm:cxn modelId="{E6BA949F-BD79-4CAE-B43D-828A0A449D64}" type="presParOf" srcId="{017EB7A9-A9A3-2A41-91E1-C73F035C5773}" destId="{FD3C2CE6-C630-3A4C-86F3-CF84A9827444}" srcOrd="0" destOrd="0" presId="urn:microsoft.com/office/officeart/2005/8/layout/orgChart1"/>
    <dgm:cxn modelId="{864528F9-A0B7-4511-BAE4-78378524F0C3}" type="presParOf" srcId="{017EB7A9-A9A3-2A41-91E1-C73F035C5773}" destId="{5CDA740D-EA4F-B848-8A3D-FCE6846E2664}" srcOrd="1" destOrd="0" presId="urn:microsoft.com/office/officeart/2005/8/layout/orgChart1"/>
    <dgm:cxn modelId="{6159661E-5B7A-41DD-8339-5223F784C926}" type="presParOf" srcId="{40699E24-6DD9-9D4A-8301-9CFC447D2448}" destId="{A7A79E24-E37B-3445-9971-FA64B7AD05AA}" srcOrd="1" destOrd="0" presId="urn:microsoft.com/office/officeart/2005/8/layout/orgChart1"/>
    <dgm:cxn modelId="{F9BC50D1-6726-4EF3-8FE4-0D33188D51DF}" type="presParOf" srcId="{A7A79E24-E37B-3445-9971-FA64B7AD05AA}" destId="{7702C79C-E465-014D-B1B9-3A66F7D24782}" srcOrd="0" destOrd="0" presId="urn:microsoft.com/office/officeart/2005/8/layout/orgChart1"/>
    <dgm:cxn modelId="{5795731F-F09A-4E59-A9B9-1D98F395ECD0}" type="presParOf" srcId="{A7A79E24-E37B-3445-9971-FA64B7AD05AA}" destId="{4FCC6ED3-3777-A042-AA5A-A0381C6575FF}" srcOrd="1" destOrd="0" presId="urn:microsoft.com/office/officeart/2005/8/layout/orgChart1"/>
    <dgm:cxn modelId="{191DE063-53C4-4B96-A12C-ACFF6E78BD8A}" type="presParOf" srcId="{4FCC6ED3-3777-A042-AA5A-A0381C6575FF}" destId="{7CF883D7-E965-7E49-B93A-245C7D5EE4E4}" srcOrd="0" destOrd="0" presId="urn:microsoft.com/office/officeart/2005/8/layout/orgChart1"/>
    <dgm:cxn modelId="{9ED2F4AA-0895-4418-BB55-089BDC0AEDFF}" type="presParOf" srcId="{7CF883D7-E965-7E49-B93A-245C7D5EE4E4}" destId="{69C74863-EFB7-B749-99BB-1E5E2CBBE9BF}" srcOrd="0" destOrd="0" presId="urn:microsoft.com/office/officeart/2005/8/layout/orgChart1"/>
    <dgm:cxn modelId="{D982C64C-B393-4FA9-9A24-F9B7AFB65850}" type="presParOf" srcId="{7CF883D7-E965-7E49-B93A-245C7D5EE4E4}" destId="{22C06724-F2C5-FE41-941D-623F719936B8}" srcOrd="1" destOrd="0" presId="urn:microsoft.com/office/officeart/2005/8/layout/orgChart1"/>
    <dgm:cxn modelId="{5A1D7D09-537B-4D21-9B92-C2879E54B204}" type="presParOf" srcId="{4FCC6ED3-3777-A042-AA5A-A0381C6575FF}" destId="{BDC18F1A-F9A9-4742-89FB-C9B150B14338}" srcOrd="1" destOrd="0" presId="urn:microsoft.com/office/officeart/2005/8/layout/orgChart1"/>
    <dgm:cxn modelId="{0C10D5EC-2E1C-4877-B73F-BDDACD39B99F}" type="presParOf" srcId="{BDC18F1A-F9A9-4742-89FB-C9B150B14338}" destId="{89D858EA-86A6-405E-8FA9-C6875D14E617}" srcOrd="0" destOrd="0" presId="urn:microsoft.com/office/officeart/2005/8/layout/orgChart1"/>
    <dgm:cxn modelId="{89A5215E-8AD6-4BCF-BBD4-DE614760EA64}" type="presParOf" srcId="{BDC18F1A-F9A9-4742-89FB-C9B150B14338}" destId="{A9E80EE2-16D9-B94E-991F-69A250E4AC03}" srcOrd="1" destOrd="0" presId="urn:microsoft.com/office/officeart/2005/8/layout/orgChart1"/>
    <dgm:cxn modelId="{6ABEDDC1-CC7A-42DF-B531-18291A6D44A0}" type="presParOf" srcId="{A9E80EE2-16D9-B94E-991F-69A250E4AC03}" destId="{24CBE7FC-30E9-5D4C-91EB-AC338FA65161}" srcOrd="0" destOrd="0" presId="urn:microsoft.com/office/officeart/2005/8/layout/orgChart1"/>
    <dgm:cxn modelId="{F2501E66-D8E3-4794-943F-2D74E6DAE3B2}" type="presParOf" srcId="{24CBE7FC-30E9-5D4C-91EB-AC338FA65161}" destId="{89297775-ECBA-3D43-8DE4-FD282E1E50E8}" srcOrd="0" destOrd="0" presId="urn:microsoft.com/office/officeart/2005/8/layout/orgChart1"/>
    <dgm:cxn modelId="{66D5FCFF-8F7C-4B33-84F1-D685E1FA2F02}" type="presParOf" srcId="{24CBE7FC-30E9-5D4C-91EB-AC338FA65161}" destId="{9072F810-70E9-E848-81E2-A25C40CBD3B9}" srcOrd="1" destOrd="0" presId="urn:microsoft.com/office/officeart/2005/8/layout/orgChart1"/>
    <dgm:cxn modelId="{DA384978-9CA6-40CB-BACB-7F4FB92E1789}" type="presParOf" srcId="{A9E80EE2-16D9-B94E-991F-69A250E4AC03}" destId="{50FEE1B1-D228-3F40-8AEB-C87104A9B54F}" srcOrd="1" destOrd="0" presId="urn:microsoft.com/office/officeart/2005/8/layout/orgChart1"/>
    <dgm:cxn modelId="{E63350C4-948E-4018-8DC6-728EC543F43F}" type="presParOf" srcId="{A9E80EE2-16D9-B94E-991F-69A250E4AC03}" destId="{5A9F7934-9614-6343-841D-A85C8352CF6C}" srcOrd="2" destOrd="0" presId="urn:microsoft.com/office/officeart/2005/8/layout/orgChart1"/>
    <dgm:cxn modelId="{EA19EDB8-9108-466F-AEF9-A455F3EB7A5A}" type="presParOf" srcId="{BDC18F1A-F9A9-4742-89FB-C9B150B14338}" destId="{56160B82-EA09-41B6-BED2-0E101E33115B}" srcOrd="2" destOrd="0" presId="urn:microsoft.com/office/officeart/2005/8/layout/orgChart1"/>
    <dgm:cxn modelId="{272F34C1-F244-491D-A3DE-02F0349FD147}" type="presParOf" srcId="{BDC18F1A-F9A9-4742-89FB-C9B150B14338}" destId="{7E8DCFFD-A0C8-ED44-9580-CE93FC1BC1E7}" srcOrd="3" destOrd="0" presId="urn:microsoft.com/office/officeart/2005/8/layout/orgChart1"/>
    <dgm:cxn modelId="{BEB542B7-9D12-4B19-B13C-B2EB607E32F7}" type="presParOf" srcId="{7E8DCFFD-A0C8-ED44-9580-CE93FC1BC1E7}" destId="{067A76DE-CC58-D142-BD54-FA843DC91021}" srcOrd="0" destOrd="0" presId="urn:microsoft.com/office/officeart/2005/8/layout/orgChart1"/>
    <dgm:cxn modelId="{05729190-A928-49D4-B984-590BF3E70CF6}" type="presParOf" srcId="{067A76DE-CC58-D142-BD54-FA843DC91021}" destId="{DE0ED753-2315-D647-83CB-71B11847F1FB}" srcOrd="0" destOrd="0" presId="urn:microsoft.com/office/officeart/2005/8/layout/orgChart1"/>
    <dgm:cxn modelId="{631C89E9-9271-46F0-9A36-0ABAEBF55C26}" type="presParOf" srcId="{067A76DE-CC58-D142-BD54-FA843DC91021}" destId="{E43FAC42-E1C7-FF49-AFF2-1BC9B6F749CA}" srcOrd="1" destOrd="0" presId="urn:microsoft.com/office/officeart/2005/8/layout/orgChart1"/>
    <dgm:cxn modelId="{8001B095-8B77-41BF-9C40-3DE5657BC8C6}" type="presParOf" srcId="{7E8DCFFD-A0C8-ED44-9580-CE93FC1BC1E7}" destId="{80C06764-8A2D-A54E-B9FC-93F012F8DAC0}" srcOrd="1" destOrd="0" presId="urn:microsoft.com/office/officeart/2005/8/layout/orgChart1"/>
    <dgm:cxn modelId="{350C520C-8500-4591-936C-9EF373330957}" type="presParOf" srcId="{80C06764-8A2D-A54E-B9FC-93F012F8DAC0}" destId="{A7638D4D-4C96-4EA5-B8B3-E45340CEA0A7}" srcOrd="0" destOrd="0" presId="urn:microsoft.com/office/officeart/2005/8/layout/orgChart1"/>
    <dgm:cxn modelId="{BF99178C-08B1-4D54-9B0B-E5AB47C5D65B}" type="presParOf" srcId="{80C06764-8A2D-A54E-B9FC-93F012F8DAC0}" destId="{DFE9426B-69FC-4B44-B096-89D381C5EA61}" srcOrd="1" destOrd="0" presId="urn:microsoft.com/office/officeart/2005/8/layout/orgChart1"/>
    <dgm:cxn modelId="{0411A04F-B517-438D-A88D-D49C9770DB0B}" type="presParOf" srcId="{DFE9426B-69FC-4B44-B096-89D381C5EA61}" destId="{0053AEE7-EAF9-46F6-A36C-0E2ADECBA30A}" srcOrd="0" destOrd="0" presId="urn:microsoft.com/office/officeart/2005/8/layout/orgChart1"/>
    <dgm:cxn modelId="{5FAD6272-3501-4692-834E-70719B7E9752}" type="presParOf" srcId="{0053AEE7-EAF9-46F6-A36C-0E2ADECBA30A}" destId="{13156AE2-4CBE-4081-8087-5C7C968D63EC}" srcOrd="0" destOrd="0" presId="urn:microsoft.com/office/officeart/2005/8/layout/orgChart1"/>
    <dgm:cxn modelId="{5795EAAC-9358-48DA-90A4-157E4AE2D9C0}" type="presParOf" srcId="{0053AEE7-EAF9-46F6-A36C-0E2ADECBA30A}" destId="{4D1CD8D0-0148-4420-B7E2-073FF9F65F1A}" srcOrd="1" destOrd="0" presId="urn:microsoft.com/office/officeart/2005/8/layout/orgChart1"/>
    <dgm:cxn modelId="{4C29AF9E-13E2-4B35-B9E2-991D3DC4C3A1}" type="presParOf" srcId="{DFE9426B-69FC-4B44-B096-89D381C5EA61}" destId="{306B20DC-52BE-42F5-B3DA-F1D1AF966CF7}" srcOrd="1" destOrd="0" presId="urn:microsoft.com/office/officeart/2005/8/layout/orgChart1"/>
    <dgm:cxn modelId="{FB5CE888-0998-4FD3-AB4A-040C12BCB6C6}" type="presParOf" srcId="{DFE9426B-69FC-4B44-B096-89D381C5EA61}" destId="{9219FEB7-49E5-413F-AD55-14A10F0CA3BD}" srcOrd="2" destOrd="0" presId="urn:microsoft.com/office/officeart/2005/8/layout/orgChart1"/>
    <dgm:cxn modelId="{811ABF3B-B896-4A2C-AAE7-50B73807594A}" type="presParOf" srcId="{7E8DCFFD-A0C8-ED44-9580-CE93FC1BC1E7}" destId="{8B3B0632-3253-5B4C-A128-AF8546AB0EB1}" srcOrd="2" destOrd="0" presId="urn:microsoft.com/office/officeart/2005/8/layout/orgChart1"/>
    <dgm:cxn modelId="{85456DB1-AB69-4BBC-816F-FCE9773864A7}" type="presParOf" srcId="{BDC18F1A-F9A9-4742-89FB-C9B150B14338}" destId="{B072DD42-6681-4467-BAD9-F585B3B76BD9}" srcOrd="4" destOrd="0" presId="urn:microsoft.com/office/officeart/2005/8/layout/orgChart1"/>
    <dgm:cxn modelId="{E3D4E544-5E0B-4B2C-8286-87BF9609EFEC}" type="presParOf" srcId="{BDC18F1A-F9A9-4742-89FB-C9B150B14338}" destId="{DDF74278-3E5E-4836-B6A6-6D8A2A4BB5C2}" srcOrd="5" destOrd="0" presId="urn:microsoft.com/office/officeart/2005/8/layout/orgChart1"/>
    <dgm:cxn modelId="{872BB538-AD79-4EEE-B313-E82C51C3DAB4}" type="presParOf" srcId="{DDF74278-3E5E-4836-B6A6-6D8A2A4BB5C2}" destId="{EFD1B2D1-835A-48ED-9B68-33F26EA904D7}" srcOrd="0" destOrd="0" presId="urn:microsoft.com/office/officeart/2005/8/layout/orgChart1"/>
    <dgm:cxn modelId="{23C8BCF4-34DF-4C8F-96FB-743EF77BD6C5}" type="presParOf" srcId="{EFD1B2D1-835A-48ED-9B68-33F26EA904D7}" destId="{FE26133B-D75C-4A2B-9B0D-DF13BFB25295}" srcOrd="0" destOrd="0" presId="urn:microsoft.com/office/officeart/2005/8/layout/orgChart1"/>
    <dgm:cxn modelId="{336C016C-D970-49C7-A791-22ACC7030BE2}" type="presParOf" srcId="{EFD1B2D1-835A-48ED-9B68-33F26EA904D7}" destId="{B66EBE58-859B-4CC1-8069-7CCAB388AABC}" srcOrd="1" destOrd="0" presId="urn:microsoft.com/office/officeart/2005/8/layout/orgChart1"/>
    <dgm:cxn modelId="{19D753E8-EAA2-4BA6-A18B-6663091AEE08}" type="presParOf" srcId="{DDF74278-3E5E-4836-B6A6-6D8A2A4BB5C2}" destId="{60BA5B6A-1E25-420C-975E-E754453961A7}" srcOrd="1" destOrd="0" presId="urn:microsoft.com/office/officeart/2005/8/layout/orgChart1"/>
    <dgm:cxn modelId="{FFD3B3DA-3CE6-4EF5-9EA8-35C44260B337}" type="presParOf" srcId="{60BA5B6A-1E25-420C-975E-E754453961A7}" destId="{143B013E-4FB6-4D1D-9241-518C58480881}" srcOrd="0" destOrd="0" presId="urn:microsoft.com/office/officeart/2005/8/layout/orgChart1"/>
    <dgm:cxn modelId="{3134ED2E-32D6-48CF-9896-4951D6BC1C11}" type="presParOf" srcId="{60BA5B6A-1E25-420C-975E-E754453961A7}" destId="{6F248500-E012-49CD-8747-DA530376B8AF}" srcOrd="1" destOrd="0" presId="urn:microsoft.com/office/officeart/2005/8/layout/orgChart1"/>
    <dgm:cxn modelId="{7F8192D9-8BA8-4D5D-AE91-8B9D63C347A0}" type="presParOf" srcId="{6F248500-E012-49CD-8747-DA530376B8AF}" destId="{FF6E8A79-F654-40DF-8CE7-51F820C95AB1}" srcOrd="0" destOrd="0" presId="urn:microsoft.com/office/officeart/2005/8/layout/orgChart1"/>
    <dgm:cxn modelId="{59CD1966-2CFA-4D5F-A0B5-8E0CC23DA2C5}" type="presParOf" srcId="{FF6E8A79-F654-40DF-8CE7-51F820C95AB1}" destId="{25C1CC34-28D5-4EE7-8BF6-E5FD41C2424A}" srcOrd="0" destOrd="0" presId="urn:microsoft.com/office/officeart/2005/8/layout/orgChart1"/>
    <dgm:cxn modelId="{DB47C920-FE51-4486-B071-12E347F5A2A1}" type="presParOf" srcId="{FF6E8A79-F654-40DF-8CE7-51F820C95AB1}" destId="{3C47EF30-28C5-4A1F-A0CE-EC5AFEA95831}" srcOrd="1" destOrd="0" presId="urn:microsoft.com/office/officeart/2005/8/layout/orgChart1"/>
    <dgm:cxn modelId="{7FBA8E17-2FED-4107-9EBE-258C657FA755}" type="presParOf" srcId="{6F248500-E012-49CD-8747-DA530376B8AF}" destId="{4809556A-C448-4B49-8CEF-2068F4B9185A}" srcOrd="1" destOrd="0" presId="urn:microsoft.com/office/officeart/2005/8/layout/orgChart1"/>
    <dgm:cxn modelId="{5E375436-7B52-4C20-98F8-8E86FF8A10AD}" type="presParOf" srcId="{6F248500-E012-49CD-8747-DA530376B8AF}" destId="{2C4BA952-320B-48B5-BB36-2E62A02FEFB8}" srcOrd="2" destOrd="0" presId="urn:microsoft.com/office/officeart/2005/8/layout/orgChart1"/>
    <dgm:cxn modelId="{C144EFDE-3775-4205-BEBD-95B5C357887B}" type="presParOf" srcId="{60BA5B6A-1E25-420C-975E-E754453961A7}" destId="{CC46ACD2-3346-4FF8-A3E3-01DA07A4F5FF}" srcOrd="2" destOrd="0" presId="urn:microsoft.com/office/officeart/2005/8/layout/orgChart1"/>
    <dgm:cxn modelId="{BBFE1A8F-3ED4-4BE5-96EF-7D830E6C4172}" type="presParOf" srcId="{60BA5B6A-1E25-420C-975E-E754453961A7}" destId="{3AE156D7-6133-4723-B7EE-15ECDC7ECB9F}" srcOrd="3" destOrd="0" presId="urn:microsoft.com/office/officeart/2005/8/layout/orgChart1"/>
    <dgm:cxn modelId="{10927D6C-726D-469F-B0EB-BDD0CB25C175}" type="presParOf" srcId="{3AE156D7-6133-4723-B7EE-15ECDC7ECB9F}" destId="{779C9679-42D7-43BA-9DAC-04E9AFCB16C6}" srcOrd="0" destOrd="0" presId="urn:microsoft.com/office/officeart/2005/8/layout/orgChart1"/>
    <dgm:cxn modelId="{644B12B3-3701-4976-903E-887837A17AD3}" type="presParOf" srcId="{779C9679-42D7-43BA-9DAC-04E9AFCB16C6}" destId="{5181C955-8A1F-4D42-86A7-F3EFDACC458E}" srcOrd="0" destOrd="0" presId="urn:microsoft.com/office/officeart/2005/8/layout/orgChart1"/>
    <dgm:cxn modelId="{629898A5-386B-4840-8770-C4C4409D69E8}" type="presParOf" srcId="{779C9679-42D7-43BA-9DAC-04E9AFCB16C6}" destId="{420AFA4C-0DA8-4A80-8FF2-FBC035795703}" srcOrd="1" destOrd="0" presId="urn:microsoft.com/office/officeart/2005/8/layout/orgChart1"/>
    <dgm:cxn modelId="{3C9E2FD6-09DD-4816-A310-B452D91D95C5}" type="presParOf" srcId="{3AE156D7-6133-4723-B7EE-15ECDC7ECB9F}" destId="{FDFFB2A1-7B61-45F0-95FD-603FFCBD4CF7}" srcOrd="1" destOrd="0" presId="urn:microsoft.com/office/officeart/2005/8/layout/orgChart1"/>
    <dgm:cxn modelId="{C1D3536C-CDD9-452B-8BEB-C63D4F83215A}" type="presParOf" srcId="{3AE156D7-6133-4723-B7EE-15ECDC7ECB9F}" destId="{DCE54E27-D93E-4FC6-9CBE-3E54574B32BC}" srcOrd="2" destOrd="0" presId="urn:microsoft.com/office/officeart/2005/8/layout/orgChart1"/>
    <dgm:cxn modelId="{063F838A-257E-4B74-A81A-0AAA526B557D}" type="presParOf" srcId="{60BA5B6A-1E25-420C-975E-E754453961A7}" destId="{33660E86-C810-40A6-AD04-48E20BF2D281}" srcOrd="4" destOrd="0" presId="urn:microsoft.com/office/officeart/2005/8/layout/orgChart1"/>
    <dgm:cxn modelId="{10D9C2A0-BC82-4D88-A5B9-61D500D58EE6}" type="presParOf" srcId="{60BA5B6A-1E25-420C-975E-E754453961A7}" destId="{D202689C-D180-4072-9811-320A66F9387A}" srcOrd="5" destOrd="0" presId="urn:microsoft.com/office/officeart/2005/8/layout/orgChart1"/>
    <dgm:cxn modelId="{D5804C43-CC66-4389-857A-DDCB9BFEDF08}" type="presParOf" srcId="{D202689C-D180-4072-9811-320A66F9387A}" destId="{314C82D9-1EB2-4321-B086-D201067B2335}" srcOrd="0" destOrd="0" presId="urn:microsoft.com/office/officeart/2005/8/layout/orgChart1"/>
    <dgm:cxn modelId="{AC085949-5800-4A2E-AD8A-F65DE1DC43B6}" type="presParOf" srcId="{314C82D9-1EB2-4321-B086-D201067B2335}" destId="{F3C9EF94-1F5A-4A1A-9AED-80AAB077118A}" srcOrd="0" destOrd="0" presId="urn:microsoft.com/office/officeart/2005/8/layout/orgChart1"/>
    <dgm:cxn modelId="{D4C3B42D-4D59-4E5A-9075-1CC7082B2A9F}" type="presParOf" srcId="{314C82D9-1EB2-4321-B086-D201067B2335}" destId="{945CD2AE-C35D-4B1E-BC65-5F1481506EF3}" srcOrd="1" destOrd="0" presId="urn:microsoft.com/office/officeart/2005/8/layout/orgChart1"/>
    <dgm:cxn modelId="{55C6C7D2-D188-49C1-BC68-8650DC0624A5}" type="presParOf" srcId="{D202689C-D180-4072-9811-320A66F9387A}" destId="{2FED75A8-656F-486B-BA22-53149B2F86FB}" srcOrd="1" destOrd="0" presId="urn:microsoft.com/office/officeart/2005/8/layout/orgChart1"/>
    <dgm:cxn modelId="{E4DE1CE2-D352-409A-A322-1D706D4726C9}" type="presParOf" srcId="{D202689C-D180-4072-9811-320A66F9387A}" destId="{0EAEC444-50B9-40A4-9F81-7AA519D0D166}" srcOrd="2" destOrd="0" presId="urn:microsoft.com/office/officeart/2005/8/layout/orgChart1"/>
    <dgm:cxn modelId="{89F3E771-A570-4621-A4D5-B4A941A07BFD}" type="presParOf" srcId="{DDF74278-3E5E-4836-B6A6-6D8A2A4BB5C2}" destId="{2CF4656E-64A5-4FF2-91BA-315C9E86D3C4}" srcOrd="2" destOrd="0" presId="urn:microsoft.com/office/officeart/2005/8/layout/orgChart1"/>
    <dgm:cxn modelId="{B0FCFFC5-5C08-4555-8363-F92F540512B0}" type="presParOf" srcId="{4FCC6ED3-3777-A042-AA5A-A0381C6575FF}" destId="{18BAEBBD-8E8D-7A48-AD81-32C6C7E413B0}" srcOrd="2" destOrd="0" presId="urn:microsoft.com/office/officeart/2005/8/layout/orgChart1"/>
    <dgm:cxn modelId="{520D6062-F818-4F04-9746-AD616CD542CD}" type="presParOf" srcId="{A7A79E24-E37B-3445-9971-FA64B7AD05AA}" destId="{1966FF14-00F9-DD42-B77A-13CFC028B880}" srcOrd="2" destOrd="0" presId="urn:microsoft.com/office/officeart/2005/8/layout/orgChart1"/>
    <dgm:cxn modelId="{BE104C7A-B31E-4E9C-ABDF-A0FFA5F66755}" type="presParOf" srcId="{A7A79E24-E37B-3445-9971-FA64B7AD05AA}" destId="{4D25B807-6028-0C43-BE9F-9E0B48B5E1DA}" srcOrd="3" destOrd="0" presId="urn:microsoft.com/office/officeart/2005/8/layout/orgChart1"/>
    <dgm:cxn modelId="{22D897BB-25D0-434E-A602-D9B0A9AD9759}" type="presParOf" srcId="{4D25B807-6028-0C43-BE9F-9E0B48B5E1DA}" destId="{264413FF-F9F6-184C-955C-9354235D11B8}" srcOrd="0" destOrd="0" presId="urn:microsoft.com/office/officeart/2005/8/layout/orgChart1"/>
    <dgm:cxn modelId="{B5D35B0D-77F7-4388-A3BA-DFA1733AA77E}" type="presParOf" srcId="{264413FF-F9F6-184C-955C-9354235D11B8}" destId="{C50341F7-F169-8241-88A1-F8DFFAB73E56}" srcOrd="0" destOrd="0" presId="urn:microsoft.com/office/officeart/2005/8/layout/orgChart1"/>
    <dgm:cxn modelId="{9CB615FD-B9E7-4260-A54D-975FA041E9FC}" type="presParOf" srcId="{264413FF-F9F6-184C-955C-9354235D11B8}" destId="{19A938DC-A1BB-7844-84F5-BB016C12F796}" srcOrd="1" destOrd="0" presId="urn:microsoft.com/office/officeart/2005/8/layout/orgChart1"/>
    <dgm:cxn modelId="{3BEFFDEF-916D-4229-9CEC-9DB3311A78F7}" type="presParOf" srcId="{4D25B807-6028-0C43-BE9F-9E0B48B5E1DA}" destId="{F044ED99-8600-024E-8D89-9E4516FD15A1}" srcOrd="1" destOrd="0" presId="urn:microsoft.com/office/officeart/2005/8/layout/orgChart1"/>
    <dgm:cxn modelId="{CEA79C76-A617-4727-AA93-22C683ABA70A}" type="presParOf" srcId="{F044ED99-8600-024E-8D89-9E4516FD15A1}" destId="{71052B69-5455-491D-9A7C-27D9F9589E32}" srcOrd="0" destOrd="0" presId="urn:microsoft.com/office/officeart/2005/8/layout/orgChart1"/>
    <dgm:cxn modelId="{4A95EEF4-A494-4468-B9EA-333F3076EDD5}" type="presParOf" srcId="{F044ED99-8600-024E-8D89-9E4516FD15A1}" destId="{48C2CDC9-8648-472D-9248-1D84A19F7D8F}" srcOrd="1" destOrd="0" presId="urn:microsoft.com/office/officeart/2005/8/layout/orgChart1"/>
    <dgm:cxn modelId="{B5681A07-D378-45BD-9ABD-0538DF1C839F}" type="presParOf" srcId="{48C2CDC9-8648-472D-9248-1D84A19F7D8F}" destId="{758AA4E6-4251-4D84-8359-74FE92CF5B09}" srcOrd="0" destOrd="0" presId="urn:microsoft.com/office/officeart/2005/8/layout/orgChart1"/>
    <dgm:cxn modelId="{B6F47039-DC99-4BBE-A731-BA1B80A94509}" type="presParOf" srcId="{758AA4E6-4251-4D84-8359-74FE92CF5B09}" destId="{526A1142-6D31-41B0-87E7-86D96A7FCA92}" srcOrd="0" destOrd="0" presId="urn:microsoft.com/office/officeart/2005/8/layout/orgChart1"/>
    <dgm:cxn modelId="{910A8486-5F6C-4F83-B127-FC1507BDF307}" type="presParOf" srcId="{758AA4E6-4251-4D84-8359-74FE92CF5B09}" destId="{C0426AC0-65D6-425A-82E3-0CDDDFE15C74}" srcOrd="1" destOrd="0" presId="urn:microsoft.com/office/officeart/2005/8/layout/orgChart1"/>
    <dgm:cxn modelId="{0950E146-8590-4E84-8C29-CB59239B97DD}" type="presParOf" srcId="{48C2CDC9-8648-472D-9248-1D84A19F7D8F}" destId="{EF8BD23F-03C0-444E-879E-9A9316A39C53}" srcOrd="1" destOrd="0" presId="urn:microsoft.com/office/officeart/2005/8/layout/orgChart1"/>
    <dgm:cxn modelId="{6E3FF1A5-45B0-495B-B5DC-62798C54E5B8}" type="presParOf" srcId="{48C2CDC9-8648-472D-9248-1D84A19F7D8F}" destId="{4C2D3A64-498E-48CB-8339-62C2876A5D34}" srcOrd="2" destOrd="0" presId="urn:microsoft.com/office/officeart/2005/8/layout/orgChart1"/>
    <dgm:cxn modelId="{6DE4207A-C573-4DFF-92E3-74BC6B910B68}" type="presParOf" srcId="{F044ED99-8600-024E-8D89-9E4516FD15A1}" destId="{2841896F-6BF9-4B6C-80C2-5FE522F13AC4}" srcOrd="2" destOrd="0" presId="urn:microsoft.com/office/officeart/2005/8/layout/orgChart1"/>
    <dgm:cxn modelId="{7F8D12BF-9685-4781-803A-C561E73C96AA}" type="presParOf" srcId="{F044ED99-8600-024E-8D89-9E4516FD15A1}" destId="{F979EA8E-1E62-4A19-A298-C2FA2F749429}" srcOrd="3" destOrd="0" presId="urn:microsoft.com/office/officeart/2005/8/layout/orgChart1"/>
    <dgm:cxn modelId="{D027BF72-949E-41B0-A407-734E9A771057}" type="presParOf" srcId="{F979EA8E-1E62-4A19-A298-C2FA2F749429}" destId="{04662A40-E474-414A-9042-124C2668DD07}" srcOrd="0" destOrd="0" presId="urn:microsoft.com/office/officeart/2005/8/layout/orgChart1"/>
    <dgm:cxn modelId="{CB5D80C5-6C4C-4300-B925-067B086FD0B3}" type="presParOf" srcId="{04662A40-E474-414A-9042-124C2668DD07}" destId="{A897B692-3A57-4DC1-970F-D5912EEBDD96}" srcOrd="0" destOrd="0" presId="urn:microsoft.com/office/officeart/2005/8/layout/orgChart1"/>
    <dgm:cxn modelId="{5256666A-6C28-42AA-AAE7-138A7E3A796D}" type="presParOf" srcId="{04662A40-E474-414A-9042-124C2668DD07}" destId="{4628A55C-71C4-44F5-B074-7646AB4BD36F}" srcOrd="1" destOrd="0" presId="urn:microsoft.com/office/officeart/2005/8/layout/orgChart1"/>
    <dgm:cxn modelId="{D162400E-AE6B-4CDB-BFE8-5957A27FB66A}" type="presParOf" srcId="{F979EA8E-1E62-4A19-A298-C2FA2F749429}" destId="{242C1002-6D80-4452-950C-087EFB7B8575}" srcOrd="1" destOrd="0" presId="urn:microsoft.com/office/officeart/2005/8/layout/orgChart1"/>
    <dgm:cxn modelId="{E3F264C7-1EFA-4C8C-94B9-39071E76000B}" type="presParOf" srcId="{F979EA8E-1E62-4A19-A298-C2FA2F749429}" destId="{E0F02C55-73ED-4205-9067-6C274C964840}" srcOrd="2" destOrd="0" presId="urn:microsoft.com/office/officeart/2005/8/layout/orgChart1"/>
    <dgm:cxn modelId="{2BB28705-B8DA-48AF-A353-CC9C78752036}" type="presParOf" srcId="{F044ED99-8600-024E-8D89-9E4516FD15A1}" destId="{C98A8F07-33DF-4CC0-A62B-0B6A7C0E6893}" srcOrd="4" destOrd="0" presId="urn:microsoft.com/office/officeart/2005/8/layout/orgChart1"/>
    <dgm:cxn modelId="{D002A858-2AA2-4218-AE39-A71B3AB9CAFE}" type="presParOf" srcId="{F044ED99-8600-024E-8D89-9E4516FD15A1}" destId="{1ADAE643-6C82-4D80-9EC2-432C4691A0E9}" srcOrd="5" destOrd="0" presId="urn:microsoft.com/office/officeart/2005/8/layout/orgChart1"/>
    <dgm:cxn modelId="{031AACAA-B0C1-4D41-B753-0431CA1A33ED}" type="presParOf" srcId="{1ADAE643-6C82-4D80-9EC2-432C4691A0E9}" destId="{A957ECA9-E225-4321-A806-4407DD6A9D73}" srcOrd="0" destOrd="0" presId="urn:microsoft.com/office/officeart/2005/8/layout/orgChart1"/>
    <dgm:cxn modelId="{E8A0C231-419A-458B-A0CB-B4A719662155}" type="presParOf" srcId="{A957ECA9-E225-4321-A806-4407DD6A9D73}" destId="{5344C361-0AAD-4081-A0F6-AC04EA456D9B}" srcOrd="0" destOrd="0" presId="urn:microsoft.com/office/officeart/2005/8/layout/orgChart1"/>
    <dgm:cxn modelId="{7351DCB6-2B0D-4FB5-8C23-E8408FFE79D9}" type="presParOf" srcId="{A957ECA9-E225-4321-A806-4407DD6A9D73}" destId="{5EAF1E80-DE3D-4088-A814-7353C9E0E6D5}" srcOrd="1" destOrd="0" presId="urn:microsoft.com/office/officeart/2005/8/layout/orgChart1"/>
    <dgm:cxn modelId="{B83F4BF4-82D9-449B-A22B-A3DCAE33660B}" type="presParOf" srcId="{1ADAE643-6C82-4D80-9EC2-432C4691A0E9}" destId="{81743088-2F2D-433A-A16A-C7973219DA85}" srcOrd="1" destOrd="0" presId="urn:microsoft.com/office/officeart/2005/8/layout/orgChart1"/>
    <dgm:cxn modelId="{A3947F55-55F0-446A-B8EC-616A8F3F2B0E}" type="presParOf" srcId="{1ADAE643-6C82-4D80-9EC2-432C4691A0E9}" destId="{63C3C1D2-5C65-4558-9BB8-63E9C7F109D5}" srcOrd="2" destOrd="0" presId="urn:microsoft.com/office/officeart/2005/8/layout/orgChart1"/>
    <dgm:cxn modelId="{FC414B38-CFC1-416A-84C7-D409592224E0}" type="presParOf" srcId="{F044ED99-8600-024E-8D89-9E4516FD15A1}" destId="{3BA2CB0B-5FA5-42EB-9802-7D59B3739B14}" srcOrd="6" destOrd="0" presId="urn:microsoft.com/office/officeart/2005/8/layout/orgChart1"/>
    <dgm:cxn modelId="{B9E3951B-FEC8-41AF-8A24-81B05A6D553B}" type="presParOf" srcId="{F044ED99-8600-024E-8D89-9E4516FD15A1}" destId="{55C8E156-F82E-454E-A258-5B80B90E8FBD}" srcOrd="7" destOrd="0" presId="urn:microsoft.com/office/officeart/2005/8/layout/orgChart1"/>
    <dgm:cxn modelId="{540781B7-7447-4E52-A93B-B68C7906DA76}" type="presParOf" srcId="{55C8E156-F82E-454E-A258-5B80B90E8FBD}" destId="{75463057-5ADF-469C-A4E8-56AB38EB6124}" srcOrd="0" destOrd="0" presId="urn:microsoft.com/office/officeart/2005/8/layout/orgChart1"/>
    <dgm:cxn modelId="{B52C6A8C-733B-4269-8B54-322880D27889}" type="presParOf" srcId="{75463057-5ADF-469C-A4E8-56AB38EB6124}" destId="{6A528236-1DC0-4632-8169-9B3F042B4958}" srcOrd="0" destOrd="0" presId="urn:microsoft.com/office/officeart/2005/8/layout/orgChart1"/>
    <dgm:cxn modelId="{F4F03036-3198-4FCC-BD9D-CE4475D9C8A2}" type="presParOf" srcId="{75463057-5ADF-469C-A4E8-56AB38EB6124}" destId="{C6329515-CF29-4227-93A2-7CE0FA35009B}" srcOrd="1" destOrd="0" presId="urn:microsoft.com/office/officeart/2005/8/layout/orgChart1"/>
    <dgm:cxn modelId="{11B24B93-0C1A-4B4E-82B9-3E37D951AD10}" type="presParOf" srcId="{55C8E156-F82E-454E-A258-5B80B90E8FBD}" destId="{463B5F64-C118-44C5-A0C3-17DEC73FB9B6}" srcOrd="1" destOrd="0" presId="urn:microsoft.com/office/officeart/2005/8/layout/orgChart1"/>
    <dgm:cxn modelId="{F77087E6-004F-4B3B-BC22-C5A1766BB17D}" type="presParOf" srcId="{55C8E156-F82E-454E-A258-5B80B90E8FBD}" destId="{49C7425F-1BF5-4468-9A49-BA3BB1B63BA5}" srcOrd="2" destOrd="0" presId="urn:microsoft.com/office/officeart/2005/8/layout/orgChart1"/>
    <dgm:cxn modelId="{A31CCDD8-B56A-4304-B7AB-761D4357C612}" type="presParOf" srcId="{F044ED99-8600-024E-8D89-9E4516FD15A1}" destId="{968098DE-948B-499C-9E2B-DCF9CF7214BE}" srcOrd="8" destOrd="0" presId="urn:microsoft.com/office/officeart/2005/8/layout/orgChart1"/>
    <dgm:cxn modelId="{BE101303-4DA7-483F-B2B7-25A118B817E0}" type="presParOf" srcId="{F044ED99-8600-024E-8D89-9E4516FD15A1}" destId="{AA7574FF-9CE6-429D-9A9D-B721757AEC8D}" srcOrd="9" destOrd="0" presId="urn:microsoft.com/office/officeart/2005/8/layout/orgChart1"/>
    <dgm:cxn modelId="{424835F8-E8FD-419C-8C14-736AD38419C3}" type="presParOf" srcId="{AA7574FF-9CE6-429D-9A9D-B721757AEC8D}" destId="{73BA4311-C5E7-4086-999A-5CA499C77F94}" srcOrd="0" destOrd="0" presId="urn:microsoft.com/office/officeart/2005/8/layout/orgChart1"/>
    <dgm:cxn modelId="{E47A1264-36D4-4B3E-B353-46582956F0FD}" type="presParOf" srcId="{73BA4311-C5E7-4086-999A-5CA499C77F94}" destId="{ADDFC0D1-3F09-4DE6-916B-BD4167766BA9}" srcOrd="0" destOrd="0" presId="urn:microsoft.com/office/officeart/2005/8/layout/orgChart1"/>
    <dgm:cxn modelId="{79358918-08CB-444A-BD41-960804D0D821}" type="presParOf" srcId="{73BA4311-C5E7-4086-999A-5CA499C77F94}" destId="{9A773AAC-26D9-4801-8ED4-ADCBA866932D}" srcOrd="1" destOrd="0" presId="urn:microsoft.com/office/officeart/2005/8/layout/orgChart1"/>
    <dgm:cxn modelId="{67F1725B-8FAB-49A0-B560-CCB04B546BDB}" type="presParOf" srcId="{AA7574FF-9CE6-429D-9A9D-B721757AEC8D}" destId="{31CF002C-BA9D-42ED-8E85-9768B0B58D33}" srcOrd="1" destOrd="0" presId="urn:microsoft.com/office/officeart/2005/8/layout/orgChart1"/>
    <dgm:cxn modelId="{48AD3C05-209E-44D7-803F-A7536F881BA5}" type="presParOf" srcId="{AA7574FF-9CE6-429D-9A9D-B721757AEC8D}" destId="{0468CB78-4E61-49A8-8E6F-CF27479BCEFB}" srcOrd="2" destOrd="0" presId="urn:microsoft.com/office/officeart/2005/8/layout/orgChart1"/>
    <dgm:cxn modelId="{8736DD7D-81F7-4B01-9062-8150FCDD2BB2}" type="presParOf" srcId="{F044ED99-8600-024E-8D89-9E4516FD15A1}" destId="{E8345689-4980-4741-8C36-CABB8C366A81}" srcOrd="10" destOrd="0" presId="urn:microsoft.com/office/officeart/2005/8/layout/orgChart1"/>
    <dgm:cxn modelId="{4B7B5888-5750-4C83-83C1-B0AAA0EB601E}" type="presParOf" srcId="{F044ED99-8600-024E-8D89-9E4516FD15A1}" destId="{71D6EEF5-6CAE-4173-A33A-C7B912C93515}" srcOrd="11" destOrd="0" presId="urn:microsoft.com/office/officeart/2005/8/layout/orgChart1"/>
    <dgm:cxn modelId="{7A756D05-693C-431F-A2BB-4C3385F18798}" type="presParOf" srcId="{71D6EEF5-6CAE-4173-A33A-C7B912C93515}" destId="{0D212124-A465-4711-A307-5D6F91521DD2}" srcOrd="0" destOrd="0" presId="urn:microsoft.com/office/officeart/2005/8/layout/orgChart1"/>
    <dgm:cxn modelId="{097A29EC-32B4-428D-88A9-D30ACE2F2C38}" type="presParOf" srcId="{0D212124-A465-4711-A307-5D6F91521DD2}" destId="{91BCF39A-5BE2-4731-B264-041A634F669A}" srcOrd="0" destOrd="0" presId="urn:microsoft.com/office/officeart/2005/8/layout/orgChart1"/>
    <dgm:cxn modelId="{343AC348-1EAA-4E9F-8601-F06FA1A2033E}" type="presParOf" srcId="{0D212124-A465-4711-A307-5D6F91521DD2}" destId="{29A42F61-FF25-4975-8239-D71DD9A686DB}" srcOrd="1" destOrd="0" presId="urn:microsoft.com/office/officeart/2005/8/layout/orgChart1"/>
    <dgm:cxn modelId="{B1745C0E-00AE-423A-8949-69114553378D}" type="presParOf" srcId="{71D6EEF5-6CAE-4173-A33A-C7B912C93515}" destId="{12B5B505-038F-4813-979A-A54BD8DAE242}" srcOrd="1" destOrd="0" presId="urn:microsoft.com/office/officeart/2005/8/layout/orgChart1"/>
    <dgm:cxn modelId="{E51C013A-CBC8-4DBA-ADDA-D6E74783809D}" type="presParOf" srcId="{71D6EEF5-6CAE-4173-A33A-C7B912C93515}" destId="{367C9416-E0A5-4299-A1C4-67982F5AA2F1}" srcOrd="2" destOrd="0" presId="urn:microsoft.com/office/officeart/2005/8/layout/orgChart1"/>
    <dgm:cxn modelId="{0413D82B-BBCD-4D04-B696-3D039180B4E5}" type="presParOf" srcId="{4D25B807-6028-0C43-BE9F-9E0B48B5E1DA}" destId="{D56CEEE5-332A-A54B-B9BC-84C893B86094}" srcOrd="2" destOrd="0" presId="urn:microsoft.com/office/officeart/2005/8/layout/orgChart1"/>
    <dgm:cxn modelId="{C195630A-453A-4EEC-8992-08441CF437EA}" type="presParOf" srcId="{40699E24-6DD9-9D4A-8301-9CFC447D2448}" destId="{B3BCA378-971B-3142-9FB1-FE50CB1B1DC6}" srcOrd="2" destOrd="0" presId="urn:microsoft.com/office/officeart/2005/8/layout/orgChart1"/>
    <dgm:cxn modelId="{8A1638DA-5F29-4F8C-AC2C-BA4578EBC9AC}" type="presParOf" srcId="{549DB809-A457-0747-A95C-4AC1F6DCCB12}" destId="{4A109E62-44D1-FE4B-9995-A9049EC01772}" srcOrd="2" destOrd="0" presId="urn:microsoft.com/office/officeart/2005/8/layout/orgChart1"/>
    <dgm:cxn modelId="{CAF66095-7FAD-493E-961D-9CC45E76A0B7}" type="presParOf" srcId="{549DB809-A457-0747-A95C-4AC1F6DCCB12}" destId="{871AACDA-E650-3A4F-AE06-DCF07A432E53}" srcOrd="3" destOrd="0" presId="urn:microsoft.com/office/officeart/2005/8/layout/orgChart1"/>
    <dgm:cxn modelId="{5BD0EF05-71C6-4B98-A90C-F3158623AC79}" type="presParOf" srcId="{871AACDA-E650-3A4F-AE06-DCF07A432E53}" destId="{850A0117-482C-A542-AEF1-DD8E73B6E5FD}" srcOrd="0" destOrd="0" presId="urn:microsoft.com/office/officeart/2005/8/layout/orgChart1"/>
    <dgm:cxn modelId="{F9B1546B-078D-4139-854E-B3A98F8AA591}" type="presParOf" srcId="{850A0117-482C-A542-AEF1-DD8E73B6E5FD}" destId="{C8745E91-3D4A-A044-B584-30D76F9FD46E}" srcOrd="0" destOrd="0" presId="urn:microsoft.com/office/officeart/2005/8/layout/orgChart1"/>
    <dgm:cxn modelId="{EE5250D7-2B94-4A0A-BD34-14ABB7BFA24F}" type="presParOf" srcId="{850A0117-482C-A542-AEF1-DD8E73B6E5FD}" destId="{BF42872E-8B9A-9542-9049-01ECE01DDE7A}" srcOrd="1" destOrd="0" presId="urn:microsoft.com/office/officeart/2005/8/layout/orgChart1"/>
    <dgm:cxn modelId="{49C52817-C882-4632-AABC-F06CB45543D1}" type="presParOf" srcId="{871AACDA-E650-3A4F-AE06-DCF07A432E53}" destId="{FFE31EB6-CA8D-F542-A123-734D443B6BFE}" srcOrd="1" destOrd="0" presId="urn:microsoft.com/office/officeart/2005/8/layout/orgChart1"/>
    <dgm:cxn modelId="{41E11A00-F426-454B-A3F8-83E45891EC34}" type="presParOf" srcId="{FFE31EB6-CA8D-F542-A123-734D443B6BFE}" destId="{F11C3E89-E6DB-43C6-BEB4-624710ADC2A7}" srcOrd="0" destOrd="0" presId="urn:microsoft.com/office/officeart/2005/8/layout/orgChart1"/>
    <dgm:cxn modelId="{8A36ED65-CCF1-4DC8-86C8-D1AA1E093490}" type="presParOf" srcId="{FFE31EB6-CA8D-F542-A123-734D443B6BFE}" destId="{7A596217-C0A9-4226-863D-BF5ADC2D7DB9}" srcOrd="1" destOrd="0" presId="urn:microsoft.com/office/officeart/2005/8/layout/orgChart1"/>
    <dgm:cxn modelId="{060D8F0B-FA8B-4919-A83A-D1761F0D8B27}" type="presParOf" srcId="{7A596217-C0A9-4226-863D-BF5ADC2D7DB9}" destId="{65C6EEF6-23FB-4640-91A0-4821D205E8F8}" srcOrd="0" destOrd="0" presId="urn:microsoft.com/office/officeart/2005/8/layout/orgChart1"/>
    <dgm:cxn modelId="{00D84112-480A-4862-A504-8819AF31E5BB}" type="presParOf" srcId="{65C6EEF6-23FB-4640-91A0-4821D205E8F8}" destId="{B216A8F1-672A-440C-8B64-10F625370711}" srcOrd="0" destOrd="0" presId="urn:microsoft.com/office/officeart/2005/8/layout/orgChart1"/>
    <dgm:cxn modelId="{DD105F31-7C7F-4B2C-ADBF-ADEDAE41D3DE}" type="presParOf" srcId="{65C6EEF6-23FB-4640-91A0-4821D205E8F8}" destId="{9F031ED5-3578-4FD9-B2C7-CE445F4DD6AC}" srcOrd="1" destOrd="0" presId="urn:microsoft.com/office/officeart/2005/8/layout/orgChart1"/>
    <dgm:cxn modelId="{DDBEBDEF-DFAC-4658-A750-DE5E66F1B745}" type="presParOf" srcId="{7A596217-C0A9-4226-863D-BF5ADC2D7DB9}" destId="{5B1B2AC7-BE8F-43DE-AA60-4FC9BE38B43B}" srcOrd="1" destOrd="0" presId="urn:microsoft.com/office/officeart/2005/8/layout/orgChart1"/>
    <dgm:cxn modelId="{1A3E8093-D717-4112-82AB-7BCF4FBD55E6}" type="presParOf" srcId="{5B1B2AC7-BE8F-43DE-AA60-4FC9BE38B43B}" destId="{3E0576FD-686A-4C6D-95C2-AADC6EC79EA4}" srcOrd="0" destOrd="0" presId="urn:microsoft.com/office/officeart/2005/8/layout/orgChart1"/>
    <dgm:cxn modelId="{A1B38E7D-4A04-4396-93C9-D805482ED98E}" type="presParOf" srcId="{5B1B2AC7-BE8F-43DE-AA60-4FC9BE38B43B}" destId="{5AA57950-AAFF-4870-AAEA-CEB6D63A87B2}" srcOrd="1" destOrd="0" presId="urn:microsoft.com/office/officeart/2005/8/layout/orgChart1"/>
    <dgm:cxn modelId="{E5890568-C548-4E46-9327-E6D4FE061F03}" type="presParOf" srcId="{5AA57950-AAFF-4870-AAEA-CEB6D63A87B2}" destId="{AB685588-22C2-4900-A723-A7C70375BFC0}" srcOrd="0" destOrd="0" presId="urn:microsoft.com/office/officeart/2005/8/layout/orgChart1"/>
    <dgm:cxn modelId="{FF55D55D-FCB1-4EF9-B601-0702668CBD60}" type="presParOf" srcId="{AB685588-22C2-4900-A723-A7C70375BFC0}" destId="{920BB854-F65B-4B18-8865-57343962AA33}" srcOrd="0" destOrd="0" presId="urn:microsoft.com/office/officeart/2005/8/layout/orgChart1"/>
    <dgm:cxn modelId="{5B9F03CE-77F4-438C-A835-E83A9EE13153}" type="presParOf" srcId="{AB685588-22C2-4900-A723-A7C70375BFC0}" destId="{5C50E4A7-5D48-479D-BFA2-CEE5D1598DBE}" srcOrd="1" destOrd="0" presId="urn:microsoft.com/office/officeart/2005/8/layout/orgChart1"/>
    <dgm:cxn modelId="{C489ED71-6F51-4DAC-98D1-39C3E69DAADB}" type="presParOf" srcId="{5AA57950-AAFF-4870-AAEA-CEB6D63A87B2}" destId="{84020CCC-803E-4C9D-A480-ADC986E15D5F}" srcOrd="1" destOrd="0" presId="urn:microsoft.com/office/officeart/2005/8/layout/orgChart1"/>
    <dgm:cxn modelId="{7E4C091C-02C1-4AA1-BAEF-8EE79C1C6A77}" type="presParOf" srcId="{5AA57950-AAFF-4870-AAEA-CEB6D63A87B2}" destId="{6A488B22-17CE-4847-9148-95CF1AD8210C}" srcOrd="2" destOrd="0" presId="urn:microsoft.com/office/officeart/2005/8/layout/orgChart1"/>
    <dgm:cxn modelId="{B0639E9D-B457-42DA-AE52-3F2CB02A0779}" type="presParOf" srcId="{7A596217-C0A9-4226-863D-BF5ADC2D7DB9}" destId="{ABBF1EE6-2001-4803-B34A-D77BCE3F3BF0}" srcOrd="2" destOrd="0" presId="urn:microsoft.com/office/officeart/2005/8/layout/orgChart1"/>
    <dgm:cxn modelId="{E0864A98-4FD7-4A2B-99D6-991F17CA4D3B}" type="presParOf" srcId="{FFE31EB6-CA8D-F542-A123-734D443B6BFE}" destId="{2AA19326-B72E-4E24-AD70-E0B67F0058CC}" srcOrd="2" destOrd="0" presId="urn:microsoft.com/office/officeart/2005/8/layout/orgChart1"/>
    <dgm:cxn modelId="{9F848006-4BBF-49C8-B964-69C6F82B8EE9}" type="presParOf" srcId="{FFE31EB6-CA8D-F542-A123-734D443B6BFE}" destId="{7D11F944-CE28-4D1A-B893-10F865C3D648}" srcOrd="3" destOrd="0" presId="urn:microsoft.com/office/officeart/2005/8/layout/orgChart1"/>
    <dgm:cxn modelId="{043B6C86-D0FB-4926-81CF-DB617D736DDA}" type="presParOf" srcId="{7D11F944-CE28-4D1A-B893-10F865C3D648}" destId="{19FC6914-60A9-4DAF-9472-26239B16A19C}" srcOrd="0" destOrd="0" presId="urn:microsoft.com/office/officeart/2005/8/layout/orgChart1"/>
    <dgm:cxn modelId="{68242262-36E6-4B2D-9857-C9E8842DA7F5}" type="presParOf" srcId="{19FC6914-60A9-4DAF-9472-26239B16A19C}" destId="{3EE9224B-6A13-45C1-B679-D4CE0D4A3125}" srcOrd="0" destOrd="0" presId="urn:microsoft.com/office/officeart/2005/8/layout/orgChart1"/>
    <dgm:cxn modelId="{0E6E8796-9E34-4DF7-BF98-68F117A9B6E6}" type="presParOf" srcId="{19FC6914-60A9-4DAF-9472-26239B16A19C}" destId="{F0FB7C05-63F7-4AE5-B94D-348315439FB7}" srcOrd="1" destOrd="0" presId="urn:microsoft.com/office/officeart/2005/8/layout/orgChart1"/>
    <dgm:cxn modelId="{12BEFEFD-0921-4C3C-B2A3-3E1793063A6D}" type="presParOf" srcId="{7D11F944-CE28-4D1A-B893-10F865C3D648}" destId="{D4C206E5-F52F-4062-96E7-51BC44C52AEC}" srcOrd="1" destOrd="0" presId="urn:microsoft.com/office/officeart/2005/8/layout/orgChart1"/>
    <dgm:cxn modelId="{C0219E8D-2765-4305-A85C-8339917E309D}" type="presParOf" srcId="{7D11F944-CE28-4D1A-B893-10F865C3D648}" destId="{DB4A19C7-1A9F-4E81-AA83-80CC1D5CE55A}" srcOrd="2" destOrd="0" presId="urn:microsoft.com/office/officeart/2005/8/layout/orgChart1"/>
    <dgm:cxn modelId="{E1342B26-E3F5-48D1-AE51-5AED984DC086}" type="presParOf" srcId="{871AACDA-E650-3A4F-AE06-DCF07A432E53}" destId="{DB29FC69-791F-2D4C-9073-495F5999BA2E}" srcOrd="2" destOrd="0" presId="urn:microsoft.com/office/officeart/2005/8/layout/orgChart1"/>
    <dgm:cxn modelId="{7FF9BE4A-721E-42C7-8BED-AD470704B0B1}" type="presParOf" srcId="{549DB809-A457-0747-A95C-4AC1F6DCCB12}" destId="{EDF974A7-896D-4A4D-BE41-A38F1CFDB605}" srcOrd="4" destOrd="0" presId="urn:microsoft.com/office/officeart/2005/8/layout/orgChart1"/>
    <dgm:cxn modelId="{2E0A9235-59B8-409C-9266-ABAA0F695B42}" type="presParOf" srcId="{549DB809-A457-0747-A95C-4AC1F6DCCB12}" destId="{68F014C5-3E52-6942-A6B9-79469B2D59A0}" srcOrd="5" destOrd="0" presId="urn:microsoft.com/office/officeart/2005/8/layout/orgChart1"/>
    <dgm:cxn modelId="{6C0FD399-4A7F-423C-96EF-864EE385E6CA}" type="presParOf" srcId="{68F014C5-3E52-6942-A6B9-79469B2D59A0}" destId="{64941CE3-B390-034D-A25F-7E5D1FD794C2}" srcOrd="0" destOrd="0" presId="urn:microsoft.com/office/officeart/2005/8/layout/orgChart1"/>
    <dgm:cxn modelId="{7C05DBBA-7708-4C4C-A89B-EB690A103C67}" type="presParOf" srcId="{64941CE3-B390-034D-A25F-7E5D1FD794C2}" destId="{CBCC5D5C-3605-B54D-9D13-30064B2ED0DB}" srcOrd="0" destOrd="0" presId="urn:microsoft.com/office/officeart/2005/8/layout/orgChart1"/>
    <dgm:cxn modelId="{DB30AD33-B6D3-4C36-9024-ADEB2E5FE060}" type="presParOf" srcId="{64941CE3-B390-034D-A25F-7E5D1FD794C2}" destId="{443D6E2E-A895-3341-ACD9-16F52D136D34}" srcOrd="1" destOrd="0" presId="urn:microsoft.com/office/officeart/2005/8/layout/orgChart1"/>
    <dgm:cxn modelId="{F5A6AD07-6AE6-49E5-A773-694CDCC7AF1F}" type="presParOf" srcId="{68F014C5-3E52-6942-A6B9-79469B2D59A0}" destId="{EDD7EBB6-7AA6-624B-BAD8-9E9C1AA7F0BC}" srcOrd="1" destOrd="0" presId="urn:microsoft.com/office/officeart/2005/8/layout/orgChart1"/>
    <dgm:cxn modelId="{0DB6A2D2-5C02-4229-B3D0-E12959741E32}" type="presParOf" srcId="{EDD7EBB6-7AA6-624B-BAD8-9E9C1AA7F0BC}" destId="{5A569A87-7B93-4A17-8A64-F781731002D0}" srcOrd="0" destOrd="0" presId="urn:microsoft.com/office/officeart/2005/8/layout/orgChart1"/>
    <dgm:cxn modelId="{48AE683D-B0CF-47AD-9B5B-66A7387F5CAE}" type="presParOf" srcId="{EDD7EBB6-7AA6-624B-BAD8-9E9C1AA7F0BC}" destId="{A246858C-D0F1-4956-A52A-670D585FA90A}" srcOrd="1" destOrd="0" presId="urn:microsoft.com/office/officeart/2005/8/layout/orgChart1"/>
    <dgm:cxn modelId="{022350FE-0A62-4A71-A86C-5E7E7860372C}" type="presParOf" srcId="{A246858C-D0F1-4956-A52A-670D585FA90A}" destId="{E384BA6E-6CCD-457A-850C-741D88258DD2}" srcOrd="0" destOrd="0" presId="urn:microsoft.com/office/officeart/2005/8/layout/orgChart1"/>
    <dgm:cxn modelId="{9D3C1ABC-5E22-4972-8E2C-1FA33235DBB5}" type="presParOf" srcId="{E384BA6E-6CCD-457A-850C-741D88258DD2}" destId="{9CDB86D6-65C1-42D4-8298-4F4AE42B2618}" srcOrd="0" destOrd="0" presId="urn:microsoft.com/office/officeart/2005/8/layout/orgChart1"/>
    <dgm:cxn modelId="{62C01C45-B237-4C2C-AC86-DA15EA256FF9}" type="presParOf" srcId="{E384BA6E-6CCD-457A-850C-741D88258DD2}" destId="{26FEAFF3-73E5-406D-8306-8CBD0CD51CC8}" srcOrd="1" destOrd="0" presId="urn:microsoft.com/office/officeart/2005/8/layout/orgChart1"/>
    <dgm:cxn modelId="{7513F0A5-A6D4-4637-9336-1011C5135B15}" type="presParOf" srcId="{A246858C-D0F1-4956-A52A-670D585FA90A}" destId="{A988F42E-D210-4794-8CE0-8E51BCFFED2D}" srcOrd="1" destOrd="0" presId="urn:microsoft.com/office/officeart/2005/8/layout/orgChart1"/>
    <dgm:cxn modelId="{04FC5F97-7235-4D48-9EC4-A9317528EA7A}" type="presParOf" srcId="{A988F42E-D210-4794-8CE0-8E51BCFFED2D}" destId="{4B7EE356-A689-473A-B5CD-DF8179DDB762}" srcOrd="0" destOrd="0" presId="urn:microsoft.com/office/officeart/2005/8/layout/orgChart1"/>
    <dgm:cxn modelId="{2A9C3719-F1FF-4FCB-9D2D-061E4BDACA17}" type="presParOf" srcId="{A988F42E-D210-4794-8CE0-8E51BCFFED2D}" destId="{42E2D697-A8DF-460B-9F74-91359AA5371B}" srcOrd="1" destOrd="0" presId="urn:microsoft.com/office/officeart/2005/8/layout/orgChart1"/>
    <dgm:cxn modelId="{380788D4-5287-48CB-94C1-C3C3A5E2CA50}" type="presParOf" srcId="{42E2D697-A8DF-460B-9F74-91359AA5371B}" destId="{6078B0AD-8A4F-49F5-A6D7-A7111CB919C0}" srcOrd="0" destOrd="0" presId="urn:microsoft.com/office/officeart/2005/8/layout/orgChart1"/>
    <dgm:cxn modelId="{04126CB3-44AA-45A8-823A-6855CF6415C1}" type="presParOf" srcId="{6078B0AD-8A4F-49F5-A6D7-A7111CB919C0}" destId="{D46FA746-6357-4ABC-8B2C-EB6F83AF07AC}" srcOrd="0" destOrd="0" presId="urn:microsoft.com/office/officeart/2005/8/layout/orgChart1"/>
    <dgm:cxn modelId="{BA2615C6-0245-400A-BDE5-88E80F43EC4B}" type="presParOf" srcId="{6078B0AD-8A4F-49F5-A6D7-A7111CB919C0}" destId="{9ACFB25C-CA20-4DA0-83F0-EA1178340D1C}" srcOrd="1" destOrd="0" presId="urn:microsoft.com/office/officeart/2005/8/layout/orgChart1"/>
    <dgm:cxn modelId="{C3318696-9488-449D-B4E0-755BBF207289}" type="presParOf" srcId="{42E2D697-A8DF-460B-9F74-91359AA5371B}" destId="{F46B591E-DB41-4EBC-BB61-E4AC5F3A97A2}" srcOrd="1" destOrd="0" presId="urn:microsoft.com/office/officeart/2005/8/layout/orgChart1"/>
    <dgm:cxn modelId="{59122A49-3836-45F7-A9C5-25350F1FB21E}" type="presParOf" srcId="{42E2D697-A8DF-460B-9F74-91359AA5371B}" destId="{5B677D38-D546-4261-A27C-A583CEA86CCB}" srcOrd="2" destOrd="0" presId="urn:microsoft.com/office/officeart/2005/8/layout/orgChart1"/>
    <dgm:cxn modelId="{39996593-4AA3-4282-9C04-47CE95E2490F}" type="presParOf" srcId="{A988F42E-D210-4794-8CE0-8E51BCFFED2D}" destId="{4FB5A800-F6E9-47D8-8D48-83DC50A5AD26}" srcOrd="2" destOrd="0" presId="urn:microsoft.com/office/officeart/2005/8/layout/orgChart1"/>
    <dgm:cxn modelId="{4EF16770-2DE5-49B9-8ED9-06EBF2CE2F9C}" type="presParOf" srcId="{A988F42E-D210-4794-8CE0-8E51BCFFED2D}" destId="{F418E87A-FAB3-43E3-9A81-74FC9AE4B210}" srcOrd="3" destOrd="0" presId="urn:microsoft.com/office/officeart/2005/8/layout/orgChart1"/>
    <dgm:cxn modelId="{D9F17FB0-4D80-4D0D-89D2-592579AB40E7}" type="presParOf" srcId="{F418E87A-FAB3-43E3-9A81-74FC9AE4B210}" destId="{E5FE3439-B1C8-4E55-B9E8-BF467126BB70}" srcOrd="0" destOrd="0" presId="urn:microsoft.com/office/officeart/2005/8/layout/orgChart1"/>
    <dgm:cxn modelId="{8927A885-F45A-408C-AEC5-D06F138FB6DB}" type="presParOf" srcId="{E5FE3439-B1C8-4E55-B9E8-BF467126BB70}" destId="{6FEBB065-7DBE-41F7-B614-9453F3288D12}" srcOrd="0" destOrd="0" presId="urn:microsoft.com/office/officeart/2005/8/layout/orgChart1"/>
    <dgm:cxn modelId="{3931852E-411E-492F-AC00-4D1C8F1896F4}" type="presParOf" srcId="{E5FE3439-B1C8-4E55-B9E8-BF467126BB70}" destId="{3DD9FAD6-F34D-4223-B301-3336BFEF8D08}" srcOrd="1" destOrd="0" presId="urn:microsoft.com/office/officeart/2005/8/layout/orgChart1"/>
    <dgm:cxn modelId="{D66A3B8D-8D0E-46BC-AEF8-0FBF22E267D7}" type="presParOf" srcId="{F418E87A-FAB3-43E3-9A81-74FC9AE4B210}" destId="{C2636936-A774-4289-89EF-9F4A3A5A895D}" srcOrd="1" destOrd="0" presId="urn:microsoft.com/office/officeart/2005/8/layout/orgChart1"/>
    <dgm:cxn modelId="{AF974A16-EF04-4B5B-8FBF-A48AB7C3C0A3}" type="presParOf" srcId="{F418E87A-FAB3-43E3-9A81-74FC9AE4B210}" destId="{9EC1EAAC-98EF-405E-A111-A7A93681329A}" srcOrd="2" destOrd="0" presId="urn:microsoft.com/office/officeart/2005/8/layout/orgChart1"/>
    <dgm:cxn modelId="{ECDCB631-8A58-4FC0-AED7-B078CC0DCFCE}" type="presParOf" srcId="{A988F42E-D210-4794-8CE0-8E51BCFFED2D}" destId="{6BE58116-06C3-4A3F-96D3-5CE0FFADF875}" srcOrd="4" destOrd="0" presId="urn:microsoft.com/office/officeart/2005/8/layout/orgChart1"/>
    <dgm:cxn modelId="{23EE546D-2D8B-4E72-AAF2-EC61DAFD8CD3}" type="presParOf" srcId="{A988F42E-D210-4794-8CE0-8E51BCFFED2D}" destId="{E0084058-349B-4406-8761-96FAFFDE6039}" srcOrd="5" destOrd="0" presId="urn:microsoft.com/office/officeart/2005/8/layout/orgChart1"/>
    <dgm:cxn modelId="{5C444D12-1240-4E7D-BC54-D7D4920F2C94}" type="presParOf" srcId="{E0084058-349B-4406-8761-96FAFFDE6039}" destId="{BB2B0DA3-506E-4902-B053-8160F7D0262D}" srcOrd="0" destOrd="0" presId="urn:microsoft.com/office/officeart/2005/8/layout/orgChart1"/>
    <dgm:cxn modelId="{B68E938E-9EB7-40EA-B9A7-371F27E70A49}" type="presParOf" srcId="{BB2B0DA3-506E-4902-B053-8160F7D0262D}" destId="{62BDE60F-C13A-4B7B-8CC1-182CE9309318}" srcOrd="0" destOrd="0" presId="urn:microsoft.com/office/officeart/2005/8/layout/orgChart1"/>
    <dgm:cxn modelId="{401C87C1-EB85-4EA6-A23F-9D8861C450DC}" type="presParOf" srcId="{BB2B0DA3-506E-4902-B053-8160F7D0262D}" destId="{00AD3A6E-FDA8-44DD-A04B-572FB76A5F50}" srcOrd="1" destOrd="0" presId="urn:microsoft.com/office/officeart/2005/8/layout/orgChart1"/>
    <dgm:cxn modelId="{AC6985CD-6E7E-4171-B52F-586475DF19DF}" type="presParOf" srcId="{E0084058-349B-4406-8761-96FAFFDE6039}" destId="{1DF7E03C-463F-45F6-A942-7D1593634EAE}" srcOrd="1" destOrd="0" presId="urn:microsoft.com/office/officeart/2005/8/layout/orgChart1"/>
    <dgm:cxn modelId="{0E5DA486-A32C-490C-AE16-655B0ACD4959}" type="presParOf" srcId="{E0084058-349B-4406-8761-96FAFFDE6039}" destId="{4E1505DB-F30F-4167-AE4F-29866E2608CD}" srcOrd="2" destOrd="0" presId="urn:microsoft.com/office/officeart/2005/8/layout/orgChart1"/>
    <dgm:cxn modelId="{00A5973D-AEC1-4202-AD5C-F840100091BF}" type="presParOf" srcId="{A988F42E-D210-4794-8CE0-8E51BCFFED2D}" destId="{92D89B06-59C5-433B-8BEF-3E1BAA3A9417}" srcOrd="6" destOrd="0" presId="urn:microsoft.com/office/officeart/2005/8/layout/orgChart1"/>
    <dgm:cxn modelId="{3FFF6C8F-46B2-4B97-BD8B-1E76EA097FD8}" type="presParOf" srcId="{A988F42E-D210-4794-8CE0-8E51BCFFED2D}" destId="{0B92C1F3-9FA2-482E-9EE6-A64C0D508415}" srcOrd="7" destOrd="0" presId="urn:microsoft.com/office/officeart/2005/8/layout/orgChart1"/>
    <dgm:cxn modelId="{9AC6DEC4-F8C6-4DA3-9F9F-6415D04BDDDF}" type="presParOf" srcId="{0B92C1F3-9FA2-482E-9EE6-A64C0D508415}" destId="{66AAC563-7761-4043-A023-11C7C9968C86}" srcOrd="0" destOrd="0" presId="urn:microsoft.com/office/officeart/2005/8/layout/orgChart1"/>
    <dgm:cxn modelId="{0898C6E9-595B-4E2E-BC3D-54D6FF3502BF}" type="presParOf" srcId="{66AAC563-7761-4043-A023-11C7C9968C86}" destId="{1727915C-A20F-4DFE-B039-F6F4C62EFC31}" srcOrd="0" destOrd="0" presId="urn:microsoft.com/office/officeart/2005/8/layout/orgChart1"/>
    <dgm:cxn modelId="{CEFD7A47-6094-47AD-A98F-FF3EB739DF1C}" type="presParOf" srcId="{66AAC563-7761-4043-A023-11C7C9968C86}" destId="{F0C021CC-CAF0-4895-87AA-D2D92569D2D4}" srcOrd="1" destOrd="0" presId="urn:microsoft.com/office/officeart/2005/8/layout/orgChart1"/>
    <dgm:cxn modelId="{FF07FAA1-F4B0-48BA-A456-B076C35BEB18}" type="presParOf" srcId="{0B92C1F3-9FA2-482E-9EE6-A64C0D508415}" destId="{5F8452C6-6DC0-4B4E-9B08-DF1C324A22C8}" srcOrd="1" destOrd="0" presId="urn:microsoft.com/office/officeart/2005/8/layout/orgChart1"/>
    <dgm:cxn modelId="{C6957A77-34E1-4C07-ABED-A619C324A804}" type="presParOf" srcId="{0B92C1F3-9FA2-482E-9EE6-A64C0D508415}" destId="{F4DD0B66-90C8-4ECB-9026-EC9A2E6EA3CA}" srcOrd="2" destOrd="0" presId="urn:microsoft.com/office/officeart/2005/8/layout/orgChart1"/>
    <dgm:cxn modelId="{0684F67E-5150-48A0-B036-55AF5C85B56D}" type="presParOf" srcId="{A246858C-D0F1-4956-A52A-670D585FA90A}" destId="{24091421-B5FB-476D-8330-C5BB1822B524}" srcOrd="2" destOrd="0" presId="urn:microsoft.com/office/officeart/2005/8/layout/orgChart1"/>
    <dgm:cxn modelId="{48CCC817-8740-44BD-B0CF-8404B4EC76D2}" type="presParOf" srcId="{EDD7EBB6-7AA6-624B-BAD8-9E9C1AA7F0BC}" destId="{EE5A6DC9-94AF-4740-8E09-63E254869014}" srcOrd="2" destOrd="0" presId="urn:microsoft.com/office/officeart/2005/8/layout/orgChart1"/>
    <dgm:cxn modelId="{E760D1D8-247F-41F0-ABFA-A571074837EC}" type="presParOf" srcId="{EDD7EBB6-7AA6-624B-BAD8-9E9C1AA7F0BC}" destId="{599AEA70-F39B-4F65-8573-177377355535}" srcOrd="3" destOrd="0" presId="urn:microsoft.com/office/officeart/2005/8/layout/orgChart1"/>
    <dgm:cxn modelId="{0ED0A63D-9271-4E3F-BDD4-303FE975E741}" type="presParOf" srcId="{599AEA70-F39B-4F65-8573-177377355535}" destId="{0893AD0F-2F5A-4EFD-83C2-BD3971810140}" srcOrd="0" destOrd="0" presId="urn:microsoft.com/office/officeart/2005/8/layout/orgChart1"/>
    <dgm:cxn modelId="{B3E822C4-3A87-4BA8-82DF-93918AE3DE00}" type="presParOf" srcId="{0893AD0F-2F5A-4EFD-83C2-BD3971810140}" destId="{7492DE65-F585-4B81-9B43-4DF9AD11A040}" srcOrd="0" destOrd="0" presId="urn:microsoft.com/office/officeart/2005/8/layout/orgChart1"/>
    <dgm:cxn modelId="{4706DC22-E9E0-4B92-80FF-5A6E09CED392}" type="presParOf" srcId="{0893AD0F-2F5A-4EFD-83C2-BD3971810140}" destId="{8BFD2540-2201-466D-BFA9-FDBD25E68C95}" srcOrd="1" destOrd="0" presId="urn:microsoft.com/office/officeart/2005/8/layout/orgChart1"/>
    <dgm:cxn modelId="{E40D1C20-27FA-4BEC-BD79-C4A89E753797}" type="presParOf" srcId="{599AEA70-F39B-4F65-8573-177377355535}" destId="{6F41DD96-F8DD-45D7-B492-36B4FABB2D3F}" srcOrd="1" destOrd="0" presId="urn:microsoft.com/office/officeart/2005/8/layout/orgChart1"/>
    <dgm:cxn modelId="{C8E3620A-373E-45EF-B846-5290804CD4B6}" type="presParOf" srcId="{6F41DD96-F8DD-45D7-B492-36B4FABB2D3F}" destId="{C4567186-27D9-4ED8-8F65-B56B96661AC2}" srcOrd="0" destOrd="0" presId="urn:microsoft.com/office/officeart/2005/8/layout/orgChart1"/>
    <dgm:cxn modelId="{6BB2D2EB-9547-497D-9B79-93C1D1E1ED2F}" type="presParOf" srcId="{6F41DD96-F8DD-45D7-B492-36B4FABB2D3F}" destId="{F08E4FE1-6467-4F31-BB4C-96FC750B3FDC}" srcOrd="1" destOrd="0" presId="urn:microsoft.com/office/officeart/2005/8/layout/orgChart1"/>
    <dgm:cxn modelId="{B259216B-8A79-47C5-8991-F65FEE297276}" type="presParOf" srcId="{F08E4FE1-6467-4F31-BB4C-96FC750B3FDC}" destId="{4EC9C1A6-C704-4454-A0BA-EA534AEF737D}" srcOrd="0" destOrd="0" presId="urn:microsoft.com/office/officeart/2005/8/layout/orgChart1"/>
    <dgm:cxn modelId="{E8D11E0E-0940-42C2-863A-774C95100E40}" type="presParOf" srcId="{4EC9C1A6-C704-4454-A0BA-EA534AEF737D}" destId="{11A58A65-3117-43BF-9210-EC6BEF7536A4}" srcOrd="0" destOrd="0" presId="urn:microsoft.com/office/officeart/2005/8/layout/orgChart1"/>
    <dgm:cxn modelId="{B8BFFCCD-F4CF-4871-97EE-36FF6811B6A3}" type="presParOf" srcId="{4EC9C1A6-C704-4454-A0BA-EA534AEF737D}" destId="{002AAFC3-582D-47C6-B8D0-F703A7226D8A}" srcOrd="1" destOrd="0" presId="urn:microsoft.com/office/officeart/2005/8/layout/orgChart1"/>
    <dgm:cxn modelId="{C77A0E2B-B440-4FCF-92D0-27F60C556004}" type="presParOf" srcId="{F08E4FE1-6467-4F31-BB4C-96FC750B3FDC}" destId="{FEC71E35-6464-4908-B22B-FA9C0C61AABB}" srcOrd="1" destOrd="0" presId="urn:microsoft.com/office/officeart/2005/8/layout/orgChart1"/>
    <dgm:cxn modelId="{710DD6AA-8781-4A7C-AB65-9EBB17758E7F}" type="presParOf" srcId="{F08E4FE1-6467-4F31-BB4C-96FC750B3FDC}" destId="{2D300779-5D72-40A3-B8A2-B2439038C5F4}" srcOrd="2" destOrd="0" presId="urn:microsoft.com/office/officeart/2005/8/layout/orgChart1"/>
    <dgm:cxn modelId="{3022D9F5-9CAE-47D1-95C8-ECB02A0954F5}" type="presParOf" srcId="{599AEA70-F39B-4F65-8573-177377355535}" destId="{1357920B-5AFA-442F-9B1E-05E423D4DA85}" srcOrd="2" destOrd="0" presId="urn:microsoft.com/office/officeart/2005/8/layout/orgChart1"/>
    <dgm:cxn modelId="{C92599EF-177A-437D-9947-D788D4B49F42}" type="presParOf" srcId="{68F014C5-3E52-6942-A6B9-79469B2D59A0}" destId="{FA87A85F-C073-5645-AFB0-143AAF8FBAEB}" srcOrd="2" destOrd="0" presId="urn:microsoft.com/office/officeart/2005/8/layout/orgChart1"/>
    <dgm:cxn modelId="{976C0FFF-BA71-4FEC-9152-8C376369253D}" type="presParOf" srcId="{549DB809-A457-0747-A95C-4AC1F6DCCB12}" destId="{5C6F98F0-81B5-5B42-845E-BF91C355F234}" srcOrd="6" destOrd="0" presId="urn:microsoft.com/office/officeart/2005/8/layout/orgChart1"/>
    <dgm:cxn modelId="{BCE8BF60-8E9B-4BE1-AC69-47D711A641ED}" type="presParOf" srcId="{549DB809-A457-0747-A95C-4AC1F6DCCB12}" destId="{2E8ABCBA-E45C-4441-AB4D-A29B0CAE497A}" srcOrd="7" destOrd="0" presId="urn:microsoft.com/office/officeart/2005/8/layout/orgChart1"/>
    <dgm:cxn modelId="{81393C39-071E-4A29-AB73-0B28BD34A533}" type="presParOf" srcId="{2E8ABCBA-E45C-4441-AB4D-A29B0CAE497A}" destId="{83A59074-50F4-0B4D-9E01-AA75CCB1AE17}" srcOrd="0" destOrd="0" presId="urn:microsoft.com/office/officeart/2005/8/layout/orgChart1"/>
    <dgm:cxn modelId="{D191A5D5-01EC-472A-8310-5421B9270436}" type="presParOf" srcId="{83A59074-50F4-0B4D-9E01-AA75CCB1AE17}" destId="{263BA9B3-A42C-064C-956D-D6DBDEBCF725}" srcOrd="0" destOrd="0" presId="urn:microsoft.com/office/officeart/2005/8/layout/orgChart1"/>
    <dgm:cxn modelId="{350616DA-1C94-4325-B216-6D863ADCB4CA}" type="presParOf" srcId="{83A59074-50F4-0B4D-9E01-AA75CCB1AE17}" destId="{5845F3C6-854B-2A4B-91BD-03C979BD3777}" srcOrd="1" destOrd="0" presId="urn:microsoft.com/office/officeart/2005/8/layout/orgChart1"/>
    <dgm:cxn modelId="{CA8DE946-8BDB-4C0D-B97A-F1A4BBF6D3EE}" type="presParOf" srcId="{2E8ABCBA-E45C-4441-AB4D-A29B0CAE497A}" destId="{0666DD52-B46D-D045-B059-EDE8A757B89D}" srcOrd="1" destOrd="0" presId="urn:microsoft.com/office/officeart/2005/8/layout/orgChart1"/>
    <dgm:cxn modelId="{89D3D974-075F-41ED-8A8A-C4A53ECA66E5}" type="presParOf" srcId="{0666DD52-B46D-D045-B059-EDE8A757B89D}" destId="{59CDCEEF-6255-496D-B9A7-CECA572AFDD2}" srcOrd="0" destOrd="0" presId="urn:microsoft.com/office/officeart/2005/8/layout/orgChart1"/>
    <dgm:cxn modelId="{0E3C2992-2DDA-4725-9C9F-1D335475F525}" type="presParOf" srcId="{0666DD52-B46D-D045-B059-EDE8A757B89D}" destId="{57A38446-5F85-4358-AA06-8D177B513B2A}" srcOrd="1" destOrd="0" presId="urn:microsoft.com/office/officeart/2005/8/layout/orgChart1"/>
    <dgm:cxn modelId="{2F7431BA-A4C9-453C-A6B8-015241E9561A}" type="presParOf" srcId="{57A38446-5F85-4358-AA06-8D177B513B2A}" destId="{5229339A-60DC-413A-96BC-AA835F9044AB}" srcOrd="0" destOrd="0" presId="urn:microsoft.com/office/officeart/2005/8/layout/orgChart1"/>
    <dgm:cxn modelId="{3898074D-5F1E-4930-87A2-51850684F915}" type="presParOf" srcId="{5229339A-60DC-413A-96BC-AA835F9044AB}" destId="{D7F54032-3390-4C18-8D53-2C58C76CCA11}" srcOrd="0" destOrd="0" presId="urn:microsoft.com/office/officeart/2005/8/layout/orgChart1"/>
    <dgm:cxn modelId="{7F38BB99-4646-48BD-8DDC-380612EF8F82}" type="presParOf" srcId="{5229339A-60DC-413A-96BC-AA835F9044AB}" destId="{85C5802E-62F1-4A99-B7CD-9B02033AE395}" srcOrd="1" destOrd="0" presId="urn:microsoft.com/office/officeart/2005/8/layout/orgChart1"/>
    <dgm:cxn modelId="{F970A621-C412-49D8-A806-89C8F218FFDA}" type="presParOf" srcId="{57A38446-5F85-4358-AA06-8D177B513B2A}" destId="{E02D65D7-593A-4FA6-983A-8E106BFDC0E4}" srcOrd="1" destOrd="0" presId="urn:microsoft.com/office/officeart/2005/8/layout/orgChart1"/>
    <dgm:cxn modelId="{447A7C6D-9F2B-4ED5-9D6C-56CDFD58AA89}" type="presParOf" srcId="{E02D65D7-593A-4FA6-983A-8E106BFDC0E4}" destId="{7B1F1F50-244D-4FF6-AF48-EC6FF1C85FA4}" srcOrd="0" destOrd="0" presId="urn:microsoft.com/office/officeart/2005/8/layout/orgChart1"/>
    <dgm:cxn modelId="{4FB0918E-55BE-4D84-80A1-1BD1799B50E3}" type="presParOf" srcId="{E02D65D7-593A-4FA6-983A-8E106BFDC0E4}" destId="{B0BF3652-F868-45DE-9288-C43056EC9A13}" srcOrd="1" destOrd="0" presId="urn:microsoft.com/office/officeart/2005/8/layout/orgChart1"/>
    <dgm:cxn modelId="{D01FD5FE-B2F8-44A2-BE3F-AEC15EEE4A34}" type="presParOf" srcId="{B0BF3652-F868-45DE-9288-C43056EC9A13}" destId="{48B6C4F7-1D97-4EB9-B9B0-9FDDB78BE75F}" srcOrd="0" destOrd="0" presId="urn:microsoft.com/office/officeart/2005/8/layout/orgChart1"/>
    <dgm:cxn modelId="{76ED3DF9-4F26-4A42-AE31-0351C749755D}" type="presParOf" srcId="{48B6C4F7-1D97-4EB9-B9B0-9FDDB78BE75F}" destId="{0E7DFB84-A26A-4509-88FF-59ABDD1C7694}" srcOrd="0" destOrd="0" presId="urn:microsoft.com/office/officeart/2005/8/layout/orgChart1"/>
    <dgm:cxn modelId="{7853B8E4-F8F8-4042-BA2E-AF4A69161DD9}" type="presParOf" srcId="{48B6C4F7-1D97-4EB9-B9B0-9FDDB78BE75F}" destId="{F7A27924-35F0-4956-8ADA-3992351BADDA}" srcOrd="1" destOrd="0" presId="urn:microsoft.com/office/officeart/2005/8/layout/orgChart1"/>
    <dgm:cxn modelId="{8B065CE5-C12A-4331-ADE8-6A398EDD4713}" type="presParOf" srcId="{B0BF3652-F868-45DE-9288-C43056EC9A13}" destId="{8BE2FA34-52D0-4798-BE5E-625DA271406A}" srcOrd="1" destOrd="0" presId="urn:microsoft.com/office/officeart/2005/8/layout/orgChart1"/>
    <dgm:cxn modelId="{4EAABFB6-62FE-41AE-9687-99A385344F90}" type="presParOf" srcId="{B0BF3652-F868-45DE-9288-C43056EC9A13}" destId="{57EAB6EB-A203-42FD-8D20-6FB9C2B2D89A}" srcOrd="2" destOrd="0" presId="urn:microsoft.com/office/officeart/2005/8/layout/orgChart1"/>
    <dgm:cxn modelId="{CEDDB26F-223D-4D36-8043-EC197455444B}" type="presParOf" srcId="{E02D65D7-593A-4FA6-983A-8E106BFDC0E4}" destId="{55FA9299-C05D-42F2-8272-FC3458710F7E}" srcOrd="2" destOrd="0" presId="urn:microsoft.com/office/officeart/2005/8/layout/orgChart1"/>
    <dgm:cxn modelId="{38374F65-62B7-4393-BB9D-35CCE99DC370}" type="presParOf" srcId="{E02D65D7-593A-4FA6-983A-8E106BFDC0E4}" destId="{03A082C4-6FBF-4541-ABF6-2D99A5AF6638}" srcOrd="3" destOrd="0" presId="urn:microsoft.com/office/officeart/2005/8/layout/orgChart1"/>
    <dgm:cxn modelId="{D674E647-9460-46BD-B5E5-ABA02C1F7467}" type="presParOf" srcId="{03A082C4-6FBF-4541-ABF6-2D99A5AF6638}" destId="{90BAE812-ED5C-4DCF-B4F8-61849EC4E029}" srcOrd="0" destOrd="0" presId="urn:microsoft.com/office/officeart/2005/8/layout/orgChart1"/>
    <dgm:cxn modelId="{73D4AD19-AEE6-4BC4-83B1-03A4AAF644F2}" type="presParOf" srcId="{90BAE812-ED5C-4DCF-B4F8-61849EC4E029}" destId="{36DAE53C-93EF-4140-BFBB-A4CC934E0EBB}" srcOrd="0" destOrd="0" presId="urn:microsoft.com/office/officeart/2005/8/layout/orgChart1"/>
    <dgm:cxn modelId="{FF31C6C1-03F7-44AD-8D8E-3299C9272D1F}" type="presParOf" srcId="{90BAE812-ED5C-4DCF-B4F8-61849EC4E029}" destId="{A86CBEAE-E9BB-43A5-906A-B77BC9593077}" srcOrd="1" destOrd="0" presId="urn:microsoft.com/office/officeart/2005/8/layout/orgChart1"/>
    <dgm:cxn modelId="{C756799F-3F14-4FCF-8C40-432267F5FCDA}" type="presParOf" srcId="{03A082C4-6FBF-4541-ABF6-2D99A5AF6638}" destId="{F0062F6F-8F22-4075-AF4E-901A10691AF9}" srcOrd="1" destOrd="0" presId="urn:microsoft.com/office/officeart/2005/8/layout/orgChart1"/>
    <dgm:cxn modelId="{1461005D-3E24-422E-B667-A8A26912F901}" type="presParOf" srcId="{03A082C4-6FBF-4541-ABF6-2D99A5AF6638}" destId="{BFD0103E-A437-432F-9440-7BBEC2F0F558}" srcOrd="2" destOrd="0" presId="urn:microsoft.com/office/officeart/2005/8/layout/orgChart1"/>
    <dgm:cxn modelId="{34A301F6-9407-451A-89C4-1CD6ADF539E3}" type="presParOf" srcId="{57A38446-5F85-4358-AA06-8D177B513B2A}" destId="{3948BADA-571C-424F-888B-31AC77675B5B}" srcOrd="2" destOrd="0" presId="urn:microsoft.com/office/officeart/2005/8/layout/orgChart1"/>
    <dgm:cxn modelId="{30489D4F-B952-4011-B0A3-4A041D8EFF76}" type="presParOf" srcId="{0666DD52-B46D-D045-B059-EDE8A757B89D}" destId="{7E8EE0A9-15CC-4DDE-8D2C-7CB3616C5906}" srcOrd="2" destOrd="0" presId="urn:microsoft.com/office/officeart/2005/8/layout/orgChart1"/>
    <dgm:cxn modelId="{40B47097-6EB4-4615-BE6E-B553AFEF0EAD}" type="presParOf" srcId="{0666DD52-B46D-D045-B059-EDE8A757B89D}" destId="{394E71DF-7B3A-44EE-8EB6-B7F4C246371F}" srcOrd="3" destOrd="0" presId="urn:microsoft.com/office/officeart/2005/8/layout/orgChart1"/>
    <dgm:cxn modelId="{02F7B410-37BB-4313-8780-2F7E703A61C1}" type="presParOf" srcId="{394E71DF-7B3A-44EE-8EB6-B7F4C246371F}" destId="{C7BD81E3-F995-4E4A-823F-ABF9FFA61CED}" srcOrd="0" destOrd="0" presId="urn:microsoft.com/office/officeart/2005/8/layout/orgChart1"/>
    <dgm:cxn modelId="{535FDCEF-40BD-42FC-9CF9-D5D97369BCC7}" type="presParOf" srcId="{C7BD81E3-F995-4E4A-823F-ABF9FFA61CED}" destId="{66CF332A-21B1-4462-9340-DE57AFEE7B3A}" srcOrd="0" destOrd="0" presId="urn:microsoft.com/office/officeart/2005/8/layout/orgChart1"/>
    <dgm:cxn modelId="{B140FD34-BF1B-4F64-A4AC-9E8EE3AA96B6}" type="presParOf" srcId="{C7BD81E3-F995-4E4A-823F-ABF9FFA61CED}" destId="{5B2C745C-E2D4-4E04-BBF0-4DEFC0D4E1B8}" srcOrd="1" destOrd="0" presId="urn:microsoft.com/office/officeart/2005/8/layout/orgChart1"/>
    <dgm:cxn modelId="{0C8D31E3-3958-4365-9805-6AA7096B031F}" type="presParOf" srcId="{394E71DF-7B3A-44EE-8EB6-B7F4C246371F}" destId="{3C09B93A-9B00-495C-ABFB-6BEF6C954DC2}" srcOrd="1" destOrd="0" presId="urn:microsoft.com/office/officeart/2005/8/layout/orgChart1"/>
    <dgm:cxn modelId="{C88394FB-6118-4C5F-AAC1-2FCA64212541}" type="presParOf" srcId="{394E71DF-7B3A-44EE-8EB6-B7F4C246371F}" destId="{9D50113A-2320-4135-94D6-8C91B261CB41}" srcOrd="2" destOrd="0" presId="urn:microsoft.com/office/officeart/2005/8/layout/orgChart1"/>
    <dgm:cxn modelId="{B7B2A489-DC94-4B86-9B8D-76368B881FCB}" type="presParOf" srcId="{2E8ABCBA-E45C-4441-AB4D-A29B0CAE497A}" destId="{C9432DCF-4D9D-8C4C-B00B-672F2F715827}" srcOrd="2" destOrd="0" presId="urn:microsoft.com/office/officeart/2005/8/layout/orgChart1"/>
    <dgm:cxn modelId="{6080A9F7-40E9-4C62-A9B4-87DC18F7617F}" type="presParOf" srcId="{703A0253-0F7B-4748-AD4B-7688D9F47024}" destId="{7243624E-CD07-C248-B50B-DCB869ACB208}" srcOrd="2" destOrd="0" presId="urn:microsoft.com/office/officeart/2005/8/layout/orgChart1"/>
    <dgm:cxn modelId="{D86A2C29-1756-4BE7-B980-0C2226DF5FF3}" type="presParOf" srcId="{7243624E-CD07-C248-B50B-DCB869ACB208}" destId="{C4B5A570-2B30-4ED8-9114-DF0BEFB68A0B}" srcOrd="0" destOrd="0" presId="urn:microsoft.com/office/officeart/2005/8/layout/orgChart1"/>
    <dgm:cxn modelId="{CA07D67C-A640-4E0F-9C22-3FE61EA151B8}" type="presParOf" srcId="{7243624E-CD07-C248-B50B-DCB869ACB208}" destId="{6213F61B-E374-473F-BD1D-71517FEF24FC}" srcOrd="1" destOrd="0" presId="urn:microsoft.com/office/officeart/2005/8/layout/orgChart1"/>
    <dgm:cxn modelId="{3D26B5A5-2CB2-4845-B207-BC38D05EE3ED}" type="presParOf" srcId="{6213F61B-E374-473F-BD1D-71517FEF24FC}" destId="{B40C44B6-6A9C-4649-BA1F-D515A9103F31}" srcOrd="0" destOrd="0" presId="urn:microsoft.com/office/officeart/2005/8/layout/orgChart1"/>
    <dgm:cxn modelId="{1BFEC059-051E-41E7-BDF4-EF07713C5E80}" type="presParOf" srcId="{B40C44B6-6A9C-4649-BA1F-D515A9103F31}" destId="{DEED16D4-8BAC-4800-ADB9-0AB733063A19}" srcOrd="0" destOrd="0" presId="urn:microsoft.com/office/officeart/2005/8/layout/orgChart1"/>
    <dgm:cxn modelId="{A6BB1D66-5DAB-4157-8C4F-0D438BAEC9EE}" type="presParOf" srcId="{B40C44B6-6A9C-4649-BA1F-D515A9103F31}" destId="{50B693E1-3F94-4690-86C8-3D9776710F46}" srcOrd="1" destOrd="0" presId="urn:microsoft.com/office/officeart/2005/8/layout/orgChart1"/>
    <dgm:cxn modelId="{E8A9D68C-51BF-4CBC-936C-934C038FD014}" type="presParOf" srcId="{6213F61B-E374-473F-BD1D-71517FEF24FC}" destId="{F095FEAE-D2E4-4002-8401-B941B6AA6EA9}" srcOrd="1" destOrd="0" presId="urn:microsoft.com/office/officeart/2005/8/layout/orgChart1"/>
    <dgm:cxn modelId="{25F5FC29-1836-4744-8D0D-D0E23939E5AD}" type="presParOf" srcId="{6213F61B-E374-473F-BD1D-71517FEF24FC}" destId="{BFCE506F-70C5-43DE-90C9-B4AB42839CA1}" srcOrd="2" destOrd="0" presId="urn:microsoft.com/office/officeart/2005/8/layout/orgChart1"/>
    <dgm:cxn modelId="{D6C2815F-DA75-46DF-B37A-58E7FE474BF6}" type="presParOf" srcId="{DAA766EB-337F-754E-A816-D753AEE3F3AC}" destId="{3402B1ED-981D-8E45-BC16-CC97C1993A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5A570-2B30-4ED8-9114-DF0BEFB68A0B}">
      <dsp:nvSpPr>
        <dsp:cNvPr id="0" name=""/>
        <dsp:cNvSpPr/>
      </dsp:nvSpPr>
      <dsp:spPr>
        <a:xfrm>
          <a:off x="6445607" y="977002"/>
          <a:ext cx="308454" cy="390608"/>
        </a:xfrm>
        <a:custGeom>
          <a:avLst/>
          <a:gdLst/>
          <a:ahLst/>
          <a:cxnLst/>
          <a:rect l="0" t="0" r="0" b="0"/>
          <a:pathLst>
            <a:path>
              <a:moveTo>
                <a:pt x="308454" y="0"/>
              </a:moveTo>
              <a:lnTo>
                <a:pt x="308454" y="390608"/>
              </a:lnTo>
              <a:lnTo>
                <a:pt x="0" y="390608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dash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E8EE0A9-15CC-4DDE-8D2C-7CB3616C5906}">
      <dsp:nvSpPr>
        <dsp:cNvPr id="0" name=""/>
        <dsp:cNvSpPr/>
      </dsp:nvSpPr>
      <dsp:spPr>
        <a:xfrm>
          <a:off x="10242718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20"/>
              </a:lnTo>
              <a:lnTo>
                <a:pt x="488149" y="84720"/>
              </a:lnTo>
              <a:lnTo>
                <a:pt x="488149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A9299-C05D-42F2-8272-FC3458710F7E}">
      <dsp:nvSpPr>
        <dsp:cNvPr id="0" name=""/>
        <dsp:cNvSpPr/>
      </dsp:nvSpPr>
      <dsp:spPr>
        <a:xfrm>
          <a:off x="9431825" y="2695611"/>
          <a:ext cx="121028" cy="944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025"/>
              </a:lnTo>
              <a:lnTo>
                <a:pt x="121028" y="9440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F1F50-244D-4FF6-AF48-EC6FF1C85FA4}">
      <dsp:nvSpPr>
        <dsp:cNvPr id="0" name=""/>
        <dsp:cNvSpPr/>
      </dsp:nvSpPr>
      <dsp:spPr>
        <a:xfrm>
          <a:off x="9431825" y="269561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DCEEF-6255-496D-B9A7-CECA572AFDD2}">
      <dsp:nvSpPr>
        <dsp:cNvPr id="0" name=""/>
        <dsp:cNvSpPr/>
      </dsp:nvSpPr>
      <dsp:spPr>
        <a:xfrm>
          <a:off x="9754568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488149" y="0"/>
              </a:moveTo>
              <a:lnTo>
                <a:pt x="488149" y="84720"/>
              </a:lnTo>
              <a:lnTo>
                <a:pt x="0" y="84720"/>
              </a:lnTo>
              <a:lnTo>
                <a:pt x="0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6F98F0-81B5-5B42-845E-BF91C355F234}">
      <dsp:nvSpPr>
        <dsp:cNvPr id="0" name=""/>
        <dsp:cNvSpPr/>
      </dsp:nvSpPr>
      <dsp:spPr>
        <a:xfrm>
          <a:off x="6754061" y="977002"/>
          <a:ext cx="3488656" cy="7423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590"/>
              </a:lnTo>
              <a:lnTo>
                <a:pt x="3488656" y="657590"/>
              </a:lnTo>
              <a:lnTo>
                <a:pt x="3488656" y="74231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67186-27D9-4ED8-8F65-B56B96661AC2}">
      <dsp:nvSpPr>
        <dsp:cNvPr id="0" name=""/>
        <dsp:cNvSpPr/>
      </dsp:nvSpPr>
      <dsp:spPr>
        <a:xfrm>
          <a:off x="8455525" y="269561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A6DC9-94AF-4740-8E09-63E254869014}">
      <dsp:nvSpPr>
        <dsp:cNvPr id="0" name=""/>
        <dsp:cNvSpPr/>
      </dsp:nvSpPr>
      <dsp:spPr>
        <a:xfrm>
          <a:off x="8290119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20"/>
              </a:lnTo>
              <a:lnTo>
                <a:pt x="488149" y="84720"/>
              </a:lnTo>
              <a:lnTo>
                <a:pt x="488149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D89B06-59C5-433B-8BEF-3E1BAA3A9417}">
      <dsp:nvSpPr>
        <dsp:cNvPr id="0" name=""/>
        <dsp:cNvSpPr/>
      </dsp:nvSpPr>
      <dsp:spPr>
        <a:xfrm>
          <a:off x="7479226" y="2695611"/>
          <a:ext cx="121028" cy="2089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9764"/>
              </a:lnTo>
              <a:lnTo>
                <a:pt x="121028" y="208976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58116-06C3-4A3F-96D3-5CE0FFADF875}">
      <dsp:nvSpPr>
        <dsp:cNvPr id="0" name=""/>
        <dsp:cNvSpPr/>
      </dsp:nvSpPr>
      <dsp:spPr>
        <a:xfrm>
          <a:off x="7479226" y="2695611"/>
          <a:ext cx="121028" cy="1516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894"/>
              </a:lnTo>
              <a:lnTo>
                <a:pt x="121028" y="151689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A800-F6E9-47D8-8D48-83DC50A5AD26}">
      <dsp:nvSpPr>
        <dsp:cNvPr id="0" name=""/>
        <dsp:cNvSpPr/>
      </dsp:nvSpPr>
      <dsp:spPr>
        <a:xfrm>
          <a:off x="7479226" y="2695611"/>
          <a:ext cx="121028" cy="944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025"/>
              </a:lnTo>
              <a:lnTo>
                <a:pt x="121028" y="9440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EE356-A689-473A-B5CD-DF8179DDB762}">
      <dsp:nvSpPr>
        <dsp:cNvPr id="0" name=""/>
        <dsp:cNvSpPr/>
      </dsp:nvSpPr>
      <dsp:spPr>
        <a:xfrm>
          <a:off x="7479226" y="269561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69A87-7B93-4A17-8A64-F781731002D0}">
      <dsp:nvSpPr>
        <dsp:cNvPr id="0" name=""/>
        <dsp:cNvSpPr/>
      </dsp:nvSpPr>
      <dsp:spPr>
        <a:xfrm>
          <a:off x="7801969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488149" y="0"/>
              </a:moveTo>
              <a:lnTo>
                <a:pt x="488149" y="84720"/>
              </a:lnTo>
              <a:lnTo>
                <a:pt x="0" y="84720"/>
              </a:lnTo>
              <a:lnTo>
                <a:pt x="0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974A7-896D-4A4D-BE41-A38F1CFDB605}">
      <dsp:nvSpPr>
        <dsp:cNvPr id="0" name=""/>
        <dsp:cNvSpPr/>
      </dsp:nvSpPr>
      <dsp:spPr>
        <a:xfrm>
          <a:off x="6754061" y="977002"/>
          <a:ext cx="1536057" cy="7423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590"/>
              </a:lnTo>
              <a:lnTo>
                <a:pt x="1536057" y="657590"/>
              </a:lnTo>
              <a:lnTo>
                <a:pt x="1536057" y="74231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19326-B72E-4E24-AD70-E0B67F0058CC}">
      <dsp:nvSpPr>
        <dsp:cNvPr id="0" name=""/>
        <dsp:cNvSpPr/>
      </dsp:nvSpPr>
      <dsp:spPr>
        <a:xfrm>
          <a:off x="6337520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20"/>
              </a:lnTo>
              <a:lnTo>
                <a:pt x="488149" y="84720"/>
              </a:lnTo>
              <a:lnTo>
                <a:pt x="488149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0576FD-686A-4C6D-95C2-AADC6EC79EA4}">
      <dsp:nvSpPr>
        <dsp:cNvPr id="0" name=""/>
        <dsp:cNvSpPr/>
      </dsp:nvSpPr>
      <dsp:spPr>
        <a:xfrm>
          <a:off x="5526627" y="269561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1C3E89-E6DB-43C6-BEB4-624710ADC2A7}">
      <dsp:nvSpPr>
        <dsp:cNvPr id="0" name=""/>
        <dsp:cNvSpPr/>
      </dsp:nvSpPr>
      <dsp:spPr>
        <a:xfrm>
          <a:off x="5849371" y="2122741"/>
          <a:ext cx="488149" cy="169440"/>
        </a:xfrm>
        <a:custGeom>
          <a:avLst/>
          <a:gdLst/>
          <a:ahLst/>
          <a:cxnLst/>
          <a:rect l="0" t="0" r="0" b="0"/>
          <a:pathLst>
            <a:path>
              <a:moveTo>
                <a:pt x="488149" y="0"/>
              </a:moveTo>
              <a:lnTo>
                <a:pt x="488149" y="84720"/>
              </a:lnTo>
              <a:lnTo>
                <a:pt x="0" y="84720"/>
              </a:lnTo>
              <a:lnTo>
                <a:pt x="0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109E62-44D1-FE4B-9995-A9049EC01772}">
      <dsp:nvSpPr>
        <dsp:cNvPr id="0" name=""/>
        <dsp:cNvSpPr/>
      </dsp:nvSpPr>
      <dsp:spPr>
        <a:xfrm>
          <a:off x="6337520" y="977002"/>
          <a:ext cx="416540" cy="742310"/>
        </a:xfrm>
        <a:custGeom>
          <a:avLst/>
          <a:gdLst/>
          <a:ahLst/>
          <a:cxnLst/>
          <a:rect l="0" t="0" r="0" b="0"/>
          <a:pathLst>
            <a:path>
              <a:moveTo>
                <a:pt x="416540" y="0"/>
              </a:moveTo>
              <a:lnTo>
                <a:pt x="416540" y="657590"/>
              </a:lnTo>
              <a:lnTo>
                <a:pt x="0" y="657590"/>
              </a:lnTo>
              <a:lnTo>
                <a:pt x="0" y="74231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45689-4980-4741-8C36-CABB8C366A81}">
      <dsp:nvSpPr>
        <dsp:cNvPr id="0" name=""/>
        <dsp:cNvSpPr/>
      </dsp:nvSpPr>
      <dsp:spPr>
        <a:xfrm>
          <a:off x="4540916" y="2695611"/>
          <a:ext cx="91440" cy="15168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16894"/>
              </a:lnTo>
              <a:lnTo>
                <a:pt x="130440" y="151689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098DE-948B-499C-9E2B-DCF9CF7214BE}">
      <dsp:nvSpPr>
        <dsp:cNvPr id="0" name=""/>
        <dsp:cNvSpPr/>
      </dsp:nvSpPr>
      <dsp:spPr>
        <a:xfrm>
          <a:off x="4456196" y="2695611"/>
          <a:ext cx="91440" cy="1516894"/>
        </a:xfrm>
        <a:custGeom>
          <a:avLst/>
          <a:gdLst/>
          <a:ahLst/>
          <a:cxnLst/>
          <a:rect l="0" t="0" r="0" b="0"/>
          <a:pathLst>
            <a:path>
              <a:moveTo>
                <a:pt x="130440" y="0"/>
              </a:moveTo>
              <a:lnTo>
                <a:pt x="130440" y="1516894"/>
              </a:lnTo>
              <a:lnTo>
                <a:pt x="45720" y="151689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2CB0B-5FA5-42EB-9802-7D59B3739B14}">
      <dsp:nvSpPr>
        <dsp:cNvPr id="0" name=""/>
        <dsp:cNvSpPr/>
      </dsp:nvSpPr>
      <dsp:spPr>
        <a:xfrm>
          <a:off x="4540916" y="2695611"/>
          <a:ext cx="91440" cy="9440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44025"/>
              </a:lnTo>
              <a:lnTo>
                <a:pt x="130440" y="9440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8A8F07-33DF-4CC0-A62B-0B6A7C0E6893}">
      <dsp:nvSpPr>
        <dsp:cNvPr id="0" name=""/>
        <dsp:cNvSpPr/>
      </dsp:nvSpPr>
      <dsp:spPr>
        <a:xfrm>
          <a:off x="4456196" y="2695611"/>
          <a:ext cx="91440" cy="944025"/>
        </a:xfrm>
        <a:custGeom>
          <a:avLst/>
          <a:gdLst/>
          <a:ahLst/>
          <a:cxnLst/>
          <a:rect l="0" t="0" r="0" b="0"/>
          <a:pathLst>
            <a:path>
              <a:moveTo>
                <a:pt x="130440" y="0"/>
              </a:moveTo>
              <a:lnTo>
                <a:pt x="130440" y="944025"/>
              </a:lnTo>
              <a:lnTo>
                <a:pt x="45720" y="9440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1896F-6BF9-4B6C-80C2-5FE522F13AC4}">
      <dsp:nvSpPr>
        <dsp:cNvPr id="0" name=""/>
        <dsp:cNvSpPr/>
      </dsp:nvSpPr>
      <dsp:spPr>
        <a:xfrm>
          <a:off x="4540916" y="2695611"/>
          <a:ext cx="91440" cy="3711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1155"/>
              </a:lnTo>
              <a:lnTo>
                <a:pt x="130440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52B69-5455-491D-9A7C-27D9F9589E32}">
      <dsp:nvSpPr>
        <dsp:cNvPr id="0" name=""/>
        <dsp:cNvSpPr/>
      </dsp:nvSpPr>
      <dsp:spPr>
        <a:xfrm>
          <a:off x="4456196" y="2695611"/>
          <a:ext cx="91440" cy="371155"/>
        </a:xfrm>
        <a:custGeom>
          <a:avLst/>
          <a:gdLst/>
          <a:ahLst/>
          <a:cxnLst/>
          <a:rect l="0" t="0" r="0" b="0"/>
          <a:pathLst>
            <a:path>
              <a:moveTo>
                <a:pt x="130440" y="0"/>
              </a:moveTo>
              <a:lnTo>
                <a:pt x="130440" y="371155"/>
              </a:lnTo>
              <a:lnTo>
                <a:pt x="45720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66FF14-00F9-DD42-B77A-13CFC028B880}">
      <dsp:nvSpPr>
        <dsp:cNvPr id="0" name=""/>
        <dsp:cNvSpPr/>
      </dsp:nvSpPr>
      <dsp:spPr>
        <a:xfrm>
          <a:off x="3265404" y="2122741"/>
          <a:ext cx="1321231" cy="16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20"/>
              </a:lnTo>
              <a:lnTo>
                <a:pt x="1321231" y="84720"/>
              </a:lnTo>
              <a:lnTo>
                <a:pt x="1321231" y="16944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660E86-C810-40A6-AD04-48E20BF2D281}">
      <dsp:nvSpPr>
        <dsp:cNvPr id="0" name=""/>
        <dsp:cNvSpPr/>
      </dsp:nvSpPr>
      <dsp:spPr>
        <a:xfrm>
          <a:off x="2597729" y="3268481"/>
          <a:ext cx="121028" cy="1516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894"/>
              </a:lnTo>
              <a:lnTo>
                <a:pt x="121028" y="151689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46ACD2-3346-4FF8-A3E3-01DA07A4F5FF}">
      <dsp:nvSpPr>
        <dsp:cNvPr id="0" name=""/>
        <dsp:cNvSpPr/>
      </dsp:nvSpPr>
      <dsp:spPr>
        <a:xfrm>
          <a:off x="2597729" y="3268481"/>
          <a:ext cx="121028" cy="944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025"/>
              </a:lnTo>
              <a:lnTo>
                <a:pt x="121028" y="94402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B013E-4FB6-4D1D-9241-518C58480881}">
      <dsp:nvSpPr>
        <dsp:cNvPr id="0" name=""/>
        <dsp:cNvSpPr/>
      </dsp:nvSpPr>
      <dsp:spPr>
        <a:xfrm>
          <a:off x="2597729" y="326848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2DD42-6681-4467-BAD9-F585B3B76BD9}">
      <dsp:nvSpPr>
        <dsp:cNvPr id="0" name=""/>
        <dsp:cNvSpPr/>
      </dsp:nvSpPr>
      <dsp:spPr>
        <a:xfrm>
          <a:off x="1821345" y="2666395"/>
          <a:ext cx="1099127" cy="198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936"/>
              </a:lnTo>
              <a:lnTo>
                <a:pt x="1099127" y="113936"/>
              </a:lnTo>
              <a:lnTo>
                <a:pt x="1099127" y="19865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38D4D-4C96-4EA5-B8B3-E45340CEA0A7}">
      <dsp:nvSpPr>
        <dsp:cNvPr id="0" name=""/>
        <dsp:cNvSpPr/>
      </dsp:nvSpPr>
      <dsp:spPr>
        <a:xfrm>
          <a:off x="1621429" y="3268481"/>
          <a:ext cx="121028" cy="371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"/>
              </a:lnTo>
              <a:lnTo>
                <a:pt x="121028" y="371155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60B82-EA09-41B6-BED2-0E101E33115B}">
      <dsp:nvSpPr>
        <dsp:cNvPr id="0" name=""/>
        <dsp:cNvSpPr/>
      </dsp:nvSpPr>
      <dsp:spPr>
        <a:xfrm>
          <a:off x="1821345" y="2666395"/>
          <a:ext cx="122828" cy="198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936"/>
              </a:lnTo>
              <a:lnTo>
                <a:pt x="122828" y="113936"/>
              </a:lnTo>
              <a:lnTo>
                <a:pt x="122828" y="19865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858EA-86A6-405E-8FA9-C6875D14E617}">
      <dsp:nvSpPr>
        <dsp:cNvPr id="0" name=""/>
        <dsp:cNvSpPr/>
      </dsp:nvSpPr>
      <dsp:spPr>
        <a:xfrm>
          <a:off x="967873" y="2666395"/>
          <a:ext cx="853471" cy="198656"/>
        </a:xfrm>
        <a:custGeom>
          <a:avLst/>
          <a:gdLst/>
          <a:ahLst/>
          <a:cxnLst/>
          <a:rect l="0" t="0" r="0" b="0"/>
          <a:pathLst>
            <a:path>
              <a:moveTo>
                <a:pt x="853471" y="0"/>
              </a:moveTo>
              <a:lnTo>
                <a:pt x="853471" y="113936"/>
              </a:lnTo>
              <a:lnTo>
                <a:pt x="0" y="113936"/>
              </a:lnTo>
              <a:lnTo>
                <a:pt x="0" y="19865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2C79C-E465-014D-B1B9-3A66F7D24782}">
      <dsp:nvSpPr>
        <dsp:cNvPr id="0" name=""/>
        <dsp:cNvSpPr/>
      </dsp:nvSpPr>
      <dsp:spPr>
        <a:xfrm>
          <a:off x="1821345" y="2122741"/>
          <a:ext cx="1444059" cy="140224"/>
        </a:xfrm>
        <a:custGeom>
          <a:avLst/>
          <a:gdLst/>
          <a:ahLst/>
          <a:cxnLst/>
          <a:rect l="0" t="0" r="0" b="0"/>
          <a:pathLst>
            <a:path>
              <a:moveTo>
                <a:pt x="1444059" y="0"/>
              </a:moveTo>
              <a:lnTo>
                <a:pt x="1444059" y="55503"/>
              </a:lnTo>
              <a:lnTo>
                <a:pt x="0" y="55503"/>
              </a:lnTo>
              <a:lnTo>
                <a:pt x="0" y="14022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3D9E7-06BF-9B4D-84F8-012CD4A22CD5}">
      <dsp:nvSpPr>
        <dsp:cNvPr id="0" name=""/>
        <dsp:cNvSpPr/>
      </dsp:nvSpPr>
      <dsp:spPr>
        <a:xfrm>
          <a:off x="3265404" y="977002"/>
          <a:ext cx="3488656" cy="742310"/>
        </a:xfrm>
        <a:custGeom>
          <a:avLst/>
          <a:gdLst/>
          <a:ahLst/>
          <a:cxnLst/>
          <a:rect l="0" t="0" r="0" b="0"/>
          <a:pathLst>
            <a:path>
              <a:moveTo>
                <a:pt x="3488656" y="0"/>
              </a:moveTo>
              <a:lnTo>
                <a:pt x="3488656" y="657590"/>
              </a:lnTo>
              <a:lnTo>
                <a:pt x="0" y="657590"/>
              </a:lnTo>
              <a:lnTo>
                <a:pt x="0" y="74231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7B2803-CCC7-4C39-9A21-1BA892F5A86E}">
      <dsp:nvSpPr>
        <dsp:cNvPr id="0" name=""/>
        <dsp:cNvSpPr/>
      </dsp:nvSpPr>
      <dsp:spPr>
        <a:xfrm>
          <a:off x="6708341" y="404132"/>
          <a:ext cx="91440" cy="1694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9440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412370-D58D-0C48-BFD1-17631B8F7FC9}">
      <dsp:nvSpPr>
        <dsp:cNvPr id="0" name=""/>
        <dsp:cNvSpPr/>
      </dsp:nvSpPr>
      <dsp:spPr>
        <a:xfrm>
          <a:off x="6350632" y="70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Dr. Angela King Taylor</a:t>
          </a:r>
          <a:br>
            <a:rPr lang="en-US" sz="500" kern="1200" dirty="0"/>
          </a:br>
          <a:r>
            <a:rPr lang="en-US" sz="500" kern="1200" dirty="0"/>
            <a:t>Vice Chancellor of Student Affairs</a:t>
          </a:r>
        </a:p>
      </dsp:txBody>
      <dsp:txXfrm>
        <a:off x="6350632" y="702"/>
        <a:ext cx="806859" cy="403429"/>
      </dsp:txXfrm>
    </dsp:sp>
    <dsp:sp modelId="{B35701D0-45CB-6248-A4F9-500B53C062D6}">
      <dsp:nvSpPr>
        <dsp:cNvPr id="0" name=""/>
        <dsp:cNvSpPr/>
      </dsp:nvSpPr>
      <dsp:spPr>
        <a:xfrm>
          <a:off x="6350632" y="57357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Michelle Froese</a:t>
          </a:r>
          <a:br>
            <a:rPr lang="en-US" sz="500" kern="1200" dirty="0"/>
          </a:br>
          <a:r>
            <a:rPr lang="en-US" sz="500" kern="1200" dirty="0"/>
            <a:t>Dean of Students</a:t>
          </a:r>
        </a:p>
      </dsp:txBody>
      <dsp:txXfrm>
        <a:off x="6350632" y="573572"/>
        <a:ext cx="806859" cy="403429"/>
      </dsp:txXfrm>
    </dsp:sp>
    <dsp:sp modelId="{FD3C2CE6-C630-3A4C-86F3-CF84A9827444}">
      <dsp:nvSpPr>
        <dsp:cNvPr id="0" name=""/>
        <dsp:cNvSpPr/>
      </dsp:nvSpPr>
      <dsp:spPr>
        <a:xfrm>
          <a:off x="2861975" y="171931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Ashley Brickley</a:t>
          </a:r>
          <a:br>
            <a:rPr lang="en-US" sz="500" kern="1200" dirty="0"/>
          </a:br>
          <a:r>
            <a:rPr lang="en-US" sz="500" kern="1200" dirty="0"/>
            <a:t>Director,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Disability Center</a:t>
          </a:r>
        </a:p>
      </dsp:txBody>
      <dsp:txXfrm>
        <a:off x="2861975" y="1719312"/>
        <a:ext cx="806859" cy="403429"/>
      </dsp:txXfrm>
    </dsp:sp>
    <dsp:sp modelId="{69C74863-EFB7-B749-99BB-1E5E2CBBE9BF}">
      <dsp:nvSpPr>
        <dsp:cNvPr id="0" name=""/>
        <dsp:cNvSpPr/>
      </dsp:nvSpPr>
      <dsp:spPr>
        <a:xfrm>
          <a:off x="1417915" y="2262965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Kristin Zadravecz</a:t>
          </a:r>
          <a:br>
            <a:rPr lang="en-US" sz="500" kern="1200" dirty="0"/>
          </a:br>
          <a:r>
            <a:rPr lang="en-US" sz="500" kern="1200" dirty="0"/>
            <a:t>Assistant Director, Operations</a:t>
          </a:r>
        </a:p>
      </dsp:txBody>
      <dsp:txXfrm>
        <a:off x="1417915" y="2262965"/>
        <a:ext cx="806859" cy="403429"/>
      </dsp:txXfrm>
    </dsp:sp>
    <dsp:sp modelId="{89297775-ECBA-3D43-8DE4-FD282E1E50E8}">
      <dsp:nvSpPr>
        <dsp:cNvPr id="0" name=""/>
        <dsp:cNvSpPr/>
      </dsp:nvSpPr>
      <dsp:spPr>
        <a:xfrm>
          <a:off x="564444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VACANT</a:t>
          </a:r>
          <a:br>
            <a:rPr lang="en-US" sz="500" kern="1200" dirty="0"/>
          </a:br>
          <a:r>
            <a:rPr lang="en-US" sz="500" kern="1200" dirty="0"/>
            <a:t>Accommodations Coordinator</a:t>
          </a:r>
        </a:p>
      </dsp:txBody>
      <dsp:txXfrm>
        <a:off x="564444" y="2865052"/>
        <a:ext cx="806859" cy="403429"/>
      </dsp:txXfrm>
    </dsp:sp>
    <dsp:sp modelId="{DE0ED753-2315-D647-83CB-71B11847F1FB}">
      <dsp:nvSpPr>
        <dsp:cNvPr id="0" name=""/>
        <dsp:cNvSpPr/>
      </dsp:nvSpPr>
      <dsp:spPr>
        <a:xfrm>
          <a:off x="1540743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Sara Nelson</a:t>
          </a:r>
          <a:br>
            <a:rPr lang="en-US" sz="500" kern="1200" dirty="0"/>
          </a:br>
          <a:r>
            <a:rPr lang="en-US" sz="500" kern="1200" dirty="0"/>
            <a:t>Office Support Assistant</a:t>
          </a:r>
        </a:p>
      </dsp:txBody>
      <dsp:txXfrm>
        <a:off x="1540743" y="2865052"/>
        <a:ext cx="806859" cy="403429"/>
      </dsp:txXfrm>
    </dsp:sp>
    <dsp:sp modelId="{13156AE2-4CBE-4081-8087-5C7C968D63EC}">
      <dsp:nvSpPr>
        <dsp:cNvPr id="0" name=""/>
        <dsp:cNvSpPr/>
      </dsp:nvSpPr>
      <dsp:spPr>
        <a:xfrm>
          <a:off x="1742458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Student Employees</a:t>
          </a:r>
        </a:p>
      </dsp:txBody>
      <dsp:txXfrm>
        <a:off x="1742458" y="3437922"/>
        <a:ext cx="806859" cy="403429"/>
      </dsp:txXfrm>
    </dsp:sp>
    <dsp:sp modelId="{FE26133B-D75C-4A2B-9B0D-DF13BFB25295}">
      <dsp:nvSpPr>
        <dsp:cNvPr id="0" name=""/>
        <dsp:cNvSpPr/>
      </dsp:nvSpPr>
      <dsp:spPr>
        <a:xfrm>
          <a:off x="2517043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Brady McDowell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Exams Coordinator</a:t>
          </a:r>
        </a:p>
      </dsp:txBody>
      <dsp:txXfrm>
        <a:off x="2517043" y="2865052"/>
        <a:ext cx="806859" cy="403429"/>
      </dsp:txXfrm>
    </dsp:sp>
    <dsp:sp modelId="{25C1CC34-28D5-4EE7-8BF6-E5FD41C2424A}">
      <dsp:nvSpPr>
        <dsp:cNvPr id="0" name=""/>
        <dsp:cNvSpPr/>
      </dsp:nvSpPr>
      <dsp:spPr>
        <a:xfrm>
          <a:off x="2718757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Sabrina Behrens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Accommodated Exam Specialist</a:t>
          </a:r>
        </a:p>
      </dsp:txBody>
      <dsp:txXfrm>
        <a:off x="2718757" y="3437922"/>
        <a:ext cx="806859" cy="403429"/>
      </dsp:txXfrm>
    </dsp:sp>
    <dsp:sp modelId="{5181C955-8A1F-4D42-86A7-F3EFDACC458E}">
      <dsp:nvSpPr>
        <dsp:cNvPr id="0" name=""/>
        <dsp:cNvSpPr/>
      </dsp:nvSpPr>
      <dsp:spPr>
        <a:xfrm>
          <a:off x="2718757" y="401079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Paul Graf, Jr.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Testing Services Specialist</a:t>
          </a:r>
        </a:p>
      </dsp:txBody>
      <dsp:txXfrm>
        <a:off x="2718757" y="4010791"/>
        <a:ext cx="806859" cy="403429"/>
      </dsp:txXfrm>
    </dsp:sp>
    <dsp:sp modelId="{F3C9EF94-1F5A-4A1A-9AED-80AAB077118A}">
      <dsp:nvSpPr>
        <dsp:cNvPr id="0" name=""/>
        <dsp:cNvSpPr/>
      </dsp:nvSpPr>
      <dsp:spPr>
        <a:xfrm>
          <a:off x="2718757" y="458366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Student Employees</a:t>
          </a:r>
        </a:p>
      </dsp:txBody>
      <dsp:txXfrm>
        <a:off x="2718757" y="4583661"/>
        <a:ext cx="806859" cy="403429"/>
      </dsp:txXfrm>
    </dsp:sp>
    <dsp:sp modelId="{C50341F7-F169-8241-88A1-F8DFFAB73E56}">
      <dsp:nvSpPr>
        <dsp:cNvPr id="0" name=""/>
        <dsp:cNvSpPr/>
      </dsp:nvSpPr>
      <dsp:spPr>
        <a:xfrm>
          <a:off x="4183207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Angela Branson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Assistant Director, Accommodations</a:t>
          </a:r>
        </a:p>
      </dsp:txBody>
      <dsp:txXfrm>
        <a:off x="4183207" y="2292182"/>
        <a:ext cx="806859" cy="403429"/>
      </dsp:txXfrm>
    </dsp:sp>
    <dsp:sp modelId="{526A1142-6D31-41B0-87E7-86D96A7FCA92}">
      <dsp:nvSpPr>
        <dsp:cNvPr id="0" name=""/>
        <dsp:cNvSpPr/>
      </dsp:nvSpPr>
      <dsp:spPr>
        <a:xfrm>
          <a:off x="3695057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Addison Giffen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3695057" y="2865052"/>
        <a:ext cx="806859" cy="403429"/>
      </dsp:txXfrm>
    </dsp:sp>
    <dsp:sp modelId="{A897B692-3A57-4DC1-970F-D5912EEBDD96}">
      <dsp:nvSpPr>
        <dsp:cNvPr id="0" name=""/>
        <dsp:cNvSpPr/>
      </dsp:nvSpPr>
      <dsp:spPr>
        <a:xfrm>
          <a:off x="4671356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Heather Chism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4671356" y="2865052"/>
        <a:ext cx="806859" cy="403429"/>
      </dsp:txXfrm>
    </dsp:sp>
    <dsp:sp modelId="{5344C361-0AAD-4081-A0F6-AC04EA456D9B}">
      <dsp:nvSpPr>
        <dsp:cNvPr id="0" name=""/>
        <dsp:cNvSpPr/>
      </dsp:nvSpPr>
      <dsp:spPr>
        <a:xfrm>
          <a:off x="3695057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Andrew Kelley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3695057" y="3437922"/>
        <a:ext cx="806859" cy="403429"/>
      </dsp:txXfrm>
    </dsp:sp>
    <dsp:sp modelId="{6A528236-1DC0-4632-8169-9B3F042B4958}">
      <dsp:nvSpPr>
        <dsp:cNvPr id="0" name=""/>
        <dsp:cNvSpPr/>
      </dsp:nvSpPr>
      <dsp:spPr>
        <a:xfrm>
          <a:off x="4671356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Jill McClintock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4671356" y="3437922"/>
        <a:ext cx="806859" cy="403429"/>
      </dsp:txXfrm>
    </dsp:sp>
    <dsp:sp modelId="{ADDFC0D1-3F09-4DE6-916B-BD4167766BA9}">
      <dsp:nvSpPr>
        <dsp:cNvPr id="0" name=""/>
        <dsp:cNvSpPr/>
      </dsp:nvSpPr>
      <dsp:spPr>
        <a:xfrm>
          <a:off x="3695057" y="401079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Rachel Conrad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3695057" y="4010791"/>
        <a:ext cx="806859" cy="403429"/>
      </dsp:txXfrm>
    </dsp:sp>
    <dsp:sp modelId="{91BCF39A-5BE2-4731-B264-041A634F669A}">
      <dsp:nvSpPr>
        <dsp:cNvPr id="0" name=""/>
        <dsp:cNvSpPr/>
      </dsp:nvSpPr>
      <dsp:spPr>
        <a:xfrm>
          <a:off x="4671356" y="401079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Sabra Mitchell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Access Advisor</a:t>
          </a:r>
        </a:p>
      </dsp:txBody>
      <dsp:txXfrm>
        <a:off x="4671356" y="4010791"/>
        <a:ext cx="806859" cy="403429"/>
      </dsp:txXfrm>
    </dsp:sp>
    <dsp:sp modelId="{C8745E91-3D4A-A044-B584-30D76F9FD46E}">
      <dsp:nvSpPr>
        <dsp:cNvPr id="0" name=""/>
        <dsp:cNvSpPr/>
      </dsp:nvSpPr>
      <dsp:spPr>
        <a:xfrm>
          <a:off x="5934091" y="171931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Erika Aaron</a:t>
          </a:r>
          <a:br>
            <a:rPr lang="en-US" sz="500" kern="1200" dirty="0"/>
          </a:br>
          <a:r>
            <a:rPr lang="en-US" sz="500" kern="1200" dirty="0"/>
            <a:t>Sr. Assistant Director,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Mizzou Families | First Generation Initiatives</a:t>
          </a:r>
        </a:p>
      </dsp:txBody>
      <dsp:txXfrm>
        <a:off x="5934091" y="1719312"/>
        <a:ext cx="806859" cy="403429"/>
      </dsp:txXfrm>
    </dsp:sp>
    <dsp:sp modelId="{B216A8F1-672A-440C-8B64-10F625370711}">
      <dsp:nvSpPr>
        <dsp:cNvPr id="0" name=""/>
        <dsp:cNvSpPr/>
      </dsp:nvSpPr>
      <dsp:spPr>
        <a:xfrm>
          <a:off x="5445941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VACANT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Sr. Coordinator,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Mizzou Families</a:t>
          </a:r>
        </a:p>
      </dsp:txBody>
      <dsp:txXfrm>
        <a:off x="5445941" y="2292182"/>
        <a:ext cx="806859" cy="403429"/>
      </dsp:txXfrm>
    </dsp:sp>
    <dsp:sp modelId="{920BB854-F65B-4B18-8865-57343962AA33}">
      <dsp:nvSpPr>
        <dsp:cNvPr id="0" name=""/>
        <dsp:cNvSpPr/>
      </dsp:nvSpPr>
      <dsp:spPr>
        <a:xfrm>
          <a:off x="5647656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/>
            <a:t>Student Employees</a:t>
          </a:r>
          <a:endParaRPr lang="en-US" sz="500" kern="1200" dirty="0"/>
        </a:p>
      </dsp:txBody>
      <dsp:txXfrm>
        <a:off x="5647656" y="2865052"/>
        <a:ext cx="806859" cy="403429"/>
      </dsp:txXfrm>
    </dsp:sp>
    <dsp:sp modelId="{3EE9224B-6A13-45C1-B679-D4CE0D4A3125}">
      <dsp:nvSpPr>
        <dsp:cNvPr id="0" name=""/>
        <dsp:cNvSpPr/>
      </dsp:nvSpPr>
      <dsp:spPr>
        <a:xfrm>
          <a:off x="6422240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VACANT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Coordinator,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First Generation Initiatives</a:t>
          </a:r>
        </a:p>
      </dsp:txBody>
      <dsp:txXfrm>
        <a:off x="6422240" y="2292182"/>
        <a:ext cx="806859" cy="403429"/>
      </dsp:txXfrm>
    </dsp:sp>
    <dsp:sp modelId="{CBCC5D5C-3605-B54D-9D13-30064B2ED0DB}">
      <dsp:nvSpPr>
        <dsp:cNvPr id="0" name=""/>
        <dsp:cNvSpPr/>
      </dsp:nvSpPr>
      <dsp:spPr>
        <a:xfrm>
          <a:off x="7886690" y="171931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Lori Fox</a:t>
          </a:r>
          <a:br>
            <a:rPr lang="en-US" sz="500" kern="1200" dirty="0"/>
          </a:br>
          <a:r>
            <a:rPr lang="en-US" sz="500" kern="1200" dirty="0"/>
            <a:t>Assistant Dean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Team</a:t>
          </a:r>
        </a:p>
      </dsp:txBody>
      <dsp:txXfrm>
        <a:off x="7886690" y="1719312"/>
        <a:ext cx="806859" cy="403429"/>
      </dsp:txXfrm>
    </dsp:sp>
    <dsp:sp modelId="{9CDB86D6-65C1-42D4-8298-4F4AE42B2618}">
      <dsp:nvSpPr>
        <dsp:cNvPr id="0" name=""/>
        <dsp:cNvSpPr/>
      </dsp:nvSpPr>
      <dsp:spPr>
        <a:xfrm>
          <a:off x="7398540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Beth Lauchstaedt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Assistant Director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Team</a:t>
          </a:r>
        </a:p>
      </dsp:txBody>
      <dsp:txXfrm>
        <a:off x="7398540" y="2292182"/>
        <a:ext cx="806859" cy="403429"/>
      </dsp:txXfrm>
    </dsp:sp>
    <dsp:sp modelId="{D46FA746-6357-4ABC-8B2C-EB6F83AF07AC}">
      <dsp:nvSpPr>
        <dsp:cNvPr id="0" name=""/>
        <dsp:cNvSpPr/>
      </dsp:nvSpPr>
      <dsp:spPr>
        <a:xfrm>
          <a:off x="7600255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Alaina Karaffa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Coordinator</a:t>
          </a:r>
        </a:p>
      </dsp:txBody>
      <dsp:txXfrm>
        <a:off x="7600255" y="2865052"/>
        <a:ext cx="806859" cy="403429"/>
      </dsp:txXfrm>
    </dsp:sp>
    <dsp:sp modelId="{6FEBB065-7DBE-41F7-B614-9453F3288D12}">
      <dsp:nvSpPr>
        <dsp:cNvPr id="0" name=""/>
        <dsp:cNvSpPr/>
      </dsp:nvSpPr>
      <dsp:spPr>
        <a:xfrm>
          <a:off x="7600255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VACANT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Coordinator</a:t>
          </a:r>
        </a:p>
      </dsp:txBody>
      <dsp:txXfrm>
        <a:off x="7600255" y="3437922"/>
        <a:ext cx="806859" cy="403429"/>
      </dsp:txXfrm>
    </dsp:sp>
    <dsp:sp modelId="{62BDE60F-C13A-4B7B-8CC1-182CE9309318}">
      <dsp:nvSpPr>
        <dsp:cNvPr id="0" name=""/>
        <dsp:cNvSpPr/>
      </dsp:nvSpPr>
      <dsp:spPr>
        <a:xfrm>
          <a:off x="7600255" y="401079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Steven Qualls II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Coordinator</a:t>
          </a:r>
        </a:p>
      </dsp:txBody>
      <dsp:txXfrm>
        <a:off x="7600255" y="4010791"/>
        <a:ext cx="806859" cy="403429"/>
      </dsp:txXfrm>
    </dsp:sp>
    <dsp:sp modelId="{1727915C-A20F-4DFE-B039-F6F4C62EFC31}">
      <dsp:nvSpPr>
        <dsp:cNvPr id="0" name=""/>
        <dsp:cNvSpPr/>
      </dsp:nvSpPr>
      <dsp:spPr>
        <a:xfrm>
          <a:off x="7600255" y="4583661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Taylor Huskey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Care Coordinator</a:t>
          </a:r>
        </a:p>
      </dsp:txBody>
      <dsp:txXfrm>
        <a:off x="7600255" y="4583661"/>
        <a:ext cx="806859" cy="403429"/>
      </dsp:txXfrm>
    </dsp:sp>
    <dsp:sp modelId="{7492DE65-F585-4B81-9B43-4DF9AD11A040}">
      <dsp:nvSpPr>
        <dsp:cNvPr id="0" name=""/>
        <dsp:cNvSpPr/>
      </dsp:nvSpPr>
      <dsp:spPr>
        <a:xfrm>
          <a:off x="8374839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Mark Kirchoff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Basic Needs Program Manager</a:t>
          </a:r>
        </a:p>
      </dsp:txBody>
      <dsp:txXfrm>
        <a:off x="8374839" y="2292182"/>
        <a:ext cx="806859" cy="403429"/>
      </dsp:txXfrm>
    </dsp:sp>
    <dsp:sp modelId="{11A58A65-3117-43BF-9210-EC6BEF7536A4}">
      <dsp:nvSpPr>
        <dsp:cNvPr id="0" name=""/>
        <dsp:cNvSpPr/>
      </dsp:nvSpPr>
      <dsp:spPr>
        <a:xfrm>
          <a:off x="8576554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/>
            <a:t>Student Employees</a:t>
          </a:r>
          <a:endParaRPr lang="en-US" sz="500" kern="1200" dirty="0"/>
        </a:p>
      </dsp:txBody>
      <dsp:txXfrm>
        <a:off x="8576554" y="2865052"/>
        <a:ext cx="806859" cy="403429"/>
      </dsp:txXfrm>
    </dsp:sp>
    <dsp:sp modelId="{263BA9B3-A42C-064C-956D-D6DBDEBCF725}">
      <dsp:nvSpPr>
        <dsp:cNvPr id="0" name=""/>
        <dsp:cNvSpPr/>
      </dsp:nvSpPr>
      <dsp:spPr>
        <a:xfrm>
          <a:off x="9839288" y="171931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Julie Drury</a:t>
          </a:r>
          <a:br>
            <a:rPr lang="en-US" sz="500" kern="1200" dirty="0"/>
          </a:br>
          <a:r>
            <a:rPr lang="en-US" sz="500" kern="1200" dirty="0"/>
            <a:t>Assistant Dean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Office of Student Accountability &amp; Support</a:t>
          </a:r>
        </a:p>
      </dsp:txBody>
      <dsp:txXfrm>
        <a:off x="9839288" y="1719312"/>
        <a:ext cx="806859" cy="403429"/>
      </dsp:txXfrm>
    </dsp:sp>
    <dsp:sp modelId="{D7F54032-3390-4C18-8D53-2C58C76CCA11}">
      <dsp:nvSpPr>
        <dsp:cNvPr id="0" name=""/>
        <dsp:cNvSpPr/>
      </dsp:nvSpPr>
      <dsp:spPr>
        <a:xfrm>
          <a:off x="9351139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Cheyne Francis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Assistant Director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Student Accountability &amp; Support</a:t>
          </a:r>
        </a:p>
      </dsp:txBody>
      <dsp:txXfrm>
        <a:off x="9351139" y="2292182"/>
        <a:ext cx="806859" cy="403429"/>
      </dsp:txXfrm>
    </dsp:sp>
    <dsp:sp modelId="{0E7DFB84-A26A-4509-88FF-59ABDD1C7694}">
      <dsp:nvSpPr>
        <dsp:cNvPr id="0" name=""/>
        <dsp:cNvSpPr/>
      </dsp:nvSpPr>
      <dsp:spPr>
        <a:xfrm>
          <a:off x="9552853" y="286505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Leigh Ann Clayton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Student Accountability Coordinator</a:t>
          </a:r>
        </a:p>
      </dsp:txBody>
      <dsp:txXfrm>
        <a:off x="9552853" y="2865052"/>
        <a:ext cx="806859" cy="403429"/>
      </dsp:txXfrm>
    </dsp:sp>
    <dsp:sp modelId="{36DAE53C-93EF-4140-BFBB-A4CC934E0EBB}">
      <dsp:nvSpPr>
        <dsp:cNvPr id="0" name=""/>
        <dsp:cNvSpPr/>
      </dsp:nvSpPr>
      <dsp:spPr>
        <a:xfrm>
          <a:off x="9552853" y="343792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Joshua Brown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Student Support Specialist</a:t>
          </a:r>
        </a:p>
      </dsp:txBody>
      <dsp:txXfrm>
        <a:off x="9552853" y="3437922"/>
        <a:ext cx="806859" cy="403429"/>
      </dsp:txXfrm>
    </dsp:sp>
    <dsp:sp modelId="{66CF332A-21B1-4462-9340-DE57AFEE7B3A}">
      <dsp:nvSpPr>
        <dsp:cNvPr id="0" name=""/>
        <dsp:cNvSpPr/>
      </dsp:nvSpPr>
      <dsp:spPr>
        <a:xfrm>
          <a:off x="10327438" y="2292182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Scott Munsen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Case Specialist</a:t>
          </a:r>
        </a:p>
      </dsp:txBody>
      <dsp:txXfrm>
        <a:off x="10327438" y="2292182"/>
        <a:ext cx="806859" cy="403429"/>
      </dsp:txXfrm>
    </dsp:sp>
    <dsp:sp modelId="{DEED16D4-8BAC-4800-ADB9-0AB733063A19}">
      <dsp:nvSpPr>
        <dsp:cNvPr id="0" name=""/>
        <dsp:cNvSpPr/>
      </dsp:nvSpPr>
      <dsp:spPr>
        <a:xfrm>
          <a:off x="5638748" y="1165895"/>
          <a:ext cx="806859" cy="4034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VACANT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Executive Assistant</a:t>
          </a:r>
        </a:p>
      </dsp:txBody>
      <dsp:txXfrm>
        <a:off x="5638748" y="1165895"/>
        <a:ext cx="806859" cy="403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B31801-0BDB-EF6C-EB26-2F8DC9D961EC}"/>
              </a:ext>
            </a:extLst>
          </p:cNvPr>
          <p:cNvCxnSpPr>
            <a:cxnSpLocks/>
          </p:cNvCxnSpPr>
          <p:nvPr/>
        </p:nvCxnSpPr>
        <p:spPr>
          <a:xfrm>
            <a:off x="1582310" y="3705307"/>
            <a:ext cx="703690" cy="0"/>
          </a:xfrm>
          <a:prstGeom prst="line">
            <a:avLst/>
          </a:prstGeom>
          <a:ln w="12700">
            <a:solidFill>
              <a:srgbClr val="FFC3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12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Dean of Students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E65578E-E68F-FCA6-148B-78C76249F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571125"/>
              </p:ext>
            </p:extLst>
          </p:nvPr>
        </p:nvGraphicFramePr>
        <p:xfrm>
          <a:off x="164395" y="1442343"/>
          <a:ext cx="11698742" cy="4987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117CA7-C0EF-491A-B4C1-DD9EEAB6CD88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5f26d33e-1af5-4a5a-9e95-37d813d9191d"/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73b05261-5fdd-42b5-b67b-5eaa9437f7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204</Words>
  <Application>Microsoft Office PowerPoint</Application>
  <PresentationFormat>Widescreen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Manuka Medium</vt:lpstr>
      <vt:lpstr>Office Theme</vt:lpstr>
      <vt:lpstr>Dean of Students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2026-08-07T21:05:02Z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