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 autoAdjust="0"/>
  </p:normalViewPr>
  <p:slideViewPr>
    <p:cSldViewPr snapToGrid="0">
      <p:cViewPr varScale="1">
        <p:scale>
          <a:sx n="105" d="100"/>
          <a:sy n="105" d="100"/>
        </p:scale>
        <p:origin x="1440" y="2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89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undo custSel modSld">
      <pc:chgData name="Hensley, Amber" userId="d0b77f84-a8e2-4313-be5e-5c289572de67" providerId="ADAL" clId="{EA20C026-E48D-4AB3-AEE6-D3F2BE07984E}" dt="2026-08-07T19:28:45.623" v="175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19:28:45.623" v="175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19:28:45.623" v="175" actId="20577"/>
          <ac:graphicFrameMkLst>
            <pc:docMk/>
            <pc:sldMk cId="1278542029" sldId="257"/>
            <ac:graphicFrameMk id="3" creationId="{F1537E6E-F1FB-CA50-A7E6-21A736E1D0CC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DC05BE-EC0D-45FC-830F-1E0FA8ACAF36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F9603A9B-85DB-472C-AC3A-C04502AB3669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Senior Director for Student Affairs </a:t>
          </a:r>
        </a:p>
        <a:p>
          <a:pPr algn="ctr"/>
          <a:r>
            <a:rPr lang="en-US" dirty="0">
              <a:latin typeface="Satoshi" pitchFamily="50" charset="0"/>
            </a:rPr>
            <a:t>Tyler Page</a:t>
          </a:r>
        </a:p>
      </dgm:t>
    </dgm:pt>
    <dgm:pt modelId="{66B6E37E-4522-4D1D-9677-1CE31AF06C86}" type="parTrans" cxnId="{1ADA5DC7-A3B0-423D-8C0A-DE144F9A256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03C9C7F5-3414-413C-B5B6-2C566738F82A}" type="sibTrans" cxnId="{1ADA5DC7-A3B0-423D-8C0A-DE144F9A256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4673195F-635E-4E00-9602-46B3670E672B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Director </a:t>
          </a:r>
        </a:p>
        <a:p>
          <a:pPr algn="ctr"/>
          <a:r>
            <a:rPr lang="en-US" dirty="0">
              <a:latin typeface="Satoshi" pitchFamily="50" charset="0"/>
            </a:rPr>
            <a:t>Jerrod Jackson</a:t>
          </a:r>
        </a:p>
      </dgm:t>
    </dgm:pt>
    <dgm:pt modelId="{1EADA927-3E3B-486E-B0CE-7251DBCFD8D5}" type="parTrans" cxnId="{EF9696F9-0015-4581-ABB7-EA2C4E0F74D1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789AA526-DBCA-4E98-9B14-C1FDA78A81F1}" type="sibTrans" cxnId="{EF9696F9-0015-4581-ABB7-EA2C4E0F74D1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2931DE18-96D5-4CFC-B9E4-F0468FCFE9A7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Associate Director </a:t>
          </a:r>
        </a:p>
        <a:p>
          <a:pPr algn="ctr"/>
          <a:r>
            <a:rPr lang="en-US" dirty="0">
              <a:latin typeface="Satoshi" pitchFamily="50" charset="0"/>
            </a:rPr>
            <a:t>Pangku Cardona</a:t>
          </a:r>
        </a:p>
      </dgm:t>
    </dgm:pt>
    <dgm:pt modelId="{03810A60-3B7D-44FD-8A36-8340B8B86979}" type="parTrans" cxnId="{769286D5-3772-4DD7-BCDF-CB9762CD8ABB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5E7E198-0C1B-40A7-A4AC-7067620951F0}" type="sibTrans" cxnId="{769286D5-3772-4DD7-BCDF-CB9762CD8ABB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3E093DAE-34F9-4517-BD50-607C0ABA7E35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Aquatics </a:t>
          </a:r>
        </a:p>
        <a:p>
          <a:pPr algn="ctr"/>
          <a:r>
            <a:rPr lang="en-US" b="1" dirty="0">
              <a:latin typeface="Satoshi" pitchFamily="50" charset="0"/>
            </a:rPr>
            <a:t>Assistant Director </a:t>
          </a:r>
        </a:p>
        <a:p>
          <a:pPr algn="ctr"/>
          <a:r>
            <a:rPr lang="en-US" dirty="0">
              <a:latin typeface="Satoshi" pitchFamily="50" charset="0"/>
            </a:rPr>
            <a:t>Suzanne </a:t>
          </a:r>
          <a:r>
            <a:rPr lang="en-US" dirty="0" err="1">
              <a:latin typeface="Satoshi" pitchFamily="50" charset="0"/>
            </a:rPr>
            <a:t>McBee</a:t>
          </a:r>
          <a:endParaRPr lang="en-US" dirty="0">
            <a:latin typeface="Satoshi" pitchFamily="50" charset="0"/>
          </a:endParaRPr>
        </a:p>
      </dgm:t>
    </dgm:pt>
    <dgm:pt modelId="{4533FC34-1F66-4FAB-AB09-31D74F264CC9}" type="parTrans" cxnId="{E8EB113A-D649-4E1B-BEE8-63CBE3717C9C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A15F3B53-E21D-4C52-B2F9-0BDE21B4A68C}" type="sibTrans" cxnId="{E8EB113A-D649-4E1B-BEE8-63CBE3717C9C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0F1AD879-DA22-4692-B990-57437A7941BF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Associate Director </a:t>
          </a:r>
        </a:p>
        <a:p>
          <a:pPr algn="ctr"/>
          <a:r>
            <a:rPr lang="en-US" dirty="0">
              <a:latin typeface="Satoshi" pitchFamily="50" charset="0"/>
            </a:rPr>
            <a:t>Kate Nail</a:t>
          </a:r>
        </a:p>
      </dgm:t>
    </dgm:pt>
    <dgm:pt modelId="{7CCDB09A-7BF9-4903-85A2-AFDECA6EE4E9}" type="parTrans" cxnId="{D0D4B5A4-D708-4402-A3E4-239054DDD6A5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1C1BD922-987C-4359-87A6-1CC0FB98F710}" type="sibTrans" cxnId="{D0D4B5A4-D708-4402-A3E4-239054DDD6A5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F7B30EAC-E2C5-4007-A2BF-8F6F03259356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Business Support Specialist </a:t>
          </a:r>
        </a:p>
        <a:p>
          <a:pPr algn="ctr"/>
          <a:r>
            <a:rPr lang="en-US" dirty="0">
              <a:latin typeface="Satoshi" pitchFamily="50" charset="0"/>
            </a:rPr>
            <a:t>Gavyn Simmons</a:t>
          </a:r>
        </a:p>
      </dgm:t>
    </dgm:pt>
    <dgm:pt modelId="{163C5A7C-8F87-44F0-8EE6-FE9E2532A08D}" type="parTrans" cxnId="{EA42AC08-D62E-476F-B330-38AAEDC6BE04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C0E2657E-7503-442C-AB58-12C2EA000653}" type="sibTrans" cxnId="{EA42AC08-D62E-476F-B330-38AAEDC6BE04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8C87D787-D365-4BB5-98EC-8F183AE212F3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Sports and Competition Assistant Director </a:t>
          </a:r>
        </a:p>
        <a:p>
          <a:pPr algn="ctr"/>
          <a:r>
            <a:rPr lang="en-US" dirty="0">
              <a:latin typeface="Satoshi" pitchFamily="50" charset="0"/>
            </a:rPr>
            <a:t>Ethan Cobb</a:t>
          </a:r>
        </a:p>
      </dgm:t>
    </dgm:pt>
    <dgm:pt modelId="{A4755858-143E-4C41-981B-F3B07CF67015}" type="parTrans" cxnId="{90926256-4085-4215-8426-4BC583AEC6D6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BC8FA6D8-CCC3-4730-98EB-B72FF8F143FA}" type="sibTrans" cxnId="{90926256-4085-4215-8426-4BC583AEC6D6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4D8B20A7-DBB1-4BD6-A901-67CD4C8FB641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Fitness and Wellness Assistant Director </a:t>
          </a:r>
        </a:p>
        <a:p>
          <a:pPr algn="ctr"/>
          <a:r>
            <a:rPr lang="en-US" dirty="0">
              <a:latin typeface="Satoshi" pitchFamily="50" charset="0"/>
            </a:rPr>
            <a:t>Jacob Tatta</a:t>
          </a:r>
        </a:p>
      </dgm:t>
    </dgm:pt>
    <dgm:pt modelId="{4C34AE6E-8C08-45C8-9F33-A94ABD3FBECE}" type="parTrans" cxnId="{06085422-6C6A-4CF3-8958-58E2B33E032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7DF822C6-C8C1-47B2-AF5E-4AFB83580079}" type="sibTrans" cxnId="{06085422-6C6A-4CF3-8958-58E2B33E032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E0F76DC-CB7B-45F0-9F22-42E8DA25FD06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Wheelchair Basketball Head Coach </a:t>
          </a:r>
        </a:p>
        <a:p>
          <a:pPr algn="ctr"/>
          <a:r>
            <a:rPr lang="en-US" dirty="0">
              <a:latin typeface="Satoshi" pitchFamily="50" charset="0"/>
            </a:rPr>
            <a:t>Ron Lykins</a:t>
          </a:r>
        </a:p>
      </dgm:t>
    </dgm:pt>
    <dgm:pt modelId="{5272C477-61BD-49BD-9643-F65DEE788954}" type="parTrans" cxnId="{FC47D546-9340-40C1-8240-CC4004D94473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A543A3B8-7D0B-48B4-9110-CB84D3D0CFD5}" type="sibTrans" cxnId="{FC47D546-9340-40C1-8240-CC4004D94473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0DDA43BD-BEFE-4DA5-85E5-78439A880E78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Sports Coordinator </a:t>
          </a:r>
          <a:r>
            <a:rPr lang="en-US" dirty="0">
              <a:latin typeface="Satoshi" pitchFamily="50" charset="0"/>
            </a:rPr>
            <a:t>Connor </a:t>
          </a:r>
          <a:r>
            <a:rPr lang="en-US" dirty="0" err="1">
              <a:latin typeface="Satoshi" pitchFamily="50" charset="0"/>
            </a:rPr>
            <a:t>VanOverberghe</a:t>
          </a:r>
          <a:endParaRPr lang="en-US" dirty="0">
            <a:latin typeface="Satoshi" pitchFamily="50" charset="0"/>
          </a:endParaRPr>
        </a:p>
      </dgm:t>
    </dgm:pt>
    <dgm:pt modelId="{FA0D9658-8343-41B4-9EBB-4DE7F3E83EBA}" type="parTrans" cxnId="{D6141EC1-8815-4043-9A2C-0A88BC20632E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85D55FDD-DA5A-4D85-8646-83DECD161AE6}" type="sibTrans" cxnId="{D6141EC1-8815-4043-9A2C-0A88BC20632E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812BAE7E-A39D-4C2A-AF82-B0E11A22314E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eSports Coordinator </a:t>
          </a:r>
          <a:r>
            <a:rPr lang="en-US" dirty="0">
              <a:latin typeface="Satoshi" pitchFamily="50" charset="0"/>
            </a:rPr>
            <a:t>Colin Graham</a:t>
          </a:r>
        </a:p>
      </dgm:t>
    </dgm:pt>
    <dgm:pt modelId="{5D9B29D3-1D0D-43F6-967F-1E42B42BE399}" type="parTrans" cxnId="{BAA8EB43-D75C-41B5-AF33-7670E9C0DE1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0F856DC6-27EF-4346-8424-46A5FC49A380}" type="sibTrans" cxnId="{BAA8EB43-D75C-41B5-AF33-7670E9C0DE1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4A511D19-4CBD-4896-9975-74F83CEFC806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Athletic Trainer </a:t>
          </a:r>
        </a:p>
        <a:p>
          <a:pPr algn="ctr"/>
          <a:r>
            <a:rPr lang="en-US" dirty="0">
              <a:latin typeface="Satoshi" pitchFamily="50" charset="0"/>
            </a:rPr>
            <a:t>Katherine Reeves</a:t>
          </a:r>
        </a:p>
      </dgm:t>
    </dgm:pt>
    <dgm:pt modelId="{F4732C78-48D3-49C3-AFE0-8255A1EDA6B0}" type="parTrans" cxnId="{81DC1A0A-A7DA-4E8D-909D-CE06E1B5DAC8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DA942FC-1C33-4A8F-A98B-6B90777175FE}" type="sibTrans" cxnId="{81DC1A0A-A7DA-4E8D-909D-CE06E1B5DAC8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E6A49F11-145F-4283-96BC-6CF1C27A7B13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Group Fitness Coordinator </a:t>
          </a:r>
        </a:p>
        <a:p>
          <a:pPr algn="ctr"/>
          <a:r>
            <a:rPr lang="en-US" b="1" dirty="0">
              <a:latin typeface="Satoshi" pitchFamily="50" charset="0"/>
            </a:rPr>
            <a:t>Stephanie Kim</a:t>
          </a:r>
          <a:endParaRPr lang="en-US" dirty="0">
            <a:latin typeface="Satoshi" pitchFamily="50" charset="0"/>
          </a:endParaRPr>
        </a:p>
      </dgm:t>
    </dgm:pt>
    <dgm:pt modelId="{3348D7E6-13B8-4623-99A8-5B619D31422D}" type="parTrans" cxnId="{0A37B7D3-77DD-4113-BD5B-DE857B6F78DB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59A0BB28-BCC6-4A34-A682-3D07F813A0AE}" type="sibTrans" cxnId="{0A37B7D3-77DD-4113-BD5B-DE857B6F78DB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7D3A623D-FB39-4E15-BACE-E6614DBEF293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Strength &amp; Conditioning Coordinator </a:t>
          </a:r>
        </a:p>
        <a:p>
          <a:pPr algn="ctr"/>
          <a:r>
            <a:rPr lang="en-US" dirty="0">
              <a:latin typeface="Satoshi" pitchFamily="50" charset="0"/>
            </a:rPr>
            <a:t>Adam Brown</a:t>
          </a:r>
        </a:p>
      </dgm:t>
    </dgm:pt>
    <dgm:pt modelId="{6FC673BB-468F-418F-9029-D0085AA0818F}" type="parTrans" cxnId="{DAC84A1C-96FD-4316-91D4-F5EB50659064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860629BB-5D6D-4F7F-AA81-108AC253BFE0}" type="sibTrans" cxnId="{DAC84A1C-96FD-4316-91D4-F5EB50659064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FD75F4CE-C5F5-4E60-ABAB-2A96A4DBCF65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Aquatic Operations Coordinator </a:t>
          </a:r>
        </a:p>
        <a:p>
          <a:pPr algn="ctr"/>
          <a:r>
            <a:rPr lang="en-US" dirty="0">
              <a:latin typeface="Satoshi" pitchFamily="50" charset="0"/>
            </a:rPr>
            <a:t>Zoe Bahl</a:t>
          </a:r>
        </a:p>
      </dgm:t>
    </dgm:pt>
    <dgm:pt modelId="{7E0385D0-7DBD-4FFE-B008-3A2780AE7FB0}" type="parTrans" cxnId="{59D75034-8DBD-416E-ADDA-C0F99344910E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79CAED1E-6023-4F50-92AF-C1F439AD6A54}" type="sibTrans" cxnId="{59D75034-8DBD-416E-ADDA-C0F99344910E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96BD3EF3-A405-45AC-8D79-4E2C75D2A0F2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Aquatic Programs Coordinator </a:t>
          </a:r>
        </a:p>
        <a:p>
          <a:pPr algn="ctr"/>
          <a:r>
            <a:rPr lang="en-US" dirty="0">
              <a:latin typeface="Satoshi" pitchFamily="50" charset="0"/>
            </a:rPr>
            <a:t>Lawrence Johnson, Jr.</a:t>
          </a:r>
        </a:p>
      </dgm:t>
    </dgm:pt>
    <dgm:pt modelId="{4D08E0E8-6D21-458E-9E58-108051DD0C73}" type="parTrans" cxnId="{CCF046AE-5655-4922-85F2-CE3F3D22B782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D000896A-38D2-42B3-A5CB-F02C362AFB44}" type="sibTrans" cxnId="{CCF046AE-5655-4922-85F2-CE3F3D22B782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CB4C13D2-3971-4279-A783-A76C57DBB8AE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Facility Operations Assistant Director </a:t>
          </a:r>
        </a:p>
        <a:p>
          <a:pPr algn="ctr"/>
          <a:r>
            <a:rPr lang="en-US" dirty="0">
              <a:latin typeface="Satoshi" pitchFamily="50" charset="0"/>
            </a:rPr>
            <a:t>Connie Hassell</a:t>
          </a:r>
        </a:p>
      </dgm:t>
    </dgm:pt>
    <dgm:pt modelId="{3D4F041A-5D98-418E-9491-00BE73058B5D}" type="parTrans" cxnId="{DD2F51CC-028C-4A7C-9E33-6223508EF288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F7B81B9C-40CE-403C-ADE9-FF629531BB5E}" type="sibTrans" cxnId="{DD2F51CC-028C-4A7C-9E33-6223508EF288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896CB2A9-0A9F-4681-9335-3CF88B6407C0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Student and Member Experience </a:t>
          </a:r>
        </a:p>
        <a:p>
          <a:pPr algn="ctr"/>
          <a:r>
            <a:rPr lang="en-US" b="1" dirty="0">
              <a:latin typeface="Satoshi" pitchFamily="50" charset="0"/>
            </a:rPr>
            <a:t>Assistant Director </a:t>
          </a:r>
        </a:p>
        <a:p>
          <a:pPr algn="ctr"/>
          <a:r>
            <a:rPr lang="en-US" dirty="0">
              <a:latin typeface="Satoshi" pitchFamily="50" charset="0"/>
            </a:rPr>
            <a:t>Aarica Stephenson</a:t>
          </a:r>
        </a:p>
      </dgm:t>
    </dgm:pt>
    <dgm:pt modelId="{21936B0B-E660-42A2-ADE8-2209F890D641}" type="parTrans" cxnId="{21FDC87D-93AB-4582-B40D-8E8C57FD3F43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E629AF12-9102-48F1-9850-A60FB7131F84}" type="sibTrans" cxnId="{21FDC87D-93AB-4582-B40D-8E8C57FD3F43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57185620-C5C9-43D5-B82C-23DBE767EE47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Venture Out and Youth Programs </a:t>
          </a:r>
        </a:p>
        <a:p>
          <a:pPr algn="ctr"/>
          <a:r>
            <a:rPr lang="en-US" b="1" dirty="0">
              <a:latin typeface="Satoshi" pitchFamily="50" charset="0"/>
            </a:rPr>
            <a:t>Assistant Director </a:t>
          </a:r>
        </a:p>
        <a:p>
          <a:pPr algn="ctr"/>
          <a:r>
            <a:rPr lang="en-US">
              <a:latin typeface="Satoshi" pitchFamily="50" charset="0"/>
            </a:rPr>
            <a:t>VACANT</a:t>
          </a:r>
          <a:endParaRPr lang="en-US" dirty="0">
            <a:latin typeface="Satoshi" pitchFamily="50" charset="0"/>
          </a:endParaRPr>
        </a:p>
      </dgm:t>
    </dgm:pt>
    <dgm:pt modelId="{1ABA51E5-50B0-4D50-A904-86A0136A405C}" type="parTrans" cxnId="{19F1CF53-6130-44CF-9E70-B661A4D1AB71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C5A0F97A-C559-4AF3-A3F1-F245288BCAAD}" type="sibTrans" cxnId="{19F1CF53-6130-44CF-9E70-B661A4D1AB71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3F1EBA82-1BFB-46F8-BAF4-C6003CEBC5A3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Events Coordinator </a:t>
          </a:r>
          <a:r>
            <a:rPr lang="en-US" dirty="0">
              <a:latin typeface="Satoshi" pitchFamily="50" charset="0"/>
            </a:rPr>
            <a:t>Sophia Leftwich</a:t>
          </a:r>
        </a:p>
      </dgm:t>
    </dgm:pt>
    <dgm:pt modelId="{A8BFE35B-DB91-47CB-A60A-D75002A70E04}" type="parTrans" cxnId="{34FF621B-EAF4-4B38-BC0C-FD6EA3D38F8E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8A990B7B-6075-4EA5-97C1-66FB501E8651}" type="sibTrans" cxnId="{34FF621B-EAF4-4B38-BC0C-FD6EA3D38F8E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2FAF0B00-5A75-41DC-9D24-913D85EC8FB2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Facility Operations Coordinator </a:t>
          </a:r>
        </a:p>
        <a:p>
          <a:pPr algn="ctr"/>
          <a:r>
            <a:rPr lang="en-US" dirty="0">
              <a:latin typeface="Satoshi" pitchFamily="50" charset="0"/>
            </a:rPr>
            <a:t>Aubry Boulware</a:t>
          </a:r>
        </a:p>
      </dgm:t>
    </dgm:pt>
    <dgm:pt modelId="{7B80C6B1-0EF6-454A-9449-AE13E7E03EF2}" type="parTrans" cxnId="{5C29ADA5-A0D0-4EDB-B6B6-C07B7A687713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F68EF522-6C61-49E6-AF66-9D8EB058B13A}" type="sibTrans" cxnId="{5C29ADA5-A0D0-4EDB-B6B6-C07B7A687713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AF93BA9-8C6B-4FD6-855A-C5A81B561619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Facility Operations Coordinator </a:t>
          </a:r>
        </a:p>
        <a:p>
          <a:pPr algn="ctr"/>
          <a:r>
            <a:rPr lang="en-US" dirty="0">
              <a:latin typeface="Satoshi" pitchFamily="50" charset="0"/>
            </a:rPr>
            <a:t>Jamie Shirk</a:t>
          </a:r>
        </a:p>
      </dgm:t>
    </dgm:pt>
    <dgm:pt modelId="{04E75AF7-60E4-4682-BEB2-C868BCF8A954}" type="parTrans" cxnId="{000758F1-40F1-45B3-BFFF-563F1C9E01AF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93A51156-76E5-4EB5-8E78-7857AAF5E720}" type="sibTrans" cxnId="{000758F1-40F1-45B3-BFFF-563F1C9E01AF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E93B0F23-7319-4705-B94D-8ED7CEBC8898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Maintenance Equipment Mechanic </a:t>
          </a:r>
        </a:p>
        <a:p>
          <a:pPr algn="ctr"/>
          <a:r>
            <a:rPr lang="en-US" dirty="0">
              <a:latin typeface="Satoshi" pitchFamily="50" charset="0"/>
            </a:rPr>
            <a:t>Mitch Workman</a:t>
          </a:r>
        </a:p>
      </dgm:t>
    </dgm:pt>
    <dgm:pt modelId="{CF13F595-A7E7-4842-AB14-73BABEB79AFF}" type="parTrans" cxnId="{3C2AC099-E60F-449F-B472-CC7C99ACD975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7AB1998-E541-4176-8733-DFD00BC94F67}" type="sibTrans" cxnId="{3C2AC099-E60F-449F-B472-CC7C99ACD975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28D92B66-D663-40BE-9F82-2ABCBF4EDFB4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Member and Guest Services Coordinator </a:t>
          </a:r>
          <a:r>
            <a:rPr lang="en-US" dirty="0">
              <a:latin typeface="Satoshi" pitchFamily="50" charset="0"/>
            </a:rPr>
            <a:t>Patricia Cazares</a:t>
          </a:r>
        </a:p>
      </dgm:t>
    </dgm:pt>
    <dgm:pt modelId="{605C7476-B22D-45FB-BBC0-7C1EA0697F80}" type="parTrans" cxnId="{CA9A5146-8F47-4C32-865B-616E456D1918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826363C-4982-45D0-B257-5A903FCE1FF4}" type="sibTrans" cxnId="{CA9A5146-8F47-4C32-865B-616E456D1918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6CDA4056-5A20-46E2-9430-3F91A83DD5E2}">
      <dgm:prSet phldrT="[Text]" phldr="0"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Student Experience Coordinator </a:t>
          </a:r>
        </a:p>
        <a:p>
          <a:pPr algn="ctr"/>
          <a:r>
            <a:rPr lang="en-US" dirty="0">
              <a:latin typeface="Satoshi" pitchFamily="50" charset="0"/>
            </a:rPr>
            <a:t>Owen Szarka</a:t>
          </a:r>
        </a:p>
      </dgm:t>
    </dgm:pt>
    <dgm:pt modelId="{42DA8C3C-D198-4EC8-B4F7-51100FBE6F39}" type="parTrans" cxnId="{549C4CC1-869D-4D52-8ED8-7BB1BBE5AE0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B76C9FCB-DFF3-4BB0-AD5C-7E3653ED865A}" type="sibTrans" cxnId="{549C4CC1-869D-4D52-8ED8-7BB1BBE5AE0D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08417EC7-53B8-4CB2-B230-8C4A94443C0A}" type="asst">
      <dgm:prSet/>
      <dgm:spPr/>
      <dgm:t>
        <a:bodyPr/>
        <a:lstStyle/>
        <a:p>
          <a:pPr algn="ctr"/>
          <a:r>
            <a:rPr lang="en-US" b="1" dirty="0">
              <a:latin typeface="Satoshi" pitchFamily="50" charset="0"/>
            </a:rPr>
            <a:t>Executive Assistant </a:t>
          </a:r>
        </a:p>
        <a:p>
          <a:pPr algn="ctr"/>
          <a:r>
            <a:rPr lang="en-US" dirty="0">
              <a:latin typeface="Satoshi" pitchFamily="50" charset="0"/>
            </a:rPr>
            <a:t>Tracy Sill</a:t>
          </a:r>
        </a:p>
      </dgm:t>
    </dgm:pt>
    <dgm:pt modelId="{C3236F78-FA7E-4A2F-B5A6-2C83B93ADD24}" type="parTrans" cxnId="{B573285B-178E-4EAC-9BC1-9777F4C3A21C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B65DD304-8315-458C-99D3-D582872747B8}" type="sibTrans" cxnId="{B573285B-178E-4EAC-9BC1-9777F4C3A21C}">
      <dgm:prSet/>
      <dgm:spPr/>
      <dgm:t>
        <a:bodyPr/>
        <a:lstStyle/>
        <a:p>
          <a:pPr algn="ctr"/>
          <a:endParaRPr lang="en-US">
            <a:latin typeface="Satoshi" pitchFamily="50" charset="0"/>
          </a:endParaRPr>
        </a:p>
      </dgm:t>
    </dgm:pt>
    <dgm:pt modelId="{5E547578-B01E-4B2B-AF10-46BE6044C8D4}" type="pres">
      <dgm:prSet presAssocID="{EDDC05BE-EC0D-45FC-830F-1E0FA8ACAF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C468CEB-E79C-44BB-9BAF-2AF613BB5844}" type="pres">
      <dgm:prSet presAssocID="{F9603A9B-85DB-472C-AC3A-C04502AB3669}" presName="hierRoot1" presStyleCnt="0">
        <dgm:presLayoutVars>
          <dgm:hierBranch val="init"/>
        </dgm:presLayoutVars>
      </dgm:prSet>
      <dgm:spPr/>
    </dgm:pt>
    <dgm:pt modelId="{B3678DF0-5B89-49D5-BCB7-E80A26EA32EB}" type="pres">
      <dgm:prSet presAssocID="{F9603A9B-85DB-472C-AC3A-C04502AB3669}" presName="rootComposite1" presStyleCnt="0"/>
      <dgm:spPr/>
    </dgm:pt>
    <dgm:pt modelId="{77434614-9845-4442-BAF7-899B44467CBC}" type="pres">
      <dgm:prSet presAssocID="{F9603A9B-85DB-472C-AC3A-C04502AB3669}" presName="rootText1" presStyleLbl="node0" presStyleIdx="0" presStyleCnt="1">
        <dgm:presLayoutVars>
          <dgm:chPref val="3"/>
        </dgm:presLayoutVars>
      </dgm:prSet>
      <dgm:spPr/>
    </dgm:pt>
    <dgm:pt modelId="{3EF00514-69F2-4826-B438-68BE91560702}" type="pres">
      <dgm:prSet presAssocID="{F9603A9B-85DB-472C-AC3A-C04502AB3669}" presName="rootConnector1" presStyleLbl="node1" presStyleIdx="0" presStyleCnt="0"/>
      <dgm:spPr/>
    </dgm:pt>
    <dgm:pt modelId="{AF515BD6-E285-4A36-95BC-4AAE8B7EA912}" type="pres">
      <dgm:prSet presAssocID="{F9603A9B-85DB-472C-AC3A-C04502AB3669}" presName="hierChild2" presStyleCnt="0"/>
      <dgm:spPr/>
    </dgm:pt>
    <dgm:pt modelId="{5ACAD9B5-110F-4FE0-BAA1-C85162C9ED22}" type="pres">
      <dgm:prSet presAssocID="{1EADA927-3E3B-486E-B0CE-7251DBCFD8D5}" presName="Name37" presStyleLbl="parChTrans1D2" presStyleIdx="0" presStyleCnt="2"/>
      <dgm:spPr/>
    </dgm:pt>
    <dgm:pt modelId="{C3692BBC-3B74-42A1-B671-B024D2D7A5A2}" type="pres">
      <dgm:prSet presAssocID="{4673195F-635E-4E00-9602-46B3670E672B}" presName="hierRoot2" presStyleCnt="0">
        <dgm:presLayoutVars>
          <dgm:hierBranch val="init"/>
        </dgm:presLayoutVars>
      </dgm:prSet>
      <dgm:spPr/>
    </dgm:pt>
    <dgm:pt modelId="{DDAB2A00-21C8-46F8-B867-C19453763F7D}" type="pres">
      <dgm:prSet presAssocID="{4673195F-635E-4E00-9602-46B3670E672B}" presName="rootComposite" presStyleCnt="0"/>
      <dgm:spPr/>
    </dgm:pt>
    <dgm:pt modelId="{860EE3FD-32BB-4AB0-8C2E-778EDE5ED10B}" type="pres">
      <dgm:prSet presAssocID="{4673195F-635E-4E00-9602-46B3670E672B}" presName="rootText" presStyleLbl="node2" presStyleIdx="0" presStyleCnt="1">
        <dgm:presLayoutVars>
          <dgm:chPref val="3"/>
        </dgm:presLayoutVars>
      </dgm:prSet>
      <dgm:spPr/>
    </dgm:pt>
    <dgm:pt modelId="{5F739399-31E6-4B6E-BB07-F37FE1D80A7C}" type="pres">
      <dgm:prSet presAssocID="{4673195F-635E-4E00-9602-46B3670E672B}" presName="rootConnector" presStyleLbl="node2" presStyleIdx="0" presStyleCnt="1"/>
      <dgm:spPr/>
    </dgm:pt>
    <dgm:pt modelId="{AE4DEA40-5853-480F-9284-144D29E89391}" type="pres">
      <dgm:prSet presAssocID="{4673195F-635E-4E00-9602-46B3670E672B}" presName="hierChild4" presStyleCnt="0"/>
      <dgm:spPr/>
    </dgm:pt>
    <dgm:pt modelId="{2A188745-A800-4868-AD48-A1828F46936B}" type="pres">
      <dgm:prSet presAssocID="{03810A60-3B7D-44FD-8A36-8340B8B86979}" presName="Name37" presStyleLbl="parChTrans1D3" presStyleIdx="0" presStyleCnt="4"/>
      <dgm:spPr/>
    </dgm:pt>
    <dgm:pt modelId="{934317D0-910B-40ED-8FAD-3F980D0D77C2}" type="pres">
      <dgm:prSet presAssocID="{2931DE18-96D5-4CFC-B9E4-F0468FCFE9A7}" presName="hierRoot2" presStyleCnt="0">
        <dgm:presLayoutVars>
          <dgm:hierBranch val="init"/>
        </dgm:presLayoutVars>
      </dgm:prSet>
      <dgm:spPr/>
    </dgm:pt>
    <dgm:pt modelId="{83982830-E97F-4019-B1E1-7B57D26789BC}" type="pres">
      <dgm:prSet presAssocID="{2931DE18-96D5-4CFC-B9E4-F0468FCFE9A7}" presName="rootComposite" presStyleCnt="0"/>
      <dgm:spPr/>
    </dgm:pt>
    <dgm:pt modelId="{1A3FAEBC-898C-4DEE-9E6B-D126F281043F}" type="pres">
      <dgm:prSet presAssocID="{2931DE18-96D5-4CFC-B9E4-F0468FCFE9A7}" presName="rootText" presStyleLbl="node3" presStyleIdx="0" presStyleCnt="4">
        <dgm:presLayoutVars>
          <dgm:chPref val="3"/>
        </dgm:presLayoutVars>
      </dgm:prSet>
      <dgm:spPr/>
    </dgm:pt>
    <dgm:pt modelId="{F169E65A-A0F6-4029-9A7E-B5AF528A1C76}" type="pres">
      <dgm:prSet presAssocID="{2931DE18-96D5-4CFC-B9E4-F0468FCFE9A7}" presName="rootConnector" presStyleLbl="node3" presStyleIdx="0" presStyleCnt="4"/>
      <dgm:spPr/>
    </dgm:pt>
    <dgm:pt modelId="{9C9DBF7E-11CE-46FE-B1A5-35F87138DBAA}" type="pres">
      <dgm:prSet presAssocID="{2931DE18-96D5-4CFC-B9E4-F0468FCFE9A7}" presName="hierChild4" presStyleCnt="0"/>
      <dgm:spPr/>
    </dgm:pt>
    <dgm:pt modelId="{6D756B4A-5205-4034-99BB-ED3E62AB7FB5}" type="pres">
      <dgm:prSet presAssocID="{A4755858-143E-4C41-981B-F3B07CF67015}" presName="Name37" presStyleLbl="parChTrans1D4" presStyleIdx="0" presStyleCnt="19"/>
      <dgm:spPr/>
    </dgm:pt>
    <dgm:pt modelId="{F0124993-FF92-4441-914E-DBBE02ABABC4}" type="pres">
      <dgm:prSet presAssocID="{8C87D787-D365-4BB5-98EC-8F183AE212F3}" presName="hierRoot2" presStyleCnt="0">
        <dgm:presLayoutVars>
          <dgm:hierBranch val="init"/>
        </dgm:presLayoutVars>
      </dgm:prSet>
      <dgm:spPr/>
    </dgm:pt>
    <dgm:pt modelId="{E8CF0F81-A1DD-429B-B5AB-9CF9B96AF511}" type="pres">
      <dgm:prSet presAssocID="{8C87D787-D365-4BB5-98EC-8F183AE212F3}" presName="rootComposite" presStyleCnt="0"/>
      <dgm:spPr/>
    </dgm:pt>
    <dgm:pt modelId="{8405724B-EF34-4ECD-A3DB-2C69CE82A0BF}" type="pres">
      <dgm:prSet presAssocID="{8C87D787-D365-4BB5-98EC-8F183AE212F3}" presName="rootText" presStyleLbl="node4" presStyleIdx="0" presStyleCnt="19">
        <dgm:presLayoutVars>
          <dgm:chPref val="3"/>
        </dgm:presLayoutVars>
      </dgm:prSet>
      <dgm:spPr/>
    </dgm:pt>
    <dgm:pt modelId="{F73E6726-9FBB-4BBE-A3D2-542FE192143A}" type="pres">
      <dgm:prSet presAssocID="{8C87D787-D365-4BB5-98EC-8F183AE212F3}" presName="rootConnector" presStyleLbl="node4" presStyleIdx="0" presStyleCnt="19"/>
      <dgm:spPr/>
    </dgm:pt>
    <dgm:pt modelId="{5C73707D-0E17-4DE4-A362-82EA8F49CD96}" type="pres">
      <dgm:prSet presAssocID="{8C87D787-D365-4BB5-98EC-8F183AE212F3}" presName="hierChild4" presStyleCnt="0"/>
      <dgm:spPr/>
    </dgm:pt>
    <dgm:pt modelId="{57F9AAC7-7039-4346-927E-4CFCCB8135B6}" type="pres">
      <dgm:prSet presAssocID="{FA0D9658-8343-41B4-9EBB-4DE7F3E83EBA}" presName="Name37" presStyleLbl="parChTrans1D4" presStyleIdx="1" presStyleCnt="19"/>
      <dgm:spPr/>
    </dgm:pt>
    <dgm:pt modelId="{D8579AF7-21CA-48EB-9634-F1CBB53E1CFE}" type="pres">
      <dgm:prSet presAssocID="{0DDA43BD-BEFE-4DA5-85E5-78439A880E78}" presName="hierRoot2" presStyleCnt="0">
        <dgm:presLayoutVars>
          <dgm:hierBranch val="init"/>
        </dgm:presLayoutVars>
      </dgm:prSet>
      <dgm:spPr/>
    </dgm:pt>
    <dgm:pt modelId="{A89A2E99-38FC-41C6-9338-72BAA10D7A5E}" type="pres">
      <dgm:prSet presAssocID="{0DDA43BD-BEFE-4DA5-85E5-78439A880E78}" presName="rootComposite" presStyleCnt="0"/>
      <dgm:spPr/>
    </dgm:pt>
    <dgm:pt modelId="{007B2EBA-52BC-41A6-BD42-58B3C0F259EF}" type="pres">
      <dgm:prSet presAssocID="{0DDA43BD-BEFE-4DA5-85E5-78439A880E78}" presName="rootText" presStyleLbl="node4" presStyleIdx="1" presStyleCnt="19">
        <dgm:presLayoutVars>
          <dgm:chPref val="3"/>
        </dgm:presLayoutVars>
      </dgm:prSet>
      <dgm:spPr/>
    </dgm:pt>
    <dgm:pt modelId="{715FF2BA-27C1-4D69-8141-5B0EEA11A857}" type="pres">
      <dgm:prSet presAssocID="{0DDA43BD-BEFE-4DA5-85E5-78439A880E78}" presName="rootConnector" presStyleLbl="node4" presStyleIdx="1" presStyleCnt="19"/>
      <dgm:spPr/>
    </dgm:pt>
    <dgm:pt modelId="{94BB409B-91D4-4026-B9D3-42C1C1B71340}" type="pres">
      <dgm:prSet presAssocID="{0DDA43BD-BEFE-4DA5-85E5-78439A880E78}" presName="hierChild4" presStyleCnt="0"/>
      <dgm:spPr/>
    </dgm:pt>
    <dgm:pt modelId="{859ADE5C-E6B4-45B8-8B2A-8543057FFF62}" type="pres">
      <dgm:prSet presAssocID="{0DDA43BD-BEFE-4DA5-85E5-78439A880E78}" presName="hierChild5" presStyleCnt="0"/>
      <dgm:spPr/>
    </dgm:pt>
    <dgm:pt modelId="{6DF480E6-AC79-4649-8B89-D750283C0A52}" type="pres">
      <dgm:prSet presAssocID="{5D9B29D3-1D0D-43F6-967F-1E42B42BE399}" presName="Name37" presStyleLbl="parChTrans1D4" presStyleIdx="2" presStyleCnt="19"/>
      <dgm:spPr/>
    </dgm:pt>
    <dgm:pt modelId="{8903EC53-522C-4C38-93A7-7EAB2CE2BA82}" type="pres">
      <dgm:prSet presAssocID="{812BAE7E-A39D-4C2A-AF82-B0E11A22314E}" presName="hierRoot2" presStyleCnt="0">
        <dgm:presLayoutVars>
          <dgm:hierBranch val="init"/>
        </dgm:presLayoutVars>
      </dgm:prSet>
      <dgm:spPr/>
    </dgm:pt>
    <dgm:pt modelId="{468C8551-ECC3-417A-A026-E78A718B0A4E}" type="pres">
      <dgm:prSet presAssocID="{812BAE7E-A39D-4C2A-AF82-B0E11A22314E}" presName="rootComposite" presStyleCnt="0"/>
      <dgm:spPr/>
    </dgm:pt>
    <dgm:pt modelId="{A27DA9D0-A077-46CB-98CF-CCAF19FF1F03}" type="pres">
      <dgm:prSet presAssocID="{812BAE7E-A39D-4C2A-AF82-B0E11A22314E}" presName="rootText" presStyleLbl="node4" presStyleIdx="2" presStyleCnt="19">
        <dgm:presLayoutVars>
          <dgm:chPref val="3"/>
        </dgm:presLayoutVars>
      </dgm:prSet>
      <dgm:spPr/>
    </dgm:pt>
    <dgm:pt modelId="{73DBC86C-D6B8-4665-AD90-FB45E33C0FCD}" type="pres">
      <dgm:prSet presAssocID="{812BAE7E-A39D-4C2A-AF82-B0E11A22314E}" presName="rootConnector" presStyleLbl="node4" presStyleIdx="2" presStyleCnt="19"/>
      <dgm:spPr/>
    </dgm:pt>
    <dgm:pt modelId="{E87B3C94-D953-43D2-BFAD-FBE922A8DAF9}" type="pres">
      <dgm:prSet presAssocID="{812BAE7E-A39D-4C2A-AF82-B0E11A22314E}" presName="hierChild4" presStyleCnt="0"/>
      <dgm:spPr/>
    </dgm:pt>
    <dgm:pt modelId="{A1CC28D9-3AF0-4040-92B5-6201EC5EF071}" type="pres">
      <dgm:prSet presAssocID="{812BAE7E-A39D-4C2A-AF82-B0E11A22314E}" presName="hierChild5" presStyleCnt="0"/>
      <dgm:spPr/>
    </dgm:pt>
    <dgm:pt modelId="{79603D4A-EF8F-4249-82C9-0F495828F0B6}" type="pres">
      <dgm:prSet presAssocID="{F4732C78-48D3-49C3-AFE0-8255A1EDA6B0}" presName="Name37" presStyleLbl="parChTrans1D4" presStyleIdx="3" presStyleCnt="19"/>
      <dgm:spPr/>
    </dgm:pt>
    <dgm:pt modelId="{3D54CA06-F77F-4E3E-834E-30EFEF508F40}" type="pres">
      <dgm:prSet presAssocID="{4A511D19-4CBD-4896-9975-74F83CEFC806}" presName="hierRoot2" presStyleCnt="0">
        <dgm:presLayoutVars>
          <dgm:hierBranch val="init"/>
        </dgm:presLayoutVars>
      </dgm:prSet>
      <dgm:spPr/>
    </dgm:pt>
    <dgm:pt modelId="{6F5C1BC7-6F7D-411B-9B4D-0861F2990447}" type="pres">
      <dgm:prSet presAssocID="{4A511D19-4CBD-4896-9975-74F83CEFC806}" presName="rootComposite" presStyleCnt="0"/>
      <dgm:spPr/>
    </dgm:pt>
    <dgm:pt modelId="{4905FC03-53FB-4E07-8796-DDAFD60BD298}" type="pres">
      <dgm:prSet presAssocID="{4A511D19-4CBD-4896-9975-74F83CEFC806}" presName="rootText" presStyleLbl="node4" presStyleIdx="3" presStyleCnt="19">
        <dgm:presLayoutVars>
          <dgm:chPref val="3"/>
        </dgm:presLayoutVars>
      </dgm:prSet>
      <dgm:spPr/>
    </dgm:pt>
    <dgm:pt modelId="{7A6850AD-1BAB-4C45-BAA7-35D7A3D0907B}" type="pres">
      <dgm:prSet presAssocID="{4A511D19-4CBD-4896-9975-74F83CEFC806}" presName="rootConnector" presStyleLbl="node4" presStyleIdx="3" presStyleCnt="19"/>
      <dgm:spPr/>
    </dgm:pt>
    <dgm:pt modelId="{8F1E2AA7-4B1D-4EED-919C-BD4A1B015A48}" type="pres">
      <dgm:prSet presAssocID="{4A511D19-4CBD-4896-9975-74F83CEFC806}" presName="hierChild4" presStyleCnt="0"/>
      <dgm:spPr/>
    </dgm:pt>
    <dgm:pt modelId="{2843ECDA-6486-4837-9D4B-A60B71178CE3}" type="pres">
      <dgm:prSet presAssocID="{4A511D19-4CBD-4896-9975-74F83CEFC806}" presName="hierChild5" presStyleCnt="0"/>
      <dgm:spPr/>
    </dgm:pt>
    <dgm:pt modelId="{4D547453-320F-4A2E-996A-A6A84468C550}" type="pres">
      <dgm:prSet presAssocID="{8C87D787-D365-4BB5-98EC-8F183AE212F3}" presName="hierChild5" presStyleCnt="0"/>
      <dgm:spPr/>
    </dgm:pt>
    <dgm:pt modelId="{2E2F4FA9-16FB-47F3-A6E5-0AFE6E718654}" type="pres">
      <dgm:prSet presAssocID="{4C34AE6E-8C08-45C8-9F33-A94ABD3FBECE}" presName="Name37" presStyleLbl="parChTrans1D4" presStyleIdx="4" presStyleCnt="19"/>
      <dgm:spPr/>
    </dgm:pt>
    <dgm:pt modelId="{3B476A62-D4A9-4B3F-B692-127F69F27836}" type="pres">
      <dgm:prSet presAssocID="{4D8B20A7-DBB1-4BD6-A901-67CD4C8FB641}" presName="hierRoot2" presStyleCnt="0">
        <dgm:presLayoutVars>
          <dgm:hierBranch val="init"/>
        </dgm:presLayoutVars>
      </dgm:prSet>
      <dgm:spPr/>
    </dgm:pt>
    <dgm:pt modelId="{B453B582-E179-4F2E-B147-B6B8A33CBA73}" type="pres">
      <dgm:prSet presAssocID="{4D8B20A7-DBB1-4BD6-A901-67CD4C8FB641}" presName="rootComposite" presStyleCnt="0"/>
      <dgm:spPr/>
    </dgm:pt>
    <dgm:pt modelId="{C8561FEA-AEFF-4B92-B9EC-C87DACA145C7}" type="pres">
      <dgm:prSet presAssocID="{4D8B20A7-DBB1-4BD6-A901-67CD4C8FB641}" presName="rootText" presStyleLbl="node4" presStyleIdx="4" presStyleCnt="19">
        <dgm:presLayoutVars>
          <dgm:chPref val="3"/>
        </dgm:presLayoutVars>
      </dgm:prSet>
      <dgm:spPr/>
    </dgm:pt>
    <dgm:pt modelId="{45F6E2CD-5104-4673-B4BC-8826CDD0BC7B}" type="pres">
      <dgm:prSet presAssocID="{4D8B20A7-DBB1-4BD6-A901-67CD4C8FB641}" presName="rootConnector" presStyleLbl="node4" presStyleIdx="4" presStyleCnt="19"/>
      <dgm:spPr/>
    </dgm:pt>
    <dgm:pt modelId="{80E75BEB-82CE-4A32-AD5F-984FC72590BA}" type="pres">
      <dgm:prSet presAssocID="{4D8B20A7-DBB1-4BD6-A901-67CD4C8FB641}" presName="hierChild4" presStyleCnt="0"/>
      <dgm:spPr/>
    </dgm:pt>
    <dgm:pt modelId="{8086143D-89AF-4593-AAE9-F488F4AF0229}" type="pres">
      <dgm:prSet presAssocID="{3348D7E6-13B8-4623-99A8-5B619D31422D}" presName="Name37" presStyleLbl="parChTrans1D4" presStyleIdx="5" presStyleCnt="19"/>
      <dgm:spPr/>
    </dgm:pt>
    <dgm:pt modelId="{74E08FBF-24B5-4C08-82C6-487E16211781}" type="pres">
      <dgm:prSet presAssocID="{E6A49F11-145F-4283-96BC-6CF1C27A7B13}" presName="hierRoot2" presStyleCnt="0">
        <dgm:presLayoutVars>
          <dgm:hierBranch val="init"/>
        </dgm:presLayoutVars>
      </dgm:prSet>
      <dgm:spPr/>
    </dgm:pt>
    <dgm:pt modelId="{76EACCE8-4A0F-498D-BDF8-0090F68DD0A6}" type="pres">
      <dgm:prSet presAssocID="{E6A49F11-145F-4283-96BC-6CF1C27A7B13}" presName="rootComposite" presStyleCnt="0"/>
      <dgm:spPr/>
    </dgm:pt>
    <dgm:pt modelId="{6983AED0-AFAB-4EC0-A807-8447D1431B33}" type="pres">
      <dgm:prSet presAssocID="{E6A49F11-145F-4283-96BC-6CF1C27A7B13}" presName="rootText" presStyleLbl="node4" presStyleIdx="5" presStyleCnt="19">
        <dgm:presLayoutVars>
          <dgm:chPref val="3"/>
        </dgm:presLayoutVars>
      </dgm:prSet>
      <dgm:spPr/>
    </dgm:pt>
    <dgm:pt modelId="{80BE3988-5964-4576-B2B3-532A37CAF8FC}" type="pres">
      <dgm:prSet presAssocID="{E6A49F11-145F-4283-96BC-6CF1C27A7B13}" presName="rootConnector" presStyleLbl="node4" presStyleIdx="5" presStyleCnt="19"/>
      <dgm:spPr/>
    </dgm:pt>
    <dgm:pt modelId="{9E3C3441-5C38-4ED9-8FD9-289860D951C2}" type="pres">
      <dgm:prSet presAssocID="{E6A49F11-145F-4283-96BC-6CF1C27A7B13}" presName="hierChild4" presStyleCnt="0"/>
      <dgm:spPr/>
    </dgm:pt>
    <dgm:pt modelId="{CF568B31-6FB4-47B3-87D6-850C46EEA511}" type="pres">
      <dgm:prSet presAssocID="{E6A49F11-145F-4283-96BC-6CF1C27A7B13}" presName="hierChild5" presStyleCnt="0"/>
      <dgm:spPr/>
    </dgm:pt>
    <dgm:pt modelId="{392EAD26-9EC9-4C23-B050-43251532AE45}" type="pres">
      <dgm:prSet presAssocID="{6FC673BB-468F-418F-9029-D0085AA0818F}" presName="Name37" presStyleLbl="parChTrans1D4" presStyleIdx="6" presStyleCnt="19"/>
      <dgm:spPr/>
    </dgm:pt>
    <dgm:pt modelId="{1B5717FE-9247-4DEF-984E-5B207BA0DC17}" type="pres">
      <dgm:prSet presAssocID="{7D3A623D-FB39-4E15-BACE-E6614DBEF293}" presName="hierRoot2" presStyleCnt="0">
        <dgm:presLayoutVars>
          <dgm:hierBranch val="init"/>
        </dgm:presLayoutVars>
      </dgm:prSet>
      <dgm:spPr/>
    </dgm:pt>
    <dgm:pt modelId="{9286D29F-86B3-4BB0-83E2-5BD7FECEA4E3}" type="pres">
      <dgm:prSet presAssocID="{7D3A623D-FB39-4E15-BACE-E6614DBEF293}" presName="rootComposite" presStyleCnt="0"/>
      <dgm:spPr/>
    </dgm:pt>
    <dgm:pt modelId="{E93026FE-D631-44DD-B951-B06AC67AC147}" type="pres">
      <dgm:prSet presAssocID="{7D3A623D-FB39-4E15-BACE-E6614DBEF293}" presName="rootText" presStyleLbl="node4" presStyleIdx="6" presStyleCnt="19">
        <dgm:presLayoutVars>
          <dgm:chPref val="3"/>
        </dgm:presLayoutVars>
      </dgm:prSet>
      <dgm:spPr/>
    </dgm:pt>
    <dgm:pt modelId="{3DE40E81-1548-4CFF-9271-2880D408F27C}" type="pres">
      <dgm:prSet presAssocID="{7D3A623D-FB39-4E15-BACE-E6614DBEF293}" presName="rootConnector" presStyleLbl="node4" presStyleIdx="6" presStyleCnt="19"/>
      <dgm:spPr/>
    </dgm:pt>
    <dgm:pt modelId="{F1DD6D33-6BBC-49DA-9A0F-DB1049B93C45}" type="pres">
      <dgm:prSet presAssocID="{7D3A623D-FB39-4E15-BACE-E6614DBEF293}" presName="hierChild4" presStyleCnt="0"/>
      <dgm:spPr/>
    </dgm:pt>
    <dgm:pt modelId="{E97DA7B0-9ECA-4668-B4A3-FC36DDD430B9}" type="pres">
      <dgm:prSet presAssocID="{7D3A623D-FB39-4E15-BACE-E6614DBEF293}" presName="hierChild5" presStyleCnt="0"/>
      <dgm:spPr/>
    </dgm:pt>
    <dgm:pt modelId="{243AFBD8-846B-4B15-8DDE-228F86852D98}" type="pres">
      <dgm:prSet presAssocID="{4D8B20A7-DBB1-4BD6-A901-67CD4C8FB641}" presName="hierChild5" presStyleCnt="0"/>
      <dgm:spPr/>
    </dgm:pt>
    <dgm:pt modelId="{F4CC27CE-421B-425F-9934-D8235BC2809D}" type="pres">
      <dgm:prSet presAssocID="{5272C477-61BD-49BD-9643-F65DEE788954}" presName="Name37" presStyleLbl="parChTrans1D4" presStyleIdx="7" presStyleCnt="19"/>
      <dgm:spPr/>
    </dgm:pt>
    <dgm:pt modelId="{619CAC72-7F07-4C8C-9557-C6440C7FA050}" type="pres">
      <dgm:prSet presAssocID="{6E0F76DC-CB7B-45F0-9F22-42E8DA25FD06}" presName="hierRoot2" presStyleCnt="0">
        <dgm:presLayoutVars>
          <dgm:hierBranch val="init"/>
        </dgm:presLayoutVars>
      </dgm:prSet>
      <dgm:spPr/>
    </dgm:pt>
    <dgm:pt modelId="{E499EBFA-E467-4D34-A060-1A4EA124EA8A}" type="pres">
      <dgm:prSet presAssocID="{6E0F76DC-CB7B-45F0-9F22-42E8DA25FD06}" presName="rootComposite" presStyleCnt="0"/>
      <dgm:spPr/>
    </dgm:pt>
    <dgm:pt modelId="{433DEED8-60B7-44A1-A819-E06BFE39C233}" type="pres">
      <dgm:prSet presAssocID="{6E0F76DC-CB7B-45F0-9F22-42E8DA25FD06}" presName="rootText" presStyleLbl="node4" presStyleIdx="7" presStyleCnt="19">
        <dgm:presLayoutVars>
          <dgm:chPref val="3"/>
        </dgm:presLayoutVars>
      </dgm:prSet>
      <dgm:spPr/>
    </dgm:pt>
    <dgm:pt modelId="{824CA74B-E244-4E40-A841-8C11E435BBAE}" type="pres">
      <dgm:prSet presAssocID="{6E0F76DC-CB7B-45F0-9F22-42E8DA25FD06}" presName="rootConnector" presStyleLbl="node4" presStyleIdx="7" presStyleCnt="19"/>
      <dgm:spPr/>
    </dgm:pt>
    <dgm:pt modelId="{DDD41681-8A8B-4895-A9D7-D9914EC6028A}" type="pres">
      <dgm:prSet presAssocID="{6E0F76DC-CB7B-45F0-9F22-42E8DA25FD06}" presName="hierChild4" presStyleCnt="0"/>
      <dgm:spPr/>
    </dgm:pt>
    <dgm:pt modelId="{CFD489C4-4378-4C47-B9B3-1B3C7A27DAE1}" type="pres">
      <dgm:prSet presAssocID="{6E0F76DC-CB7B-45F0-9F22-42E8DA25FD06}" presName="hierChild5" presStyleCnt="0"/>
      <dgm:spPr/>
    </dgm:pt>
    <dgm:pt modelId="{62A47EDA-0A95-4C20-A65A-90539FD99145}" type="pres">
      <dgm:prSet presAssocID="{2931DE18-96D5-4CFC-B9E4-F0468FCFE9A7}" presName="hierChild5" presStyleCnt="0"/>
      <dgm:spPr/>
    </dgm:pt>
    <dgm:pt modelId="{6EBF3F49-637A-462B-8735-C69BF95B9A03}" type="pres">
      <dgm:prSet presAssocID="{4533FC34-1F66-4FAB-AB09-31D74F264CC9}" presName="Name37" presStyleLbl="parChTrans1D3" presStyleIdx="1" presStyleCnt="4"/>
      <dgm:spPr/>
    </dgm:pt>
    <dgm:pt modelId="{EEA3C64C-9BF2-4642-A24A-92B15E268F86}" type="pres">
      <dgm:prSet presAssocID="{3E093DAE-34F9-4517-BD50-607C0ABA7E35}" presName="hierRoot2" presStyleCnt="0">
        <dgm:presLayoutVars>
          <dgm:hierBranch val="init"/>
        </dgm:presLayoutVars>
      </dgm:prSet>
      <dgm:spPr/>
    </dgm:pt>
    <dgm:pt modelId="{03A9A4F0-C9BB-4B7D-B8BC-CD3A7699BC86}" type="pres">
      <dgm:prSet presAssocID="{3E093DAE-34F9-4517-BD50-607C0ABA7E35}" presName="rootComposite" presStyleCnt="0"/>
      <dgm:spPr/>
    </dgm:pt>
    <dgm:pt modelId="{E04D51C6-5093-486B-9E8F-E602C4D78460}" type="pres">
      <dgm:prSet presAssocID="{3E093DAE-34F9-4517-BD50-607C0ABA7E35}" presName="rootText" presStyleLbl="node3" presStyleIdx="1" presStyleCnt="4">
        <dgm:presLayoutVars>
          <dgm:chPref val="3"/>
        </dgm:presLayoutVars>
      </dgm:prSet>
      <dgm:spPr/>
    </dgm:pt>
    <dgm:pt modelId="{0E48C6BF-0764-4C25-94F2-F7CCC1C7CCBA}" type="pres">
      <dgm:prSet presAssocID="{3E093DAE-34F9-4517-BD50-607C0ABA7E35}" presName="rootConnector" presStyleLbl="node3" presStyleIdx="1" presStyleCnt="4"/>
      <dgm:spPr/>
    </dgm:pt>
    <dgm:pt modelId="{FDF0ECA5-01A8-4211-8906-607915D987EC}" type="pres">
      <dgm:prSet presAssocID="{3E093DAE-34F9-4517-BD50-607C0ABA7E35}" presName="hierChild4" presStyleCnt="0"/>
      <dgm:spPr/>
    </dgm:pt>
    <dgm:pt modelId="{7634F751-BEB9-402B-9C9B-7F732AE6D9E8}" type="pres">
      <dgm:prSet presAssocID="{7E0385D0-7DBD-4FFE-B008-3A2780AE7FB0}" presName="Name37" presStyleLbl="parChTrans1D4" presStyleIdx="8" presStyleCnt="19"/>
      <dgm:spPr/>
    </dgm:pt>
    <dgm:pt modelId="{FAF2AE14-1FF5-4254-BBBC-77C38A48E11B}" type="pres">
      <dgm:prSet presAssocID="{FD75F4CE-C5F5-4E60-ABAB-2A96A4DBCF65}" presName="hierRoot2" presStyleCnt="0">
        <dgm:presLayoutVars>
          <dgm:hierBranch val="init"/>
        </dgm:presLayoutVars>
      </dgm:prSet>
      <dgm:spPr/>
    </dgm:pt>
    <dgm:pt modelId="{1F4E22AF-BFC7-4CDB-9778-EB64A63302B6}" type="pres">
      <dgm:prSet presAssocID="{FD75F4CE-C5F5-4E60-ABAB-2A96A4DBCF65}" presName="rootComposite" presStyleCnt="0"/>
      <dgm:spPr/>
    </dgm:pt>
    <dgm:pt modelId="{04AD3439-39F9-45A0-B5DC-0AB550E6A7B1}" type="pres">
      <dgm:prSet presAssocID="{FD75F4CE-C5F5-4E60-ABAB-2A96A4DBCF65}" presName="rootText" presStyleLbl="node4" presStyleIdx="8" presStyleCnt="19">
        <dgm:presLayoutVars>
          <dgm:chPref val="3"/>
        </dgm:presLayoutVars>
      </dgm:prSet>
      <dgm:spPr/>
    </dgm:pt>
    <dgm:pt modelId="{45401BEC-0618-407C-9E24-1F6C739C34D7}" type="pres">
      <dgm:prSet presAssocID="{FD75F4CE-C5F5-4E60-ABAB-2A96A4DBCF65}" presName="rootConnector" presStyleLbl="node4" presStyleIdx="8" presStyleCnt="19"/>
      <dgm:spPr/>
    </dgm:pt>
    <dgm:pt modelId="{CEA93DA4-423A-4587-8519-A0C4105C7535}" type="pres">
      <dgm:prSet presAssocID="{FD75F4CE-C5F5-4E60-ABAB-2A96A4DBCF65}" presName="hierChild4" presStyleCnt="0"/>
      <dgm:spPr/>
    </dgm:pt>
    <dgm:pt modelId="{0708FAC5-03CE-41A4-BECB-9EA24192EEBB}" type="pres">
      <dgm:prSet presAssocID="{FD75F4CE-C5F5-4E60-ABAB-2A96A4DBCF65}" presName="hierChild5" presStyleCnt="0"/>
      <dgm:spPr/>
    </dgm:pt>
    <dgm:pt modelId="{789B46E2-D507-4076-99FD-944CE55C876D}" type="pres">
      <dgm:prSet presAssocID="{4D08E0E8-6D21-458E-9E58-108051DD0C73}" presName="Name37" presStyleLbl="parChTrans1D4" presStyleIdx="9" presStyleCnt="19"/>
      <dgm:spPr/>
    </dgm:pt>
    <dgm:pt modelId="{86BEF071-6772-47BC-A6A6-457BF88BEDAE}" type="pres">
      <dgm:prSet presAssocID="{96BD3EF3-A405-45AC-8D79-4E2C75D2A0F2}" presName="hierRoot2" presStyleCnt="0">
        <dgm:presLayoutVars>
          <dgm:hierBranch val="init"/>
        </dgm:presLayoutVars>
      </dgm:prSet>
      <dgm:spPr/>
    </dgm:pt>
    <dgm:pt modelId="{218028C9-C4DD-4F8C-A638-A134E60B5140}" type="pres">
      <dgm:prSet presAssocID="{96BD3EF3-A405-45AC-8D79-4E2C75D2A0F2}" presName="rootComposite" presStyleCnt="0"/>
      <dgm:spPr/>
    </dgm:pt>
    <dgm:pt modelId="{E382BE14-F79D-461F-9820-5467B916CDA1}" type="pres">
      <dgm:prSet presAssocID="{96BD3EF3-A405-45AC-8D79-4E2C75D2A0F2}" presName="rootText" presStyleLbl="node4" presStyleIdx="9" presStyleCnt="19">
        <dgm:presLayoutVars>
          <dgm:chPref val="3"/>
        </dgm:presLayoutVars>
      </dgm:prSet>
      <dgm:spPr/>
    </dgm:pt>
    <dgm:pt modelId="{A10F0741-362B-484C-B8B3-45D1EC73BB8A}" type="pres">
      <dgm:prSet presAssocID="{96BD3EF3-A405-45AC-8D79-4E2C75D2A0F2}" presName="rootConnector" presStyleLbl="node4" presStyleIdx="9" presStyleCnt="19"/>
      <dgm:spPr/>
    </dgm:pt>
    <dgm:pt modelId="{233E7035-FC79-4CDC-98D8-587069095AFD}" type="pres">
      <dgm:prSet presAssocID="{96BD3EF3-A405-45AC-8D79-4E2C75D2A0F2}" presName="hierChild4" presStyleCnt="0"/>
      <dgm:spPr/>
    </dgm:pt>
    <dgm:pt modelId="{89B57B25-E884-4EF1-A967-938FF03F96B2}" type="pres">
      <dgm:prSet presAssocID="{96BD3EF3-A405-45AC-8D79-4E2C75D2A0F2}" presName="hierChild5" presStyleCnt="0"/>
      <dgm:spPr/>
    </dgm:pt>
    <dgm:pt modelId="{5C212204-166C-4DE2-A825-A7C276B8D01A}" type="pres">
      <dgm:prSet presAssocID="{3E093DAE-34F9-4517-BD50-607C0ABA7E35}" presName="hierChild5" presStyleCnt="0"/>
      <dgm:spPr/>
    </dgm:pt>
    <dgm:pt modelId="{E15DB8AB-67AD-448D-A9FA-1C7202C5A889}" type="pres">
      <dgm:prSet presAssocID="{7CCDB09A-7BF9-4903-85A2-AFDECA6EE4E9}" presName="Name37" presStyleLbl="parChTrans1D3" presStyleIdx="2" presStyleCnt="4"/>
      <dgm:spPr/>
    </dgm:pt>
    <dgm:pt modelId="{FAA3085D-FD1E-4E41-9ED0-5BFFF7952293}" type="pres">
      <dgm:prSet presAssocID="{0F1AD879-DA22-4692-B990-57437A7941BF}" presName="hierRoot2" presStyleCnt="0">
        <dgm:presLayoutVars>
          <dgm:hierBranch val="init"/>
        </dgm:presLayoutVars>
      </dgm:prSet>
      <dgm:spPr/>
    </dgm:pt>
    <dgm:pt modelId="{F1C95D5E-5D83-4981-ABAA-63D35CB1DBA9}" type="pres">
      <dgm:prSet presAssocID="{0F1AD879-DA22-4692-B990-57437A7941BF}" presName="rootComposite" presStyleCnt="0"/>
      <dgm:spPr/>
    </dgm:pt>
    <dgm:pt modelId="{59A4061E-D4FC-471A-9177-99068549BAC2}" type="pres">
      <dgm:prSet presAssocID="{0F1AD879-DA22-4692-B990-57437A7941BF}" presName="rootText" presStyleLbl="node3" presStyleIdx="2" presStyleCnt="4">
        <dgm:presLayoutVars>
          <dgm:chPref val="3"/>
        </dgm:presLayoutVars>
      </dgm:prSet>
      <dgm:spPr/>
    </dgm:pt>
    <dgm:pt modelId="{18BCA6DC-7E0C-4917-97BE-77F74387B083}" type="pres">
      <dgm:prSet presAssocID="{0F1AD879-DA22-4692-B990-57437A7941BF}" presName="rootConnector" presStyleLbl="node3" presStyleIdx="2" presStyleCnt="4"/>
      <dgm:spPr/>
    </dgm:pt>
    <dgm:pt modelId="{41174D1F-5825-4511-8558-651D2B389191}" type="pres">
      <dgm:prSet presAssocID="{0F1AD879-DA22-4692-B990-57437A7941BF}" presName="hierChild4" presStyleCnt="0"/>
      <dgm:spPr/>
    </dgm:pt>
    <dgm:pt modelId="{DED31770-6F8A-48D1-8FF6-87483B101FEE}" type="pres">
      <dgm:prSet presAssocID="{3D4F041A-5D98-418E-9491-00BE73058B5D}" presName="Name37" presStyleLbl="parChTrans1D4" presStyleIdx="10" presStyleCnt="19"/>
      <dgm:spPr/>
    </dgm:pt>
    <dgm:pt modelId="{13CE9D14-ACE5-482F-99B6-22DBC8AD5950}" type="pres">
      <dgm:prSet presAssocID="{CB4C13D2-3971-4279-A783-A76C57DBB8AE}" presName="hierRoot2" presStyleCnt="0">
        <dgm:presLayoutVars>
          <dgm:hierBranch val="init"/>
        </dgm:presLayoutVars>
      </dgm:prSet>
      <dgm:spPr/>
    </dgm:pt>
    <dgm:pt modelId="{218DF471-E64B-4727-9B48-9D05B0D7F3FF}" type="pres">
      <dgm:prSet presAssocID="{CB4C13D2-3971-4279-A783-A76C57DBB8AE}" presName="rootComposite" presStyleCnt="0"/>
      <dgm:spPr/>
    </dgm:pt>
    <dgm:pt modelId="{A1C25BAC-ED8A-42A6-BAD3-56911CE8A17F}" type="pres">
      <dgm:prSet presAssocID="{CB4C13D2-3971-4279-A783-A76C57DBB8AE}" presName="rootText" presStyleLbl="node4" presStyleIdx="10" presStyleCnt="19">
        <dgm:presLayoutVars>
          <dgm:chPref val="3"/>
        </dgm:presLayoutVars>
      </dgm:prSet>
      <dgm:spPr/>
    </dgm:pt>
    <dgm:pt modelId="{5E3C7039-9A09-4A4D-A941-14A5FA4399D2}" type="pres">
      <dgm:prSet presAssocID="{CB4C13D2-3971-4279-A783-A76C57DBB8AE}" presName="rootConnector" presStyleLbl="node4" presStyleIdx="10" presStyleCnt="19"/>
      <dgm:spPr/>
    </dgm:pt>
    <dgm:pt modelId="{47A48800-4CEC-4C43-BA18-1FA9D49984D6}" type="pres">
      <dgm:prSet presAssocID="{CB4C13D2-3971-4279-A783-A76C57DBB8AE}" presName="hierChild4" presStyleCnt="0"/>
      <dgm:spPr/>
    </dgm:pt>
    <dgm:pt modelId="{6E536D53-85EC-481B-9F1C-3DBC32179E4F}" type="pres">
      <dgm:prSet presAssocID="{A8BFE35B-DB91-47CB-A60A-D75002A70E04}" presName="Name37" presStyleLbl="parChTrans1D4" presStyleIdx="11" presStyleCnt="19"/>
      <dgm:spPr/>
    </dgm:pt>
    <dgm:pt modelId="{FDA043E1-FD07-4AF6-BBDD-ECED2C335C64}" type="pres">
      <dgm:prSet presAssocID="{3F1EBA82-1BFB-46F8-BAF4-C6003CEBC5A3}" presName="hierRoot2" presStyleCnt="0">
        <dgm:presLayoutVars>
          <dgm:hierBranch val="init"/>
        </dgm:presLayoutVars>
      </dgm:prSet>
      <dgm:spPr/>
    </dgm:pt>
    <dgm:pt modelId="{C1E37CB0-A701-4835-8C63-9CCDD6145C47}" type="pres">
      <dgm:prSet presAssocID="{3F1EBA82-1BFB-46F8-BAF4-C6003CEBC5A3}" presName="rootComposite" presStyleCnt="0"/>
      <dgm:spPr/>
    </dgm:pt>
    <dgm:pt modelId="{021A4277-882B-4BDA-82E6-07BF57BA8CAE}" type="pres">
      <dgm:prSet presAssocID="{3F1EBA82-1BFB-46F8-BAF4-C6003CEBC5A3}" presName="rootText" presStyleLbl="node4" presStyleIdx="11" presStyleCnt="19">
        <dgm:presLayoutVars>
          <dgm:chPref val="3"/>
        </dgm:presLayoutVars>
      </dgm:prSet>
      <dgm:spPr/>
    </dgm:pt>
    <dgm:pt modelId="{568BBC3D-83BF-4464-8775-28EE74567A8F}" type="pres">
      <dgm:prSet presAssocID="{3F1EBA82-1BFB-46F8-BAF4-C6003CEBC5A3}" presName="rootConnector" presStyleLbl="node4" presStyleIdx="11" presStyleCnt="19"/>
      <dgm:spPr/>
    </dgm:pt>
    <dgm:pt modelId="{082A7219-95C8-4ABA-9F42-B829A97BEADF}" type="pres">
      <dgm:prSet presAssocID="{3F1EBA82-1BFB-46F8-BAF4-C6003CEBC5A3}" presName="hierChild4" presStyleCnt="0"/>
      <dgm:spPr/>
    </dgm:pt>
    <dgm:pt modelId="{ECC3792C-8C57-4EBF-A972-DE9F3CA6CBF0}" type="pres">
      <dgm:prSet presAssocID="{3F1EBA82-1BFB-46F8-BAF4-C6003CEBC5A3}" presName="hierChild5" presStyleCnt="0"/>
      <dgm:spPr/>
    </dgm:pt>
    <dgm:pt modelId="{3DC44411-E303-465D-BDEC-9E4AB75AAFFD}" type="pres">
      <dgm:prSet presAssocID="{7B80C6B1-0EF6-454A-9449-AE13E7E03EF2}" presName="Name37" presStyleLbl="parChTrans1D4" presStyleIdx="12" presStyleCnt="19"/>
      <dgm:spPr/>
    </dgm:pt>
    <dgm:pt modelId="{82F58173-9C53-4A29-B7AA-354C8E71FA4C}" type="pres">
      <dgm:prSet presAssocID="{2FAF0B00-5A75-41DC-9D24-913D85EC8FB2}" presName="hierRoot2" presStyleCnt="0">
        <dgm:presLayoutVars>
          <dgm:hierBranch val="init"/>
        </dgm:presLayoutVars>
      </dgm:prSet>
      <dgm:spPr/>
    </dgm:pt>
    <dgm:pt modelId="{973858AB-19C6-49B8-8356-D52B5749C86C}" type="pres">
      <dgm:prSet presAssocID="{2FAF0B00-5A75-41DC-9D24-913D85EC8FB2}" presName="rootComposite" presStyleCnt="0"/>
      <dgm:spPr/>
    </dgm:pt>
    <dgm:pt modelId="{A4A98573-6563-42A6-803E-618C697B1004}" type="pres">
      <dgm:prSet presAssocID="{2FAF0B00-5A75-41DC-9D24-913D85EC8FB2}" presName="rootText" presStyleLbl="node4" presStyleIdx="12" presStyleCnt="19">
        <dgm:presLayoutVars>
          <dgm:chPref val="3"/>
        </dgm:presLayoutVars>
      </dgm:prSet>
      <dgm:spPr/>
    </dgm:pt>
    <dgm:pt modelId="{E14B9E22-24D7-4246-99BB-EE4AA9C5C1D4}" type="pres">
      <dgm:prSet presAssocID="{2FAF0B00-5A75-41DC-9D24-913D85EC8FB2}" presName="rootConnector" presStyleLbl="node4" presStyleIdx="12" presStyleCnt="19"/>
      <dgm:spPr/>
    </dgm:pt>
    <dgm:pt modelId="{205DD764-8287-42C4-B13B-459DD89A90D6}" type="pres">
      <dgm:prSet presAssocID="{2FAF0B00-5A75-41DC-9D24-913D85EC8FB2}" presName="hierChild4" presStyleCnt="0"/>
      <dgm:spPr/>
    </dgm:pt>
    <dgm:pt modelId="{AFA6B5F2-1A6F-4888-B02D-385B83E6FAF8}" type="pres">
      <dgm:prSet presAssocID="{2FAF0B00-5A75-41DC-9D24-913D85EC8FB2}" presName="hierChild5" presStyleCnt="0"/>
      <dgm:spPr/>
    </dgm:pt>
    <dgm:pt modelId="{2B2772AA-74FD-4BA8-A275-367F8C145F4A}" type="pres">
      <dgm:prSet presAssocID="{04E75AF7-60E4-4682-BEB2-C868BCF8A954}" presName="Name37" presStyleLbl="parChTrans1D4" presStyleIdx="13" presStyleCnt="19"/>
      <dgm:spPr/>
    </dgm:pt>
    <dgm:pt modelId="{06E1431D-3334-4E14-BA99-0ABE3A702E0F}" type="pres">
      <dgm:prSet presAssocID="{6AF93BA9-8C6B-4FD6-855A-C5A81B561619}" presName="hierRoot2" presStyleCnt="0">
        <dgm:presLayoutVars>
          <dgm:hierBranch val="init"/>
        </dgm:presLayoutVars>
      </dgm:prSet>
      <dgm:spPr/>
    </dgm:pt>
    <dgm:pt modelId="{5D964297-2B9C-407C-A849-F353B182BDCC}" type="pres">
      <dgm:prSet presAssocID="{6AF93BA9-8C6B-4FD6-855A-C5A81B561619}" presName="rootComposite" presStyleCnt="0"/>
      <dgm:spPr/>
    </dgm:pt>
    <dgm:pt modelId="{29805104-28DD-4684-A1FE-42D0D41FD7E6}" type="pres">
      <dgm:prSet presAssocID="{6AF93BA9-8C6B-4FD6-855A-C5A81B561619}" presName="rootText" presStyleLbl="node4" presStyleIdx="13" presStyleCnt="19">
        <dgm:presLayoutVars>
          <dgm:chPref val="3"/>
        </dgm:presLayoutVars>
      </dgm:prSet>
      <dgm:spPr/>
    </dgm:pt>
    <dgm:pt modelId="{70EC536F-A42C-4158-BE99-32B12047A077}" type="pres">
      <dgm:prSet presAssocID="{6AF93BA9-8C6B-4FD6-855A-C5A81B561619}" presName="rootConnector" presStyleLbl="node4" presStyleIdx="13" presStyleCnt="19"/>
      <dgm:spPr/>
    </dgm:pt>
    <dgm:pt modelId="{77072B76-61CF-42CC-818C-AC68EA4B4115}" type="pres">
      <dgm:prSet presAssocID="{6AF93BA9-8C6B-4FD6-855A-C5A81B561619}" presName="hierChild4" presStyleCnt="0"/>
      <dgm:spPr/>
    </dgm:pt>
    <dgm:pt modelId="{D1F4FA91-FEA4-4FBE-A82C-BC4398B75D3B}" type="pres">
      <dgm:prSet presAssocID="{6AF93BA9-8C6B-4FD6-855A-C5A81B561619}" presName="hierChild5" presStyleCnt="0"/>
      <dgm:spPr/>
    </dgm:pt>
    <dgm:pt modelId="{83B59626-759E-4D0E-9E25-0DEEB27108FA}" type="pres">
      <dgm:prSet presAssocID="{CF13F595-A7E7-4842-AB14-73BABEB79AFF}" presName="Name37" presStyleLbl="parChTrans1D4" presStyleIdx="14" presStyleCnt="19"/>
      <dgm:spPr/>
    </dgm:pt>
    <dgm:pt modelId="{EA9DB8E1-046E-4891-9EB6-92C945FB2BDE}" type="pres">
      <dgm:prSet presAssocID="{E93B0F23-7319-4705-B94D-8ED7CEBC8898}" presName="hierRoot2" presStyleCnt="0">
        <dgm:presLayoutVars>
          <dgm:hierBranch val="init"/>
        </dgm:presLayoutVars>
      </dgm:prSet>
      <dgm:spPr/>
    </dgm:pt>
    <dgm:pt modelId="{5382F799-B31F-400C-AD60-296366F2C066}" type="pres">
      <dgm:prSet presAssocID="{E93B0F23-7319-4705-B94D-8ED7CEBC8898}" presName="rootComposite" presStyleCnt="0"/>
      <dgm:spPr/>
    </dgm:pt>
    <dgm:pt modelId="{9B43D93F-67FF-4BB2-9275-06CB83689793}" type="pres">
      <dgm:prSet presAssocID="{E93B0F23-7319-4705-B94D-8ED7CEBC8898}" presName="rootText" presStyleLbl="node4" presStyleIdx="14" presStyleCnt="19">
        <dgm:presLayoutVars>
          <dgm:chPref val="3"/>
        </dgm:presLayoutVars>
      </dgm:prSet>
      <dgm:spPr/>
    </dgm:pt>
    <dgm:pt modelId="{76C3FA84-E10D-46CB-994D-EA5743CD19FC}" type="pres">
      <dgm:prSet presAssocID="{E93B0F23-7319-4705-B94D-8ED7CEBC8898}" presName="rootConnector" presStyleLbl="node4" presStyleIdx="14" presStyleCnt="19"/>
      <dgm:spPr/>
    </dgm:pt>
    <dgm:pt modelId="{65D77AB2-7AF2-466A-A430-91C0D3F7E57B}" type="pres">
      <dgm:prSet presAssocID="{E93B0F23-7319-4705-B94D-8ED7CEBC8898}" presName="hierChild4" presStyleCnt="0"/>
      <dgm:spPr/>
    </dgm:pt>
    <dgm:pt modelId="{2564B8AB-793D-4408-99F9-19ABE2519C7D}" type="pres">
      <dgm:prSet presAssocID="{E93B0F23-7319-4705-B94D-8ED7CEBC8898}" presName="hierChild5" presStyleCnt="0"/>
      <dgm:spPr/>
    </dgm:pt>
    <dgm:pt modelId="{56BE51EC-9209-4425-A458-60A9AAB4D82A}" type="pres">
      <dgm:prSet presAssocID="{CB4C13D2-3971-4279-A783-A76C57DBB8AE}" presName="hierChild5" presStyleCnt="0"/>
      <dgm:spPr/>
    </dgm:pt>
    <dgm:pt modelId="{BC661C0A-3529-4FD7-83C2-2F9BAACEE00E}" type="pres">
      <dgm:prSet presAssocID="{21936B0B-E660-42A2-ADE8-2209F890D641}" presName="Name37" presStyleLbl="parChTrans1D4" presStyleIdx="15" presStyleCnt="19"/>
      <dgm:spPr/>
    </dgm:pt>
    <dgm:pt modelId="{A6C7AEE2-E6BE-463D-9E28-764D3A7E2306}" type="pres">
      <dgm:prSet presAssocID="{896CB2A9-0A9F-4681-9335-3CF88B6407C0}" presName="hierRoot2" presStyleCnt="0">
        <dgm:presLayoutVars>
          <dgm:hierBranch val="init"/>
        </dgm:presLayoutVars>
      </dgm:prSet>
      <dgm:spPr/>
    </dgm:pt>
    <dgm:pt modelId="{BF3A5554-38C1-4490-9F20-EA99C608D25E}" type="pres">
      <dgm:prSet presAssocID="{896CB2A9-0A9F-4681-9335-3CF88B6407C0}" presName="rootComposite" presStyleCnt="0"/>
      <dgm:spPr/>
    </dgm:pt>
    <dgm:pt modelId="{42F80AD5-E7F0-4045-801B-38D51F7FAA56}" type="pres">
      <dgm:prSet presAssocID="{896CB2A9-0A9F-4681-9335-3CF88B6407C0}" presName="rootText" presStyleLbl="node4" presStyleIdx="15" presStyleCnt="19">
        <dgm:presLayoutVars>
          <dgm:chPref val="3"/>
        </dgm:presLayoutVars>
      </dgm:prSet>
      <dgm:spPr/>
    </dgm:pt>
    <dgm:pt modelId="{FFF1C669-4CFE-44E9-BCCC-5A7882880C5A}" type="pres">
      <dgm:prSet presAssocID="{896CB2A9-0A9F-4681-9335-3CF88B6407C0}" presName="rootConnector" presStyleLbl="node4" presStyleIdx="15" presStyleCnt="19"/>
      <dgm:spPr/>
    </dgm:pt>
    <dgm:pt modelId="{DD507371-24E4-4613-8ED5-6EFF6C89B616}" type="pres">
      <dgm:prSet presAssocID="{896CB2A9-0A9F-4681-9335-3CF88B6407C0}" presName="hierChild4" presStyleCnt="0"/>
      <dgm:spPr/>
    </dgm:pt>
    <dgm:pt modelId="{C67C0E0C-0E21-4645-B82D-689CD7F648E4}" type="pres">
      <dgm:prSet presAssocID="{605C7476-B22D-45FB-BBC0-7C1EA0697F80}" presName="Name37" presStyleLbl="parChTrans1D4" presStyleIdx="16" presStyleCnt="19"/>
      <dgm:spPr/>
    </dgm:pt>
    <dgm:pt modelId="{D9FE546F-EA9D-4F3B-BA1C-250C9E939655}" type="pres">
      <dgm:prSet presAssocID="{28D92B66-D663-40BE-9F82-2ABCBF4EDFB4}" presName="hierRoot2" presStyleCnt="0">
        <dgm:presLayoutVars>
          <dgm:hierBranch val="init"/>
        </dgm:presLayoutVars>
      </dgm:prSet>
      <dgm:spPr/>
    </dgm:pt>
    <dgm:pt modelId="{27606730-F422-458E-8880-385B0F04323F}" type="pres">
      <dgm:prSet presAssocID="{28D92B66-D663-40BE-9F82-2ABCBF4EDFB4}" presName="rootComposite" presStyleCnt="0"/>
      <dgm:spPr/>
    </dgm:pt>
    <dgm:pt modelId="{0966C7AD-7D6C-4ED8-93D7-E3F18CD32186}" type="pres">
      <dgm:prSet presAssocID="{28D92B66-D663-40BE-9F82-2ABCBF4EDFB4}" presName="rootText" presStyleLbl="node4" presStyleIdx="16" presStyleCnt="19">
        <dgm:presLayoutVars>
          <dgm:chPref val="3"/>
        </dgm:presLayoutVars>
      </dgm:prSet>
      <dgm:spPr/>
    </dgm:pt>
    <dgm:pt modelId="{8D2D583A-CD4A-4A59-BB37-650F9EA4903E}" type="pres">
      <dgm:prSet presAssocID="{28D92B66-D663-40BE-9F82-2ABCBF4EDFB4}" presName="rootConnector" presStyleLbl="node4" presStyleIdx="16" presStyleCnt="19"/>
      <dgm:spPr/>
    </dgm:pt>
    <dgm:pt modelId="{E6ACEF9E-3925-483A-B148-ADC1A29AB62A}" type="pres">
      <dgm:prSet presAssocID="{28D92B66-D663-40BE-9F82-2ABCBF4EDFB4}" presName="hierChild4" presStyleCnt="0"/>
      <dgm:spPr/>
    </dgm:pt>
    <dgm:pt modelId="{3E073194-D749-4BA3-B3F5-BCD4C3385C27}" type="pres">
      <dgm:prSet presAssocID="{28D92B66-D663-40BE-9F82-2ABCBF4EDFB4}" presName="hierChild5" presStyleCnt="0"/>
      <dgm:spPr/>
    </dgm:pt>
    <dgm:pt modelId="{EBC9EF5B-169F-4FFB-A42F-3C64BDC30959}" type="pres">
      <dgm:prSet presAssocID="{42DA8C3C-D198-4EC8-B4F7-51100FBE6F39}" presName="Name37" presStyleLbl="parChTrans1D4" presStyleIdx="17" presStyleCnt="19"/>
      <dgm:spPr/>
    </dgm:pt>
    <dgm:pt modelId="{B64F6C9E-F77F-47B6-8050-850E8D9BAD7B}" type="pres">
      <dgm:prSet presAssocID="{6CDA4056-5A20-46E2-9430-3F91A83DD5E2}" presName="hierRoot2" presStyleCnt="0">
        <dgm:presLayoutVars>
          <dgm:hierBranch val="init"/>
        </dgm:presLayoutVars>
      </dgm:prSet>
      <dgm:spPr/>
    </dgm:pt>
    <dgm:pt modelId="{112F4F85-6879-41B0-B9C4-80B5D50DDCC2}" type="pres">
      <dgm:prSet presAssocID="{6CDA4056-5A20-46E2-9430-3F91A83DD5E2}" presName="rootComposite" presStyleCnt="0"/>
      <dgm:spPr/>
    </dgm:pt>
    <dgm:pt modelId="{4679F8D0-832B-4BE0-852C-A4CBB8D322BB}" type="pres">
      <dgm:prSet presAssocID="{6CDA4056-5A20-46E2-9430-3F91A83DD5E2}" presName="rootText" presStyleLbl="node4" presStyleIdx="17" presStyleCnt="19">
        <dgm:presLayoutVars>
          <dgm:chPref val="3"/>
        </dgm:presLayoutVars>
      </dgm:prSet>
      <dgm:spPr/>
    </dgm:pt>
    <dgm:pt modelId="{B7EF8F39-281A-4859-9E5D-F1EDAF0D6797}" type="pres">
      <dgm:prSet presAssocID="{6CDA4056-5A20-46E2-9430-3F91A83DD5E2}" presName="rootConnector" presStyleLbl="node4" presStyleIdx="17" presStyleCnt="19"/>
      <dgm:spPr/>
    </dgm:pt>
    <dgm:pt modelId="{F11F6845-827D-4791-9D34-28D79C99C2EA}" type="pres">
      <dgm:prSet presAssocID="{6CDA4056-5A20-46E2-9430-3F91A83DD5E2}" presName="hierChild4" presStyleCnt="0"/>
      <dgm:spPr/>
    </dgm:pt>
    <dgm:pt modelId="{1F05CF2E-3C64-400C-9BF6-F05213003CC3}" type="pres">
      <dgm:prSet presAssocID="{6CDA4056-5A20-46E2-9430-3F91A83DD5E2}" presName="hierChild5" presStyleCnt="0"/>
      <dgm:spPr/>
    </dgm:pt>
    <dgm:pt modelId="{7F0ECDC9-F26B-43B2-BABB-480FFDD64444}" type="pres">
      <dgm:prSet presAssocID="{896CB2A9-0A9F-4681-9335-3CF88B6407C0}" presName="hierChild5" presStyleCnt="0"/>
      <dgm:spPr/>
    </dgm:pt>
    <dgm:pt modelId="{ED94AEF1-1D3B-4D14-A207-455809C14EAB}" type="pres">
      <dgm:prSet presAssocID="{1ABA51E5-50B0-4D50-A904-86A0136A405C}" presName="Name37" presStyleLbl="parChTrans1D4" presStyleIdx="18" presStyleCnt="19"/>
      <dgm:spPr/>
    </dgm:pt>
    <dgm:pt modelId="{BC630F1F-BF97-4BF4-8508-A445545328C0}" type="pres">
      <dgm:prSet presAssocID="{57185620-C5C9-43D5-B82C-23DBE767EE47}" presName="hierRoot2" presStyleCnt="0">
        <dgm:presLayoutVars>
          <dgm:hierBranch val="init"/>
        </dgm:presLayoutVars>
      </dgm:prSet>
      <dgm:spPr/>
    </dgm:pt>
    <dgm:pt modelId="{EAE55B14-8FF0-463B-B87A-FF651086556A}" type="pres">
      <dgm:prSet presAssocID="{57185620-C5C9-43D5-B82C-23DBE767EE47}" presName="rootComposite" presStyleCnt="0"/>
      <dgm:spPr/>
    </dgm:pt>
    <dgm:pt modelId="{EBEF0A3A-FCDF-4EB2-BFF4-E03CA50D5EBC}" type="pres">
      <dgm:prSet presAssocID="{57185620-C5C9-43D5-B82C-23DBE767EE47}" presName="rootText" presStyleLbl="node4" presStyleIdx="18" presStyleCnt="19">
        <dgm:presLayoutVars>
          <dgm:chPref val="3"/>
        </dgm:presLayoutVars>
      </dgm:prSet>
      <dgm:spPr/>
    </dgm:pt>
    <dgm:pt modelId="{4E7F52CA-DF38-4368-9764-9A26DF72B5D1}" type="pres">
      <dgm:prSet presAssocID="{57185620-C5C9-43D5-B82C-23DBE767EE47}" presName="rootConnector" presStyleLbl="node4" presStyleIdx="18" presStyleCnt="19"/>
      <dgm:spPr/>
    </dgm:pt>
    <dgm:pt modelId="{BCD9126F-708D-452D-9AD4-64C4D5B05CD7}" type="pres">
      <dgm:prSet presAssocID="{57185620-C5C9-43D5-B82C-23DBE767EE47}" presName="hierChild4" presStyleCnt="0"/>
      <dgm:spPr/>
    </dgm:pt>
    <dgm:pt modelId="{B14567D2-46EC-4A85-9745-A86D244D87B8}" type="pres">
      <dgm:prSet presAssocID="{57185620-C5C9-43D5-B82C-23DBE767EE47}" presName="hierChild5" presStyleCnt="0"/>
      <dgm:spPr/>
    </dgm:pt>
    <dgm:pt modelId="{5D30E6F5-86C4-4239-8CE2-738E0C3492EA}" type="pres">
      <dgm:prSet presAssocID="{0F1AD879-DA22-4692-B990-57437A7941BF}" presName="hierChild5" presStyleCnt="0"/>
      <dgm:spPr/>
    </dgm:pt>
    <dgm:pt modelId="{AF2C0DF0-7DC2-4488-B282-8847712FB8CA}" type="pres">
      <dgm:prSet presAssocID="{163C5A7C-8F87-44F0-8EE6-FE9E2532A08D}" presName="Name37" presStyleLbl="parChTrans1D3" presStyleIdx="3" presStyleCnt="4"/>
      <dgm:spPr/>
    </dgm:pt>
    <dgm:pt modelId="{C52BA756-8722-418E-9A99-8135DDE2E402}" type="pres">
      <dgm:prSet presAssocID="{F7B30EAC-E2C5-4007-A2BF-8F6F03259356}" presName="hierRoot2" presStyleCnt="0">
        <dgm:presLayoutVars>
          <dgm:hierBranch val="init"/>
        </dgm:presLayoutVars>
      </dgm:prSet>
      <dgm:spPr/>
    </dgm:pt>
    <dgm:pt modelId="{20EE675A-1E34-4128-B2BA-43D12A70E120}" type="pres">
      <dgm:prSet presAssocID="{F7B30EAC-E2C5-4007-A2BF-8F6F03259356}" presName="rootComposite" presStyleCnt="0"/>
      <dgm:spPr/>
    </dgm:pt>
    <dgm:pt modelId="{DA7F9870-2807-4C1D-95D3-264659BF94D0}" type="pres">
      <dgm:prSet presAssocID="{F7B30EAC-E2C5-4007-A2BF-8F6F03259356}" presName="rootText" presStyleLbl="node3" presStyleIdx="3" presStyleCnt="4">
        <dgm:presLayoutVars>
          <dgm:chPref val="3"/>
        </dgm:presLayoutVars>
      </dgm:prSet>
      <dgm:spPr/>
    </dgm:pt>
    <dgm:pt modelId="{A4CEB452-9ACE-4293-9EC8-821EA3498E98}" type="pres">
      <dgm:prSet presAssocID="{F7B30EAC-E2C5-4007-A2BF-8F6F03259356}" presName="rootConnector" presStyleLbl="node3" presStyleIdx="3" presStyleCnt="4"/>
      <dgm:spPr/>
    </dgm:pt>
    <dgm:pt modelId="{654F82C0-AE0A-42CA-8FC9-2192BD4AF373}" type="pres">
      <dgm:prSet presAssocID="{F7B30EAC-E2C5-4007-A2BF-8F6F03259356}" presName="hierChild4" presStyleCnt="0"/>
      <dgm:spPr/>
    </dgm:pt>
    <dgm:pt modelId="{47C6ADA4-AAF2-42B7-AA17-40F6526DFFAD}" type="pres">
      <dgm:prSet presAssocID="{F7B30EAC-E2C5-4007-A2BF-8F6F03259356}" presName="hierChild5" presStyleCnt="0"/>
      <dgm:spPr/>
    </dgm:pt>
    <dgm:pt modelId="{488505A8-DDE9-482F-88B1-D7950D998259}" type="pres">
      <dgm:prSet presAssocID="{4673195F-635E-4E00-9602-46B3670E672B}" presName="hierChild5" presStyleCnt="0"/>
      <dgm:spPr/>
    </dgm:pt>
    <dgm:pt modelId="{DBB5E3FA-2DD1-446A-B5E8-BE03A2EA1477}" type="pres">
      <dgm:prSet presAssocID="{F9603A9B-85DB-472C-AC3A-C04502AB3669}" presName="hierChild3" presStyleCnt="0"/>
      <dgm:spPr/>
    </dgm:pt>
    <dgm:pt modelId="{E863892B-70B1-4E2A-8AE3-04AF653B0942}" type="pres">
      <dgm:prSet presAssocID="{C3236F78-FA7E-4A2F-B5A6-2C83B93ADD24}" presName="Name111" presStyleLbl="parChTrans1D2" presStyleIdx="1" presStyleCnt="2"/>
      <dgm:spPr/>
    </dgm:pt>
    <dgm:pt modelId="{FD881861-00A6-4F61-AB43-DB47DD9D1E61}" type="pres">
      <dgm:prSet presAssocID="{08417EC7-53B8-4CB2-B230-8C4A94443C0A}" presName="hierRoot3" presStyleCnt="0">
        <dgm:presLayoutVars>
          <dgm:hierBranch val="init"/>
        </dgm:presLayoutVars>
      </dgm:prSet>
      <dgm:spPr/>
    </dgm:pt>
    <dgm:pt modelId="{2E0A359C-5401-4F4F-BE82-783D5871B89C}" type="pres">
      <dgm:prSet presAssocID="{08417EC7-53B8-4CB2-B230-8C4A94443C0A}" presName="rootComposite3" presStyleCnt="0"/>
      <dgm:spPr/>
    </dgm:pt>
    <dgm:pt modelId="{D7C6226B-9E55-4C3B-9CFA-EC2F9D9CEAAD}" type="pres">
      <dgm:prSet presAssocID="{08417EC7-53B8-4CB2-B230-8C4A94443C0A}" presName="rootText3" presStyleLbl="asst1" presStyleIdx="0" presStyleCnt="1">
        <dgm:presLayoutVars>
          <dgm:chPref val="3"/>
        </dgm:presLayoutVars>
      </dgm:prSet>
      <dgm:spPr/>
    </dgm:pt>
    <dgm:pt modelId="{67759187-5440-4F96-A2E0-DFB87650E054}" type="pres">
      <dgm:prSet presAssocID="{08417EC7-53B8-4CB2-B230-8C4A94443C0A}" presName="rootConnector3" presStyleLbl="asst1" presStyleIdx="0" presStyleCnt="1"/>
      <dgm:spPr/>
    </dgm:pt>
    <dgm:pt modelId="{616D2C1A-BD4A-4030-BE03-6B080BCD275C}" type="pres">
      <dgm:prSet presAssocID="{08417EC7-53B8-4CB2-B230-8C4A94443C0A}" presName="hierChild6" presStyleCnt="0"/>
      <dgm:spPr/>
    </dgm:pt>
    <dgm:pt modelId="{A6312F34-45CD-45E1-8D2A-4B1A47B6C357}" type="pres">
      <dgm:prSet presAssocID="{08417EC7-53B8-4CB2-B230-8C4A94443C0A}" presName="hierChild7" presStyleCnt="0"/>
      <dgm:spPr/>
    </dgm:pt>
  </dgm:ptLst>
  <dgm:cxnLst>
    <dgm:cxn modelId="{5E5E9600-2654-4135-8761-5F534EA08967}" type="presOf" srcId="{6E0F76DC-CB7B-45F0-9F22-42E8DA25FD06}" destId="{433DEED8-60B7-44A1-A819-E06BFE39C233}" srcOrd="0" destOrd="0" presId="urn:microsoft.com/office/officeart/2005/8/layout/orgChart1"/>
    <dgm:cxn modelId="{D6D95C01-EAA1-489B-9B5F-F9E5D4AF8504}" type="presOf" srcId="{3E093DAE-34F9-4517-BD50-607C0ABA7E35}" destId="{E04D51C6-5093-486B-9E8F-E602C4D78460}" srcOrd="0" destOrd="0" presId="urn:microsoft.com/office/officeart/2005/8/layout/orgChart1"/>
    <dgm:cxn modelId="{24ACC701-2701-47BA-B6F7-2F517B432915}" type="presOf" srcId="{CB4C13D2-3971-4279-A783-A76C57DBB8AE}" destId="{5E3C7039-9A09-4A4D-A941-14A5FA4399D2}" srcOrd="1" destOrd="0" presId="urn:microsoft.com/office/officeart/2005/8/layout/orgChart1"/>
    <dgm:cxn modelId="{96C79404-9C29-4E9A-B57A-5F35142D79BD}" type="presOf" srcId="{E6A49F11-145F-4283-96BC-6CF1C27A7B13}" destId="{6983AED0-AFAB-4EC0-A807-8447D1431B33}" srcOrd="0" destOrd="0" presId="urn:microsoft.com/office/officeart/2005/8/layout/orgChart1"/>
    <dgm:cxn modelId="{EA42AC08-D62E-476F-B330-38AAEDC6BE04}" srcId="{4673195F-635E-4E00-9602-46B3670E672B}" destId="{F7B30EAC-E2C5-4007-A2BF-8F6F03259356}" srcOrd="3" destOrd="0" parTransId="{163C5A7C-8F87-44F0-8EE6-FE9E2532A08D}" sibTransId="{C0E2657E-7503-442C-AB58-12C2EA000653}"/>
    <dgm:cxn modelId="{81DC1A0A-A7DA-4E8D-909D-CE06E1B5DAC8}" srcId="{8C87D787-D365-4BB5-98EC-8F183AE212F3}" destId="{4A511D19-4CBD-4896-9975-74F83CEFC806}" srcOrd="2" destOrd="0" parTransId="{F4732C78-48D3-49C3-AFE0-8255A1EDA6B0}" sibTransId="{6DA942FC-1C33-4A8F-A98B-6B90777175FE}"/>
    <dgm:cxn modelId="{AA90830C-0D6B-492F-BF29-C7DEEB2D78AC}" type="presOf" srcId="{2931DE18-96D5-4CFC-B9E4-F0468FCFE9A7}" destId="{F169E65A-A0F6-4029-9A7E-B5AF528A1C76}" srcOrd="1" destOrd="0" presId="urn:microsoft.com/office/officeart/2005/8/layout/orgChart1"/>
    <dgm:cxn modelId="{9FAF1710-BD42-4D82-A25A-B4357CCEAF5C}" type="presOf" srcId="{1EADA927-3E3B-486E-B0CE-7251DBCFD8D5}" destId="{5ACAD9B5-110F-4FE0-BAA1-C85162C9ED22}" srcOrd="0" destOrd="0" presId="urn:microsoft.com/office/officeart/2005/8/layout/orgChart1"/>
    <dgm:cxn modelId="{ED67AD11-DE9D-4BC1-9C48-16A1E38B92A4}" type="presOf" srcId="{4533FC34-1F66-4FAB-AB09-31D74F264CC9}" destId="{6EBF3F49-637A-462B-8735-C69BF95B9A03}" srcOrd="0" destOrd="0" presId="urn:microsoft.com/office/officeart/2005/8/layout/orgChart1"/>
    <dgm:cxn modelId="{981A0013-2829-4263-8ECE-ACA630D7F83C}" type="presOf" srcId="{163C5A7C-8F87-44F0-8EE6-FE9E2532A08D}" destId="{AF2C0DF0-7DC2-4488-B282-8847712FB8CA}" srcOrd="0" destOrd="0" presId="urn:microsoft.com/office/officeart/2005/8/layout/orgChart1"/>
    <dgm:cxn modelId="{0C854713-588F-46D3-B9FE-B2A6046AB202}" type="presOf" srcId="{6AF93BA9-8C6B-4FD6-855A-C5A81B561619}" destId="{70EC536F-A42C-4158-BE99-32B12047A077}" srcOrd="1" destOrd="0" presId="urn:microsoft.com/office/officeart/2005/8/layout/orgChart1"/>
    <dgm:cxn modelId="{8A5E4214-D53C-4E2A-9DF1-BC14FB222D1A}" type="presOf" srcId="{8C87D787-D365-4BB5-98EC-8F183AE212F3}" destId="{8405724B-EF34-4ECD-A3DB-2C69CE82A0BF}" srcOrd="0" destOrd="0" presId="urn:microsoft.com/office/officeart/2005/8/layout/orgChart1"/>
    <dgm:cxn modelId="{D56B5416-EAE7-49E7-B685-1E133F1F5F50}" type="presOf" srcId="{F4732C78-48D3-49C3-AFE0-8255A1EDA6B0}" destId="{79603D4A-EF8F-4249-82C9-0F495828F0B6}" srcOrd="0" destOrd="0" presId="urn:microsoft.com/office/officeart/2005/8/layout/orgChart1"/>
    <dgm:cxn modelId="{34FF621B-EAF4-4B38-BC0C-FD6EA3D38F8E}" srcId="{CB4C13D2-3971-4279-A783-A76C57DBB8AE}" destId="{3F1EBA82-1BFB-46F8-BAF4-C6003CEBC5A3}" srcOrd="0" destOrd="0" parTransId="{A8BFE35B-DB91-47CB-A60A-D75002A70E04}" sibTransId="{8A990B7B-6075-4EA5-97C1-66FB501E8651}"/>
    <dgm:cxn modelId="{7FD9EA1B-3D9E-4B91-B9C8-CBE2FBABB247}" type="presOf" srcId="{E93B0F23-7319-4705-B94D-8ED7CEBC8898}" destId="{9B43D93F-67FF-4BB2-9275-06CB83689793}" srcOrd="0" destOrd="0" presId="urn:microsoft.com/office/officeart/2005/8/layout/orgChart1"/>
    <dgm:cxn modelId="{FEEE5D1C-C976-4003-B738-D61BC156A762}" type="presOf" srcId="{04E75AF7-60E4-4682-BEB2-C868BCF8A954}" destId="{2B2772AA-74FD-4BA8-A275-367F8C145F4A}" srcOrd="0" destOrd="0" presId="urn:microsoft.com/office/officeart/2005/8/layout/orgChart1"/>
    <dgm:cxn modelId="{DAC84A1C-96FD-4316-91D4-F5EB50659064}" srcId="{4D8B20A7-DBB1-4BD6-A901-67CD4C8FB641}" destId="{7D3A623D-FB39-4E15-BACE-E6614DBEF293}" srcOrd="1" destOrd="0" parTransId="{6FC673BB-468F-418F-9029-D0085AA0818F}" sibTransId="{860629BB-5D6D-4F7F-AA81-108AC253BFE0}"/>
    <dgm:cxn modelId="{06085422-6C6A-4CF3-8958-58E2B33E032D}" srcId="{2931DE18-96D5-4CFC-B9E4-F0468FCFE9A7}" destId="{4D8B20A7-DBB1-4BD6-A901-67CD4C8FB641}" srcOrd="1" destOrd="0" parTransId="{4C34AE6E-8C08-45C8-9F33-A94ABD3FBECE}" sibTransId="{7DF822C6-C8C1-47B2-AF5E-4AFB83580079}"/>
    <dgm:cxn modelId="{13D2D222-6182-44CD-909A-552E480C8309}" type="presOf" srcId="{4D8B20A7-DBB1-4BD6-A901-67CD4C8FB641}" destId="{C8561FEA-AEFF-4B92-B9EC-C87DACA145C7}" srcOrd="0" destOrd="0" presId="urn:microsoft.com/office/officeart/2005/8/layout/orgChart1"/>
    <dgm:cxn modelId="{DD1E7723-0BA2-4F5E-A2E3-413494625D89}" type="presOf" srcId="{3348D7E6-13B8-4623-99A8-5B619D31422D}" destId="{8086143D-89AF-4593-AAE9-F488F4AF0229}" srcOrd="0" destOrd="0" presId="urn:microsoft.com/office/officeart/2005/8/layout/orgChart1"/>
    <dgm:cxn modelId="{EB278B2A-3E51-4E0E-B34E-8D1F8225C2EC}" type="presOf" srcId="{0DDA43BD-BEFE-4DA5-85E5-78439A880E78}" destId="{715FF2BA-27C1-4D69-8141-5B0EEA11A857}" srcOrd="1" destOrd="0" presId="urn:microsoft.com/office/officeart/2005/8/layout/orgChart1"/>
    <dgm:cxn modelId="{B103E12A-57C3-4F61-8CD7-15A28887959A}" type="presOf" srcId="{6CDA4056-5A20-46E2-9430-3F91A83DD5E2}" destId="{4679F8D0-832B-4BE0-852C-A4CBB8D322BB}" srcOrd="0" destOrd="0" presId="urn:microsoft.com/office/officeart/2005/8/layout/orgChart1"/>
    <dgm:cxn modelId="{BB93A42D-A76D-475F-A85B-E216062912E2}" type="presOf" srcId="{CB4C13D2-3971-4279-A783-A76C57DBB8AE}" destId="{A1C25BAC-ED8A-42A6-BAD3-56911CE8A17F}" srcOrd="0" destOrd="0" presId="urn:microsoft.com/office/officeart/2005/8/layout/orgChart1"/>
    <dgm:cxn modelId="{0ED8012E-F5C8-4227-825B-6835E87BF015}" type="presOf" srcId="{4A511D19-4CBD-4896-9975-74F83CEFC806}" destId="{7A6850AD-1BAB-4C45-BAA7-35D7A3D0907B}" srcOrd="1" destOrd="0" presId="urn:microsoft.com/office/officeart/2005/8/layout/orgChart1"/>
    <dgm:cxn modelId="{A10EDC2F-DE43-42FD-901A-607B6E373300}" type="presOf" srcId="{896CB2A9-0A9F-4681-9335-3CF88B6407C0}" destId="{42F80AD5-E7F0-4045-801B-38D51F7FAA56}" srcOrd="0" destOrd="0" presId="urn:microsoft.com/office/officeart/2005/8/layout/orgChart1"/>
    <dgm:cxn modelId="{59D75034-8DBD-416E-ADDA-C0F99344910E}" srcId="{3E093DAE-34F9-4517-BD50-607C0ABA7E35}" destId="{FD75F4CE-C5F5-4E60-ABAB-2A96A4DBCF65}" srcOrd="0" destOrd="0" parTransId="{7E0385D0-7DBD-4FFE-B008-3A2780AE7FB0}" sibTransId="{79CAED1E-6023-4F50-92AF-C1F439AD6A54}"/>
    <dgm:cxn modelId="{D97DC738-4DD9-477D-8BF4-6EE3B3A2FCDA}" type="presOf" srcId="{08417EC7-53B8-4CB2-B230-8C4A94443C0A}" destId="{D7C6226B-9E55-4C3B-9CFA-EC2F9D9CEAAD}" srcOrd="0" destOrd="0" presId="urn:microsoft.com/office/officeart/2005/8/layout/orgChart1"/>
    <dgm:cxn modelId="{E8EB113A-D649-4E1B-BEE8-63CBE3717C9C}" srcId="{4673195F-635E-4E00-9602-46B3670E672B}" destId="{3E093DAE-34F9-4517-BD50-607C0ABA7E35}" srcOrd="1" destOrd="0" parTransId="{4533FC34-1F66-4FAB-AB09-31D74F264CC9}" sibTransId="{A15F3B53-E21D-4C52-B2F9-0BDE21B4A68C}"/>
    <dgm:cxn modelId="{B573285B-178E-4EAC-9BC1-9777F4C3A21C}" srcId="{F9603A9B-85DB-472C-AC3A-C04502AB3669}" destId="{08417EC7-53B8-4CB2-B230-8C4A94443C0A}" srcOrd="1" destOrd="0" parTransId="{C3236F78-FA7E-4A2F-B5A6-2C83B93ADD24}" sibTransId="{B65DD304-8315-458C-99D3-D582872747B8}"/>
    <dgm:cxn modelId="{D3EE3C5B-87D6-42C2-AFDF-44EA571A1E45}" type="presOf" srcId="{0F1AD879-DA22-4692-B990-57437A7941BF}" destId="{59A4061E-D4FC-471A-9177-99068549BAC2}" srcOrd="0" destOrd="0" presId="urn:microsoft.com/office/officeart/2005/8/layout/orgChart1"/>
    <dgm:cxn modelId="{9BB8895C-EDF8-4A82-A63E-1F86C0973F62}" type="presOf" srcId="{6CDA4056-5A20-46E2-9430-3F91A83DD5E2}" destId="{B7EF8F39-281A-4859-9E5D-F1EDAF0D6797}" srcOrd="1" destOrd="0" presId="urn:microsoft.com/office/officeart/2005/8/layout/orgChart1"/>
    <dgm:cxn modelId="{4A8F5863-190A-466D-898F-9E709E8533C6}" type="presOf" srcId="{FD75F4CE-C5F5-4E60-ABAB-2A96A4DBCF65}" destId="{04AD3439-39F9-45A0-B5DC-0AB550E6A7B1}" srcOrd="0" destOrd="0" presId="urn:microsoft.com/office/officeart/2005/8/layout/orgChart1"/>
    <dgm:cxn modelId="{BAA8EB43-D75C-41B5-AF33-7670E9C0DE1D}" srcId="{8C87D787-D365-4BB5-98EC-8F183AE212F3}" destId="{812BAE7E-A39D-4C2A-AF82-B0E11A22314E}" srcOrd="1" destOrd="0" parTransId="{5D9B29D3-1D0D-43F6-967F-1E42B42BE399}" sibTransId="{0F856DC6-27EF-4346-8424-46A5FC49A380}"/>
    <dgm:cxn modelId="{620C8144-F5FA-4000-A351-B7CF2A31D4EC}" type="presOf" srcId="{A4755858-143E-4C41-981B-F3B07CF67015}" destId="{6D756B4A-5205-4034-99BB-ED3E62AB7FB5}" srcOrd="0" destOrd="0" presId="urn:microsoft.com/office/officeart/2005/8/layout/orgChart1"/>
    <dgm:cxn modelId="{CA9A5146-8F47-4C32-865B-616E456D1918}" srcId="{896CB2A9-0A9F-4681-9335-3CF88B6407C0}" destId="{28D92B66-D663-40BE-9F82-2ABCBF4EDFB4}" srcOrd="0" destOrd="0" parTransId="{605C7476-B22D-45FB-BBC0-7C1EA0697F80}" sibTransId="{6826363C-4982-45D0-B257-5A903FCE1FF4}"/>
    <dgm:cxn modelId="{3194CA46-75E5-45FE-ADBA-4B8E044FB940}" type="presOf" srcId="{2931DE18-96D5-4CFC-B9E4-F0468FCFE9A7}" destId="{1A3FAEBC-898C-4DEE-9E6B-D126F281043F}" srcOrd="0" destOrd="0" presId="urn:microsoft.com/office/officeart/2005/8/layout/orgChart1"/>
    <dgm:cxn modelId="{FC47D546-9340-40C1-8240-CC4004D94473}" srcId="{2931DE18-96D5-4CFC-B9E4-F0468FCFE9A7}" destId="{6E0F76DC-CB7B-45F0-9F22-42E8DA25FD06}" srcOrd="2" destOrd="0" parTransId="{5272C477-61BD-49BD-9643-F65DEE788954}" sibTransId="{A543A3B8-7D0B-48B4-9110-CB84D3D0CFD5}"/>
    <dgm:cxn modelId="{38072F68-9D24-4CFE-A498-733A661AFF24}" type="presOf" srcId="{4D08E0E8-6D21-458E-9E58-108051DD0C73}" destId="{789B46E2-D507-4076-99FD-944CE55C876D}" srcOrd="0" destOrd="0" presId="urn:microsoft.com/office/officeart/2005/8/layout/orgChart1"/>
    <dgm:cxn modelId="{4F9DEA68-0427-45A0-BD0F-0DBDBA09E846}" type="presOf" srcId="{8C87D787-D365-4BB5-98EC-8F183AE212F3}" destId="{F73E6726-9FBB-4BBE-A3D2-542FE192143A}" srcOrd="1" destOrd="0" presId="urn:microsoft.com/office/officeart/2005/8/layout/orgChart1"/>
    <dgm:cxn modelId="{2DE71A49-3594-4E5E-97A2-7D9678B19937}" type="presOf" srcId="{E93B0F23-7319-4705-B94D-8ED7CEBC8898}" destId="{76C3FA84-E10D-46CB-994D-EA5743CD19FC}" srcOrd="1" destOrd="0" presId="urn:microsoft.com/office/officeart/2005/8/layout/orgChart1"/>
    <dgm:cxn modelId="{9B05EF4A-0990-44AD-ABD8-2AEAA4A80743}" type="presOf" srcId="{7B80C6B1-0EF6-454A-9449-AE13E7E03EF2}" destId="{3DC44411-E303-465D-BDEC-9E4AB75AAFFD}" srcOrd="0" destOrd="0" presId="urn:microsoft.com/office/officeart/2005/8/layout/orgChart1"/>
    <dgm:cxn modelId="{B9192F6B-7C43-45E7-91C8-1A7338D8FF9F}" type="presOf" srcId="{4D8B20A7-DBB1-4BD6-A901-67CD4C8FB641}" destId="{45F6E2CD-5104-4673-B4BC-8826CDD0BC7B}" srcOrd="1" destOrd="0" presId="urn:microsoft.com/office/officeart/2005/8/layout/orgChart1"/>
    <dgm:cxn modelId="{34D76E6B-A993-4DA6-8285-02CFE4EBF1AB}" type="presOf" srcId="{6FC673BB-468F-418F-9029-D0085AA0818F}" destId="{392EAD26-9EC9-4C23-B050-43251532AE45}" srcOrd="0" destOrd="0" presId="urn:microsoft.com/office/officeart/2005/8/layout/orgChart1"/>
    <dgm:cxn modelId="{FE300D6C-EB06-4862-96F5-30F87C05F801}" type="presOf" srcId="{08417EC7-53B8-4CB2-B230-8C4A94443C0A}" destId="{67759187-5440-4F96-A2E0-DFB87650E054}" srcOrd="1" destOrd="0" presId="urn:microsoft.com/office/officeart/2005/8/layout/orgChart1"/>
    <dgm:cxn modelId="{0E031F4D-9CA0-4FF0-A247-5123DA55A703}" type="presOf" srcId="{42DA8C3C-D198-4EC8-B4F7-51100FBE6F39}" destId="{EBC9EF5B-169F-4FFB-A42F-3C64BDC30959}" srcOrd="0" destOrd="0" presId="urn:microsoft.com/office/officeart/2005/8/layout/orgChart1"/>
    <dgm:cxn modelId="{A5536F4D-0915-4341-889B-F05FE1037824}" type="presOf" srcId="{3F1EBA82-1BFB-46F8-BAF4-C6003CEBC5A3}" destId="{568BBC3D-83BF-4464-8775-28EE74567A8F}" srcOrd="1" destOrd="0" presId="urn:microsoft.com/office/officeart/2005/8/layout/orgChart1"/>
    <dgm:cxn modelId="{29A4104E-C3D6-45E7-92CC-2458FF91332B}" type="presOf" srcId="{3F1EBA82-1BFB-46F8-BAF4-C6003CEBC5A3}" destId="{021A4277-882B-4BDA-82E6-07BF57BA8CAE}" srcOrd="0" destOrd="0" presId="urn:microsoft.com/office/officeart/2005/8/layout/orgChart1"/>
    <dgm:cxn modelId="{8BC60A71-2891-4B0F-96FA-588869554151}" type="presOf" srcId="{57185620-C5C9-43D5-B82C-23DBE767EE47}" destId="{EBEF0A3A-FCDF-4EB2-BFF4-E03CA50D5EBC}" srcOrd="0" destOrd="0" presId="urn:microsoft.com/office/officeart/2005/8/layout/orgChart1"/>
    <dgm:cxn modelId="{19F1CF53-6130-44CF-9E70-B661A4D1AB71}" srcId="{0F1AD879-DA22-4692-B990-57437A7941BF}" destId="{57185620-C5C9-43D5-B82C-23DBE767EE47}" srcOrd="2" destOrd="0" parTransId="{1ABA51E5-50B0-4D50-A904-86A0136A405C}" sibTransId="{C5A0F97A-C559-4AF3-A3F1-F245288BCAAD}"/>
    <dgm:cxn modelId="{E1579354-248B-4BBD-A153-9415BB9EA5BD}" type="presOf" srcId="{28D92B66-D663-40BE-9F82-2ABCBF4EDFB4}" destId="{0966C7AD-7D6C-4ED8-93D7-E3F18CD32186}" srcOrd="0" destOrd="0" presId="urn:microsoft.com/office/officeart/2005/8/layout/orgChart1"/>
    <dgm:cxn modelId="{E959F775-C371-47AD-9FFF-5964756068D8}" type="presOf" srcId="{FD75F4CE-C5F5-4E60-ABAB-2A96A4DBCF65}" destId="{45401BEC-0618-407C-9E24-1F6C739C34D7}" srcOrd="1" destOrd="0" presId="urn:microsoft.com/office/officeart/2005/8/layout/orgChart1"/>
    <dgm:cxn modelId="{90926256-4085-4215-8426-4BC583AEC6D6}" srcId="{2931DE18-96D5-4CFC-B9E4-F0468FCFE9A7}" destId="{8C87D787-D365-4BB5-98EC-8F183AE212F3}" srcOrd="0" destOrd="0" parTransId="{A4755858-143E-4C41-981B-F3B07CF67015}" sibTransId="{BC8FA6D8-CCC3-4730-98EB-B72FF8F143FA}"/>
    <dgm:cxn modelId="{C597EF58-0D21-4295-A95E-427CA3C6C441}" type="presOf" srcId="{7D3A623D-FB39-4E15-BACE-E6614DBEF293}" destId="{3DE40E81-1548-4CFF-9271-2880D408F27C}" srcOrd="1" destOrd="0" presId="urn:microsoft.com/office/officeart/2005/8/layout/orgChart1"/>
    <dgm:cxn modelId="{22FF227A-4544-458B-9171-2443A1575FA0}" type="presOf" srcId="{96BD3EF3-A405-45AC-8D79-4E2C75D2A0F2}" destId="{E382BE14-F79D-461F-9820-5467B916CDA1}" srcOrd="0" destOrd="0" presId="urn:microsoft.com/office/officeart/2005/8/layout/orgChart1"/>
    <dgm:cxn modelId="{66F8147C-CF91-4210-AFFF-CBE9F546D481}" type="presOf" srcId="{2FAF0B00-5A75-41DC-9D24-913D85EC8FB2}" destId="{A4A98573-6563-42A6-803E-618C697B1004}" srcOrd="0" destOrd="0" presId="urn:microsoft.com/office/officeart/2005/8/layout/orgChart1"/>
    <dgm:cxn modelId="{21FDC87D-93AB-4582-B40D-8E8C57FD3F43}" srcId="{0F1AD879-DA22-4692-B990-57437A7941BF}" destId="{896CB2A9-0A9F-4681-9335-3CF88B6407C0}" srcOrd="1" destOrd="0" parTransId="{21936B0B-E660-42A2-ADE8-2209F890D641}" sibTransId="{E629AF12-9102-48F1-9850-A60FB7131F84}"/>
    <dgm:cxn modelId="{7907D682-1687-47BE-B4A5-76EE54A87974}" type="presOf" srcId="{57185620-C5C9-43D5-B82C-23DBE767EE47}" destId="{4E7F52CA-DF38-4368-9764-9A26DF72B5D1}" srcOrd="1" destOrd="0" presId="urn:microsoft.com/office/officeart/2005/8/layout/orgChart1"/>
    <dgm:cxn modelId="{B1247483-2731-4A8B-B108-1FDAA5DCB47D}" type="presOf" srcId="{3E093DAE-34F9-4517-BD50-607C0ABA7E35}" destId="{0E48C6BF-0764-4C25-94F2-F7CCC1C7CCBA}" srcOrd="1" destOrd="0" presId="urn:microsoft.com/office/officeart/2005/8/layout/orgChart1"/>
    <dgm:cxn modelId="{E3B18885-9DD6-4417-AC1F-91189BB520E6}" type="presOf" srcId="{812BAE7E-A39D-4C2A-AF82-B0E11A22314E}" destId="{A27DA9D0-A077-46CB-98CF-CCAF19FF1F03}" srcOrd="0" destOrd="0" presId="urn:microsoft.com/office/officeart/2005/8/layout/orgChart1"/>
    <dgm:cxn modelId="{FD7B8486-F251-4F52-A8EF-8C8542EC48B4}" type="presOf" srcId="{28D92B66-D663-40BE-9F82-2ABCBF4EDFB4}" destId="{8D2D583A-CD4A-4A59-BB37-650F9EA4903E}" srcOrd="1" destOrd="0" presId="urn:microsoft.com/office/officeart/2005/8/layout/orgChart1"/>
    <dgm:cxn modelId="{8E06368C-9ED5-4E4A-A954-1304ADBE1505}" type="presOf" srcId="{6AF93BA9-8C6B-4FD6-855A-C5A81B561619}" destId="{29805104-28DD-4684-A1FE-42D0D41FD7E6}" srcOrd="0" destOrd="0" presId="urn:microsoft.com/office/officeart/2005/8/layout/orgChart1"/>
    <dgm:cxn modelId="{0A833A8E-538F-4B3D-8F37-4532DD029CC4}" type="presOf" srcId="{C3236F78-FA7E-4A2F-B5A6-2C83B93ADD24}" destId="{E863892B-70B1-4E2A-8AE3-04AF653B0942}" srcOrd="0" destOrd="0" presId="urn:microsoft.com/office/officeart/2005/8/layout/orgChart1"/>
    <dgm:cxn modelId="{24C94691-0BA4-4DD4-9D83-AB2638FE1499}" type="presOf" srcId="{FA0D9658-8343-41B4-9EBB-4DE7F3E83EBA}" destId="{57F9AAC7-7039-4346-927E-4CFCCB8135B6}" srcOrd="0" destOrd="0" presId="urn:microsoft.com/office/officeart/2005/8/layout/orgChart1"/>
    <dgm:cxn modelId="{07BC4D98-77D4-4268-8F5A-908EB6ABFE26}" type="presOf" srcId="{F7B30EAC-E2C5-4007-A2BF-8F6F03259356}" destId="{A4CEB452-9ACE-4293-9EC8-821EA3498E98}" srcOrd="1" destOrd="0" presId="urn:microsoft.com/office/officeart/2005/8/layout/orgChart1"/>
    <dgm:cxn modelId="{3C2AC099-E60F-449F-B472-CC7C99ACD975}" srcId="{CB4C13D2-3971-4279-A783-A76C57DBB8AE}" destId="{E93B0F23-7319-4705-B94D-8ED7CEBC8898}" srcOrd="3" destOrd="0" parTransId="{CF13F595-A7E7-4842-AB14-73BABEB79AFF}" sibTransId="{67AB1998-E541-4176-8733-DFD00BC94F67}"/>
    <dgm:cxn modelId="{172D9E9D-ABAA-414C-B0E1-9ED4F6412C53}" type="presOf" srcId="{7E0385D0-7DBD-4FFE-B008-3A2780AE7FB0}" destId="{7634F751-BEB9-402B-9C9B-7F732AE6D9E8}" srcOrd="0" destOrd="0" presId="urn:microsoft.com/office/officeart/2005/8/layout/orgChart1"/>
    <dgm:cxn modelId="{FF8CC79E-BC7E-426C-8566-9107358B9455}" type="presOf" srcId="{21936B0B-E660-42A2-ADE8-2209F890D641}" destId="{BC661C0A-3529-4FD7-83C2-2F9BAACEE00E}" srcOrd="0" destOrd="0" presId="urn:microsoft.com/office/officeart/2005/8/layout/orgChart1"/>
    <dgm:cxn modelId="{D0D4B5A4-D708-4402-A3E4-239054DDD6A5}" srcId="{4673195F-635E-4E00-9602-46B3670E672B}" destId="{0F1AD879-DA22-4692-B990-57437A7941BF}" srcOrd="2" destOrd="0" parTransId="{7CCDB09A-7BF9-4903-85A2-AFDECA6EE4E9}" sibTransId="{1C1BD922-987C-4359-87A6-1CC0FB98F710}"/>
    <dgm:cxn modelId="{B33088A5-5B77-4379-AA71-F7940F091B1C}" type="presOf" srcId="{A8BFE35B-DB91-47CB-A60A-D75002A70E04}" destId="{6E536D53-85EC-481B-9F1C-3DBC32179E4F}" srcOrd="0" destOrd="0" presId="urn:microsoft.com/office/officeart/2005/8/layout/orgChart1"/>
    <dgm:cxn modelId="{5C29ADA5-A0D0-4EDB-B6B6-C07B7A687713}" srcId="{CB4C13D2-3971-4279-A783-A76C57DBB8AE}" destId="{2FAF0B00-5A75-41DC-9D24-913D85EC8FB2}" srcOrd="1" destOrd="0" parTransId="{7B80C6B1-0EF6-454A-9449-AE13E7E03EF2}" sibTransId="{F68EF522-6C61-49E6-AF66-9D8EB058B13A}"/>
    <dgm:cxn modelId="{E67675A7-1C4F-4A86-8E30-F3C15DCCE5DD}" type="presOf" srcId="{896CB2A9-0A9F-4681-9335-3CF88B6407C0}" destId="{FFF1C669-4CFE-44E9-BCCC-5A7882880C5A}" srcOrd="1" destOrd="0" presId="urn:microsoft.com/office/officeart/2005/8/layout/orgChart1"/>
    <dgm:cxn modelId="{A1F826AA-D8A6-4D4B-AAED-3F20F1C2FB37}" type="presOf" srcId="{2FAF0B00-5A75-41DC-9D24-913D85EC8FB2}" destId="{E14B9E22-24D7-4246-99BB-EE4AA9C5C1D4}" srcOrd="1" destOrd="0" presId="urn:microsoft.com/office/officeart/2005/8/layout/orgChart1"/>
    <dgm:cxn modelId="{F76F67AA-B1C3-4F50-997C-71A852E2F7AF}" type="presOf" srcId="{0F1AD879-DA22-4692-B990-57437A7941BF}" destId="{18BCA6DC-7E0C-4917-97BE-77F74387B083}" srcOrd="1" destOrd="0" presId="urn:microsoft.com/office/officeart/2005/8/layout/orgChart1"/>
    <dgm:cxn modelId="{801607AB-EA3D-4ECF-A3B5-D6BE8D57846C}" type="presOf" srcId="{F7B30EAC-E2C5-4007-A2BF-8F6F03259356}" destId="{DA7F9870-2807-4C1D-95D3-264659BF94D0}" srcOrd="0" destOrd="0" presId="urn:microsoft.com/office/officeart/2005/8/layout/orgChart1"/>
    <dgm:cxn modelId="{E0E4AFAB-016F-4341-AAA4-FFF1BFCB5D72}" type="presOf" srcId="{CF13F595-A7E7-4842-AB14-73BABEB79AFF}" destId="{83B59626-759E-4D0E-9E25-0DEEB27108FA}" srcOrd="0" destOrd="0" presId="urn:microsoft.com/office/officeart/2005/8/layout/orgChart1"/>
    <dgm:cxn modelId="{CCF046AE-5655-4922-85F2-CE3F3D22B782}" srcId="{3E093DAE-34F9-4517-BD50-607C0ABA7E35}" destId="{96BD3EF3-A405-45AC-8D79-4E2C75D2A0F2}" srcOrd="1" destOrd="0" parTransId="{4D08E0E8-6D21-458E-9E58-108051DD0C73}" sibTransId="{D000896A-38D2-42B3-A5CB-F02C362AFB44}"/>
    <dgm:cxn modelId="{655D50B8-147A-457C-BF88-8CB074D9CDAA}" type="presOf" srcId="{4673195F-635E-4E00-9602-46B3670E672B}" destId="{5F739399-31E6-4B6E-BB07-F37FE1D80A7C}" srcOrd="1" destOrd="0" presId="urn:microsoft.com/office/officeart/2005/8/layout/orgChart1"/>
    <dgm:cxn modelId="{77D766B9-7CC8-42F2-8396-1BEDD4F86AD9}" type="presOf" srcId="{96BD3EF3-A405-45AC-8D79-4E2C75D2A0F2}" destId="{A10F0741-362B-484C-B8B3-45D1EC73BB8A}" srcOrd="1" destOrd="0" presId="urn:microsoft.com/office/officeart/2005/8/layout/orgChart1"/>
    <dgm:cxn modelId="{2754ADBB-6929-4A32-B52E-5667A6440F9F}" type="presOf" srcId="{EDDC05BE-EC0D-45FC-830F-1E0FA8ACAF36}" destId="{5E547578-B01E-4B2B-AF10-46BE6044C8D4}" srcOrd="0" destOrd="0" presId="urn:microsoft.com/office/officeart/2005/8/layout/orgChart1"/>
    <dgm:cxn modelId="{4A6237BD-CF60-4CD1-A486-2CE770FF214E}" type="presOf" srcId="{03810A60-3B7D-44FD-8A36-8340B8B86979}" destId="{2A188745-A800-4868-AD48-A1828F46936B}" srcOrd="0" destOrd="0" presId="urn:microsoft.com/office/officeart/2005/8/layout/orgChart1"/>
    <dgm:cxn modelId="{340B63BF-CFF9-4C15-B1FC-D08DC9EA93BD}" type="presOf" srcId="{4C34AE6E-8C08-45C8-9F33-A94ABD3FBECE}" destId="{2E2F4FA9-16FB-47F3-A6E5-0AFE6E718654}" srcOrd="0" destOrd="0" presId="urn:microsoft.com/office/officeart/2005/8/layout/orgChart1"/>
    <dgm:cxn modelId="{FDFDFAC0-3E3C-41B5-A76E-F76B931476E7}" type="presOf" srcId="{605C7476-B22D-45FB-BBC0-7C1EA0697F80}" destId="{C67C0E0C-0E21-4645-B82D-689CD7F648E4}" srcOrd="0" destOrd="0" presId="urn:microsoft.com/office/officeart/2005/8/layout/orgChart1"/>
    <dgm:cxn modelId="{D6141EC1-8815-4043-9A2C-0A88BC20632E}" srcId="{8C87D787-D365-4BB5-98EC-8F183AE212F3}" destId="{0DDA43BD-BEFE-4DA5-85E5-78439A880E78}" srcOrd="0" destOrd="0" parTransId="{FA0D9658-8343-41B4-9EBB-4DE7F3E83EBA}" sibTransId="{85D55FDD-DA5A-4D85-8646-83DECD161AE6}"/>
    <dgm:cxn modelId="{549C4CC1-869D-4D52-8ED8-7BB1BBE5AE0D}" srcId="{896CB2A9-0A9F-4681-9335-3CF88B6407C0}" destId="{6CDA4056-5A20-46E2-9430-3F91A83DD5E2}" srcOrd="1" destOrd="0" parTransId="{42DA8C3C-D198-4EC8-B4F7-51100FBE6F39}" sibTransId="{B76C9FCB-DFF3-4BB0-AD5C-7E3653ED865A}"/>
    <dgm:cxn modelId="{018886C1-8905-417D-8E46-B0C6860E15C6}" type="presOf" srcId="{7D3A623D-FB39-4E15-BACE-E6614DBEF293}" destId="{E93026FE-D631-44DD-B951-B06AC67AC147}" srcOrd="0" destOrd="0" presId="urn:microsoft.com/office/officeart/2005/8/layout/orgChart1"/>
    <dgm:cxn modelId="{ABF0C5C3-5C70-4B7E-9DB9-8BF785E51FA2}" type="presOf" srcId="{6E0F76DC-CB7B-45F0-9F22-42E8DA25FD06}" destId="{824CA74B-E244-4E40-A841-8C11E435BBAE}" srcOrd="1" destOrd="0" presId="urn:microsoft.com/office/officeart/2005/8/layout/orgChart1"/>
    <dgm:cxn modelId="{038E83C5-4AA6-4602-BD1A-C7B4EA70616F}" type="presOf" srcId="{5272C477-61BD-49BD-9643-F65DEE788954}" destId="{F4CC27CE-421B-425F-9934-D8235BC2809D}" srcOrd="0" destOrd="0" presId="urn:microsoft.com/office/officeart/2005/8/layout/orgChart1"/>
    <dgm:cxn modelId="{6F269BC5-2A84-4147-B986-18DE3D7EB81B}" type="presOf" srcId="{F9603A9B-85DB-472C-AC3A-C04502AB3669}" destId="{77434614-9845-4442-BAF7-899B44467CBC}" srcOrd="0" destOrd="0" presId="urn:microsoft.com/office/officeart/2005/8/layout/orgChart1"/>
    <dgm:cxn modelId="{B5E0C4C6-0AAB-4C3C-A4E7-81403352B9CB}" type="presOf" srcId="{E6A49F11-145F-4283-96BC-6CF1C27A7B13}" destId="{80BE3988-5964-4576-B2B3-532A37CAF8FC}" srcOrd="1" destOrd="0" presId="urn:microsoft.com/office/officeart/2005/8/layout/orgChart1"/>
    <dgm:cxn modelId="{1ADA5DC7-A3B0-423D-8C0A-DE144F9A256D}" srcId="{EDDC05BE-EC0D-45FC-830F-1E0FA8ACAF36}" destId="{F9603A9B-85DB-472C-AC3A-C04502AB3669}" srcOrd="0" destOrd="0" parTransId="{66B6E37E-4522-4D1D-9677-1CE31AF06C86}" sibTransId="{03C9C7F5-3414-413C-B5B6-2C566738F82A}"/>
    <dgm:cxn modelId="{E47D00CA-ADD6-44C5-9459-432B5C10E244}" type="presOf" srcId="{1ABA51E5-50B0-4D50-A904-86A0136A405C}" destId="{ED94AEF1-1D3B-4D14-A207-455809C14EAB}" srcOrd="0" destOrd="0" presId="urn:microsoft.com/office/officeart/2005/8/layout/orgChart1"/>
    <dgm:cxn modelId="{DD2F51CC-028C-4A7C-9E33-6223508EF288}" srcId="{0F1AD879-DA22-4692-B990-57437A7941BF}" destId="{CB4C13D2-3971-4279-A783-A76C57DBB8AE}" srcOrd="0" destOrd="0" parTransId="{3D4F041A-5D98-418E-9491-00BE73058B5D}" sibTransId="{F7B81B9C-40CE-403C-ADE9-FF629531BB5E}"/>
    <dgm:cxn modelId="{922F48CD-AE65-49B7-917A-AECD54D0C279}" type="presOf" srcId="{F9603A9B-85DB-472C-AC3A-C04502AB3669}" destId="{3EF00514-69F2-4826-B438-68BE91560702}" srcOrd="1" destOrd="0" presId="urn:microsoft.com/office/officeart/2005/8/layout/orgChart1"/>
    <dgm:cxn modelId="{0A37B7D3-77DD-4113-BD5B-DE857B6F78DB}" srcId="{4D8B20A7-DBB1-4BD6-A901-67CD4C8FB641}" destId="{E6A49F11-145F-4283-96BC-6CF1C27A7B13}" srcOrd="0" destOrd="0" parTransId="{3348D7E6-13B8-4623-99A8-5B619D31422D}" sibTransId="{59A0BB28-BCC6-4A34-A682-3D07F813A0AE}"/>
    <dgm:cxn modelId="{769286D5-3772-4DD7-BCDF-CB9762CD8ABB}" srcId="{4673195F-635E-4E00-9602-46B3670E672B}" destId="{2931DE18-96D5-4CFC-B9E4-F0468FCFE9A7}" srcOrd="0" destOrd="0" parTransId="{03810A60-3B7D-44FD-8A36-8340B8B86979}" sibTransId="{65E7E198-0C1B-40A7-A4AC-7067620951F0}"/>
    <dgm:cxn modelId="{9068E4D6-645B-447F-89BA-0C10F9632BBB}" type="presOf" srcId="{0DDA43BD-BEFE-4DA5-85E5-78439A880E78}" destId="{007B2EBA-52BC-41A6-BD42-58B3C0F259EF}" srcOrd="0" destOrd="0" presId="urn:microsoft.com/office/officeart/2005/8/layout/orgChart1"/>
    <dgm:cxn modelId="{E2AADBD8-D754-4D2E-9166-99297C9FF236}" type="presOf" srcId="{3D4F041A-5D98-418E-9491-00BE73058B5D}" destId="{DED31770-6F8A-48D1-8FF6-87483B101FEE}" srcOrd="0" destOrd="0" presId="urn:microsoft.com/office/officeart/2005/8/layout/orgChart1"/>
    <dgm:cxn modelId="{A1F3C3E9-FFE6-4205-8DB5-EAA825FEF062}" type="presOf" srcId="{4673195F-635E-4E00-9602-46B3670E672B}" destId="{860EE3FD-32BB-4AB0-8C2E-778EDE5ED10B}" srcOrd="0" destOrd="0" presId="urn:microsoft.com/office/officeart/2005/8/layout/orgChart1"/>
    <dgm:cxn modelId="{8B0713EC-062D-4FF8-A237-1DD2E447A442}" type="presOf" srcId="{812BAE7E-A39D-4C2A-AF82-B0E11A22314E}" destId="{73DBC86C-D6B8-4665-AD90-FB45E33C0FCD}" srcOrd="1" destOrd="0" presId="urn:microsoft.com/office/officeart/2005/8/layout/orgChart1"/>
    <dgm:cxn modelId="{000758F1-40F1-45B3-BFFF-563F1C9E01AF}" srcId="{CB4C13D2-3971-4279-A783-A76C57DBB8AE}" destId="{6AF93BA9-8C6B-4FD6-855A-C5A81B561619}" srcOrd="2" destOrd="0" parTransId="{04E75AF7-60E4-4682-BEB2-C868BCF8A954}" sibTransId="{93A51156-76E5-4EB5-8E78-7857AAF5E720}"/>
    <dgm:cxn modelId="{F9D89EF1-FAC2-4B46-BD2F-B1782CE37FFA}" type="presOf" srcId="{7CCDB09A-7BF9-4903-85A2-AFDECA6EE4E9}" destId="{E15DB8AB-67AD-448D-A9FA-1C7202C5A889}" srcOrd="0" destOrd="0" presId="urn:microsoft.com/office/officeart/2005/8/layout/orgChart1"/>
    <dgm:cxn modelId="{6AECA7F2-7EC6-494D-B92B-C8161B156755}" type="presOf" srcId="{5D9B29D3-1D0D-43F6-967F-1E42B42BE399}" destId="{6DF480E6-AC79-4649-8B89-D750283C0A52}" srcOrd="0" destOrd="0" presId="urn:microsoft.com/office/officeart/2005/8/layout/orgChart1"/>
    <dgm:cxn modelId="{EF9696F9-0015-4581-ABB7-EA2C4E0F74D1}" srcId="{F9603A9B-85DB-472C-AC3A-C04502AB3669}" destId="{4673195F-635E-4E00-9602-46B3670E672B}" srcOrd="0" destOrd="0" parTransId="{1EADA927-3E3B-486E-B0CE-7251DBCFD8D5}" sibTransId="{789AA526-DBCA-4E98-9B14-C1FDA78A81F1}"/>
    <dgm:cxn modelId="{9A28DBFB-A967-4B10-B712-A9CE5A7AA86F}" type="presOf" srcId="{4A511D19-4CBD-4896-9975-74F83CEFC806}" destId="{4905FC03-53FB-4E07-8796-DDAFD60BD298}" srcOrd="0" destOrd="0" presId="urn:microsoft.com/office/officeart/2005/8/layout/orgChart1"/>
    <dgm:cxn modelId="{D9333415-6A91-4262-9A5E-C89C7B5750A4}" type="presParOf" srcId="{5E547578-B01E-4B2B-AF10-46BE6044C8D4}" destId="{7C468CEB-E79C-44BB-9BAF-2AF613BB5844}" srcOrd="0" destOrd="0" presId="urn:microsoft.com/office/officeart/2005/8/layout/orgChart1"/>
    <dgm:cxn modelId="{49AF650A-7333-4DCE-8C9B-0926A8D9D722}" type="presParOf" srcId="{7C468CEB-E79C-44BB-9BAF-2AF613BB5844}" destId="{B3678DF0-5B89-49D5-BCB7-E80A26EA32EB}" srcOrd="0" destOrd="0" presId="urn:microsoft.com/office/officeart/2005/8/layout/orgChart1"/>
    <dgm:cxn modelId="{2314AFE1-B192-4821-9D2B-F1BA572D2BE7}" type="presParOf" srcId="{B3678DF0-5B89-49D5-BCB7-E80A26EA32EB}" destId="{77434614-9845-4442-BAF7-899B44467CBC}" srcOrd="0" destOrd="0" presId="urn:microsoft.com/office/officeart/2005/8/layout/orgChart1"/>
    <dgm:cxn modelId="{02118368-D6EB-43B7-811E-0327E516A96A}" type="presParOf" srcId="{B3678DF0-5B89-49D5-BCB7-E80A26EA32EB}" destId="{3EF00514-69F2-4826-B438-68BE91560702}" srcOrd="1" destOrd="0" presId="urn:microsoft.com/office/officeart/2005/8/layout/orgChart1"/>
    <dgm:cxn modelId="{E64FF7E4-391C-4142-89D0-1EA9FA51BFE4}" type="presParOf" srcId="{7C468CEB-E79C-44BB-9BAF-2AF613BB5844}" destId="{AF515BD6-E285-4A36-95BC-4AAE8B7EA912}" srcOrd="1" destOrd="0" presId="urn:microsoft.com/office/officeart/2005/8/layout/orgChart1"/>
    <dgm:cxn modelId="{D0A36F94-B956-47C7-82D7-7CF61739C0AE}" type="presParOf" srcId="{AF515BD6-E285-4A36-95BC-4AAE8B7EA912}" destId="{5ACAD9B5-110F-4FE0-BAA1-C85162C9ED22}" srcOrd="0" destOrd="0" presId="urn:microsoft.com/office/officeart/2005/8/layout/orgChart1"/>
    <dgm:cxn modelId="{0F896A2F-3E81-49E9-8FD8-CD14294E5E3F}" type="presParOf" srcId="{AF515BD6-E285-4A36-95BC-4AAE8B7EA912}" destId="{C3692BBC-3B74-42A1-B671-B024D2D7A5A2}" srcOrd="1" destOrd="0" presId="urn:microsoft.com/office/officeart/2005/8/layout/orgChart1"/>
    <dgm:cxn modelId="{F704606B-BBB6-4906-B5C4-A782DA03822D}" type="presParOf" srcId="{C3692BBC-3B74-42A1-B671-B024D2D7A5A2}" destId="{DDAB2A00-21C8-46F8-B867-C19453763F7D}" srcOrd="0" destOrd="0" presId="urn:microsoft.com/office/officeart/2005/8/layout/orgChart1"/>
    <dgm:cxn modelId="{C72BBB3F-9FC1-4E74-9CCA-81B8A5D2E58B}" type="presParOf" srcId="{DDAB2A00-21C8-46F8-B867-C19453763F7D}" destId="{860EE3FD-32BB-4AB0-8C2E-778EDE5ED10B}" srcOrd="0" destOrd="0" presId="urn:microsoft.com/office/officeart/2005/8/layout/orgChart1"/>
    <dgm:cxn modelId="{2B9D3564-2E0F-4A3E-AD2F-CDF7B05F005E}" type="presParOf" srcId="{DDAB2A00-21C8-46F8-B867-C19453763F7D}" destId="{5F739399-31E6-4B6E-BB07-F37FE1D80A7C}" srcOrd="1" destOrd="0" presId="urn:microsoft.com/office/officeart/2005/8/layout/orgChart1"/>
    <dgm:cxn modelId="{7D4BF6D7-F810-4B9B-9A7B-7C71E6181F51}" type="presParOf" srcId="{C3692BBC-3B74-42A1-B671-B024D2D7A5A2}" destId="{AE4DEA40-5853-480F-9284-144D29E89391}" srcOrd="1" destOrd="0" presId="urn:microsoft.com/office/officeart/2005/8/layout/orgChart1"/>
    <dgm:cxn modelId="{57812BF0-016F-464C-A68E-DE14D0A51408}" type="presParOf" srcId="{AE4DEA40-5853-480F-9284-144D29E89391}" destId="{2A188745-A800-4868-AD48-A1828F46936B}" srcOrd="0" destOrd="0" presId="urn:microsoft.com/office/officeart/2005/8/layout/orgChart1"/>
    <dgm:cxn modelId="{CD625235-7F6F-471C-A53B-3300EEFB8BC3}" type="presParOf" srcId="{AE4DEA40-5853-480F-9284-144D29E89391}" destId="{934317D0-910B-40ED-8FAD-3F980D0D77C2}" srcOrd="1" destOrd="0" presId="urn:microsoft.com/office/officeart/2005/8/layout/orgChart1"/>
    <dgm:cxn modelId="{6BEE2229-4EEB-4095-9836-38CFC1D1D8CE}" type="presParOf" srcId="{934317D0-910B-40ED-8FAD-3F980D0D77C2}" destId="{83982830-E97F-4019-B1E1-7B57D26789BC}" srcOrd="0" destOrd="0" presId="urn:microsoft.com/office/officeart/2005/8/layout/orgChart1"/>
    <dgm:cxn modelId="{DBE4F1F0-8FC0-4711-ADB0-6F9062FE3E80}" type="presParOf" srcId="{83982830-E97F-4019-B1E1-7B57D26789BC}" destId="{1A3FAEBC-898C-4DEE-9E6B-D126F281043F}" srcOrd="0" destOrd="0" presId="urn:microsoft.com/office/officeart/2005/8/layout/orgChart1"/>
    <dgm:cxn modelId="{D5946B9D-36E9-4964-B086-4F108BF0FCC7}" type="presParOf" srcId="{83982830-E97F-4019-B1E1-7B57D26789BC}" destId="{F169E65A-A0F6-4029-9A7E-B5AF528A1C76}" srcOrd="1" destOrd="0" presId="urn:microsoft.com/office/officeart/2005/8/layout/orgChart1"/>
    <dgm:cxn modelId="{893F86BC-3B32-4207-B61D-420F1644D0B1}" type="presParOf" srcId="{934317D0-910B-40ED-8FAD-3F980D0D77C2}" destId="{9C9DBF7E-11CE-46FE-B1A5-35F87138DBAA}" srcOrd="1" destOrd="0" presId="urn:microsoft.com/office/officeart/2005/8/layout/orgChart1"/>
    <dgm:cxn modelId="{794C638B-3945-4B2E-A441-F18F7F9134B0}" type="presParOf" srcId="{9C9DBF7E-11CE-46FE-B1A5-35F87138DBAA}" destId="{6D756B4A-5205-4034-99BB-ED3E62AB7FB5}" srcOrd="0" destOrd="0" presId="urn:microsoft.com/office/officeart/2005/8/layout/orgChart1"/>
    <dgm:cxn modelId="{7C545891-4562-44F5-B1E8-0BE27E95E3E1}" type="presParOf" srcId="{9C9DBF7E-11CE-46FE-B1A5-35F87138DBAA}" destId="{F0124993-FF92-4441-914E-DBBE02ABABC4}" srcOrd="1" destOrd="0" presId="urn:microsoft.com/office/officeart/2005/8/layout/orgChart1"/>
    <dgm:cxn modelId="{2690AB6F-EC92-4667-BA2C-F04648AFB67F}" type="presParOf" srcId="{F0124993-FF92-4441-914E-DBBE02ABABC4}" destId="{E8CF0F81-A1DD-429B-B5AB-9CF9B96AF511}" srcOrd="0" destOrd="0" presId="urn:microsoft.com/office/officeart/2005/8/layout/orgChart1"/>
    <dgm:cxn modelId="{99ED5AFE-7E6C-44B8-ABD7-3AC1B1F062D4}" type="presParOf" srcId="{E8CF0F81-A1DD-429B-B5AB-9CF9B96AF511}" destId="{8405724B-EF34-4ECD-A3DB-2C69CE82A0BF}" srcOrd="0" destOrd="0" presId="urn:microsoft.com/office/officeart/2005/8/layout/orgChart1"/>
    <dgm:cxn modelId="{B9F9ADA4-FA9A-45D2-8556-D84391EFEBEA}" type="presParOf" srcId="{E8CF0F81-A1DD-429B-B5AB-9CF9B96AF511}" destId="{F73E6726-9FBB-4BBE-A3D2-542FE192143A}" srcOrd="1" destOrd="0" presId="urn:microsoft.com/office/officeart/2005/8/layout/orgChart1"/>
    <dgm:cxn modelId="{998E9863-C70B-4227-95CB-E9B713D2EFD5}" type="presParOf" srcId="{F0124993-FF92-4441-914E-DBBE02ABABC4}" destId="{5C73707D-0E17-4DE4-A362-82EA8F49CD96}" srcOrd="1" destOrd="0" presId="urn:microsoft.com/office/officeart/2005/8/layout/orgChart1"/>
    <dgm:cxn modelId="{DDA46EA1-2B79-40D8-9A46-DA58760FB152}" type="presParOf" srcId="{5C73707D-0E17-4DE4-A362-82EA8F49CD96}" destId="{57F9AAC7-7039-4346-927E-4CFCCB8135B6}" srcOrd="0" destOrd="0" presId="urn:microsoft.com/office/officeart/2005/8/layout/orgChart1"/>
    <dgm:cxn modelId="{25873D8C-5146-43DC-BB84-E8C9A87A73A4}" type="presParOf" srcId="{5C73707D-0E17-4DE4-A362-82EA8F49CD96}" destId="{D8579AF7-21CA-48EB-9634-F1CBB53E1CFE}" srcOrd="1" destOrd="0" presId="urn:microsoft.com/office/officeart/2005/8/layout/orgChart1"/>
    <dgm:cxn modelId="{E3D8301B-4593-4D7A-AB97-E4B90F60E7C6}" type="presParOf" srcId="{D8579AF7-21CA-48EB-9634-F1CBB53E1CFE}" destId="{A89A2E99-38FC-41C6-9338-72BAA10D7A5E}" srcOrd="0" destOrd="0" presId="urn:microsoft.com/office/officeart/2005/8/layout/orgChart1"/>
    <dgm:cxn modelId="{A34BD47A-7B96-4652-87AD-63A8179B6013}" type="presParOf" srcId="{A89A2E99-38FC-41C6-9338-72BAA10D7A5E}" destId="{007B2EBA-52BC-41A6-BD42-58B3C0F259EF}" srcOrd="0" destOrd="0" presId="urn:microsoft.com/office/officeart/2005/8/layout/orgChart1"/>
    <dgm:cxn modelId="{AA66C50C-C0C7-4A9F-AC20-B1244D924BDC}" type="presParOf" srcId="{A89A2E99-38FC-41C6-9338-72BAA10D7A5E}" destId="{715FF2BA-27C1-4D69-8141-5B0EEA11A857}" srcOrd="1" destOrd="0" presId="urn:microsoft.com/office/officeart/2005/8/layout/orgChart1"/>
    <dgm:cxn modelId="{FDD39168-DE7C-4D71-AE1F-7EB064294C1B}" type="presParOf" srcId="{D8579AF7-21CA-48EB-9634-F1CBB53E1CFE}" destId="{94BB409B-91D4-4026-B9D3-42C1C1B71340}" srcOrd="1" destOrd="0" presId="urn:microsoft.com/office/officeart/2005/8/layout/orgChart1"/>
    <dgm:cxn modelId="{51A8D26D-B632-407B-974D-905C5B869345}" type="presParOf" srcId="{D8579AF7-21CA-48EB-9634-F1CBB53E1CFE}" destId="{859ADE5C-E6B4-45B8-8B2A-8543057FFF62}" srcOrd="2" destOrd="0" presId="urn:microsoft.com/office/officeart/2005/8/layout/orgChart1"/>
    <dgm:cxn modelId="{B5121471-79B3-49DD-8A5D-D8D9E9090EAF}" type="presParOf" srcId="{5C73707D-0E17-4DE4-A362-82EA8F49CD96}" destId="{6DF480E6-AC79-4649-8B89-D750283C0A52}" srcOrd="2" destOrd="0" presId="urn:microsoft.com/office/officeart/2005/8/layout/orgChart1"/>
    <dgm:cxn modelId="{85FAC868-BEE0-4B90-B7F0-D9F7DD6ABB27}" type="presParOf" srcId="{5C73707D-0E17-4DE4-A362-82EA8F49CD96}" destId="{8903EC53-522C-4C38-93A7-7EAB2CE2BA82}" srcOrd="3" destOrd="0" presId="urn:microsoft.com/office/officeart/2005/8/layout/orgChart1"/>
    <dgm:cxn modelId="{3C69CA4A-D7AA-489B-8CA1-0F9ACE0E986E}" type="presParOf" srcId="{8903EC53-522C-4C38-93A7-7EAB2CE2BA82}" destId="{468C8551-ECC3-417A-A026-E78A718B0A4E}" srcOrd="0" destOrd="0" presId="urn:microsoft.com/office/officeart/2005/8/layout/orgChart1"/>
    <dgm:cxn modelId="{E6B8365D-E299-4CE0-B811-2DCAFDD3DEE2}" type="presParOf" srcId="{468C8551-ECC3-417A-A026-E78A718B0A4E}" destId="{A27DA9D0-A077-46CB-98CF-CCAF19FF1F03}" srcOrd="0" destOrd="0" presId="urn:microsoft.com/office/officeart/2005/8/layout/orgChart1"/>
    <dgm:cxn modelId="{73BC81B7-82E9-456E-AF32-51A205EBED83}" type="presParOf" srcId="{468C8551-ECC3-417A-A026-E78A718B0A4E}" destId="{73DBC86C-D6B8-4665-AD90-FB45E33C0FCD}" srcOrd="1" destOrd="0" presId="urn:microsoft.com/office/officeart/2005/8/layout/orgChart1"/>
    <dgm:cxn modelId="{B6FA67E8-B3F2-49DC-B9B3-294905B3F431}" type="presParOf" srcId="{8903EC53-522C-4C38-93A7-7EAB2CE2BA82}" destId="{E87B3C94-D953-43D2-BFAD-FBE922A8DAF9}" srcOrd="1" destOrd="0" presId="urn:microsoft.com/office/officeart/2005/8/layout/orgChart1"/>
    <dgm:cxn modelId="{8A0A160E-EE8E-4D03-96B0-E992F6D419D3}" type="presParOf" srcId="{8903EC53-522C-4C38-93A7-7EAB2CE2BA82}" destId="{A1CC28D9-3AF0-4040-92B5-6201EC5EF071}" srcOrd="2" destOrd="0" presId="urn:microsoft.com/office/officeart/2005/8/layout/orgChart1"/>
    <dgm:cxn modelId="{24CDE67F-FB90-419F-8D63-D97462507378}" type="presParOf" srcId="{5C73707D-0E17-4DE4-A362-82EA8F49CD96}" destId="{79603D4A-EF8F-4249-82C9-0F495828F0B6}" srcOrd="4" destOrd="0" presId="urn:microsoft.com/office/officeart/2005/8/layout/orgChart1"/>
    <dgm:cxn modelId="{2B71B885-6852-44C5-B8F2-A6EF401F499F}" type="presParOf" srcId="{5C73707D-0E17-4DE4-A362-82EA8F49CD96}" destId="{3D54CA06-F77F-4E3E-834E-30EFEF508F40}" srcOrd="5" destOrd="0" presId="urn:microsoft.com/office/officeart/2005/8/layout/orgChart1"/>
    <dgm:cxn modelId="{C5EB1B2E-B610-4B7C-BF47-02600C33F81D}" type="presParOf" srcId="{3D54CA06-F77F-4E3E-834E-30EFEF508F40}" destId="{6F5C1BC7-6F7D-411B-9B4D-0861F2990447}" srcOrd="0" destOrd="0" presId="urn:microsoft.com/office/officeart/2005/8/layout/orgChart1"/>
    <dgm:cxn modelId="{291E2EA0-2D5D-43F3-A4D4-FA26BDBEEA15}" type="presParOf" srcId="{6F5C1BC7-6F7D-411B-9B4D-0861F2990447}" destId="{4905FC03-53FB-4E07-8796-DDAFD60BD298}" srcOrd="0" destOrd="0" presId="urn:microsoft.com/office/officeart/2005/8/layout/orgChart1"/>
    <dgm:cxn modelId="{2BC9FC31-9D77-4542-8D82-8CCC2A3D6F68}" type="presParOf" srcId="{6F5C1BC7-6F7D-411B-9B4D-0861F2990447}" destId="{7A6850AD-1BAB-4C45-BAA7-35D7A3D0907B}" srcOrd="1" destOrd="0" presId="urn:microsoft.com/office/officeart/2005/8/layout/orgChart1"/>
    <dgm:cxn modelId="{FC993FF8-37D1-4B65-90F0-F857CD83BE15}" type="presParOf" srcId="{3D54CA06-F77F-4E3E-834E-30EFEF508F40}" destId="{8F1E2AA7-4B1D-4EED-919C-BD4A1B015A48}" srcOrd="1" destOrd="0" presId="urn:microsoft.com/office/officeart/2005/8/layout/orgChart1"/>
    <dgm:cxn modelId="{AACCDBD7-6E36-43B8-98F2-098FFD609DB6}" type="presParOf" srcId="{3D54CA06-F77F-4E3E-834E-30EFEF508F40}" destId="{2843ECDA-6486-4837-9D4B-A60B71178CE3}" srcOrd="2" destOrd="0" presId="urn:microsoft.com/office/officeart/2005/8/layout/orgChart1"/>
    <dgm:cxn modelId="{BF9DBF75-D671-4F18-B359-E6B6345F7EFB}" type="presParOf" srcId="{F0124993-FF92-4441-914E-DBBE02ABABC4}" destId="{4D547453-320F-4A2E-996A-A6A84468C550}" srcOrd="2" destOrd="0" presId="urn:microsoft.com/office/officeart/2005/8/layout/orgChart1"/>
    <dgm:cxn modelId="{E9BD6C33-0C06-40C6-A84D-7C20FEA2EF61}" type="presParOf" srcId="{9C9DBF7E-11CE-46FE-B1A5-35F87138DBAA}" destId="{2E2F4FA9-16FB-47F3-A6E5-0AFE6E718654}" srcOrd="2" destOrd="0" presId="urn:microsoft.com/office/officeart/2005/8/layout/orgChart1"/>
    <dgm:cxn modelId="{D54509F4-6561-4B72-8503-030D9318AFDB}" type="presParOf" srcId="{9C9DBF7E-11CE-46FE-B1A5-35F87138DBAA}" destId="{3B476A62-D4A9-4B3F-B692-127F69F27836}" srcOrd="3" destOrd="0" presId="urn:microsoft.com/office/officeart/2005/8/layout/orgChart1"/>
    <dgm:cxn modelId="{8CD5E5D0-F150-425E-AFE0-6DA3AF0CC7DE}" type="presParOf" srcId="{3B476A62-D4A9-4B3F-B692-127F69F27836}" destId="{B453B582-E179-4F2E-B147-B6B8A33CBA73}" srcOrd="0" destOrd="0" presId="urn:microsoft.com/office/officeart/2005/8/layout/orgChart1"/>
    <dgm:cxn modelId="{92C991C0-2820-4086-8341-F1FAFB59FEBD}" type="presParOf" srcId="{B453B582-E179-4F2E-B147-B6B8A33CBA73}" destId="{C8561FEA-AEFF-4B92-B9EC-C87DACA145C7}" srcOrd="0" destOrd="0" presId="urn:microsoft.com/office/officeart/2005/8/layout/orgChart1"/>
    <dgm:cxn modelId="{62D28435-B05D-465B-98A2-7096D6778148}" type="presParOf" srcId="{B453B582-E179-4F2E-B147-B6B8A33CBA73}" destId="{45F6E2CD-5104-4673-B4BC-8826CDD0BC7B}" srcOrd="1" destOrd="0" presId="urn:microsoft.com/office/officeart/2005/8/layout/orgChart1"/>
    <dgm:cxn modelId="{0ED7D1A1-522C-4EDC-8652-08E7499A0652}" type="presParOf" srcId="{3B476A62-D4A9-4B3F-B692-127F69F27836}" destId="{80E75BEB-82CE-4A32-AD5F-984FC72590BA}" srcOrd="1" destOrd="0" presId="urn:microsoft.com/office/officeart/2005/8/layout/orgChart1"/>
    <dgm:cxn modelId="{6360193E-65D5-4DF4-B13C-C26AE350AC3A}" type="presParOf" srcId="{80E75BEB-82CE-4A32-AD5F-984FC72590BA}" destId="{8086143D-89AF-4593-AAE9-F488F4AF0229}" srcOrd="0" destOrd="0" presId="urn:microsoft.com/office/officeart/2005/8/layout/orgChart1"/>
    <dgm:cxn modelId="{BB95B471-2EA6-41A1-8E83-6F1B8F7BA241}" type="presParOf" srcId="{80E75BEB-82CE-4A32-AD5F-984FC72590BA}" destId="{74E08FBF-24B5-4C08-82C6-487E16211781}" srcOrd="1" destOrd="0" presId="urn:microsoft.com/office/officeart/2005/8/layout/orgChart1"/>
    <dgm:cxn modelId="{57DA2BA9-F8A2-4489-96B7-AAF2A1757BB9}" type="presParOf" srcId="{74E08FBF-24B5-4C08-82C6-487E16211781}" destId="{76EACCE8-4A0F-498D-BDF8-0090F68DD0A6}" srcOrd="0" destOrd="0" presId="urn:microsoft.com/office/officeart/2005/8/layout/orgChart1"/>
    <dgm:cxn modelId="{93936CD6-B01C-4FFB-A732-2E42F3FA1448}" type="presParOf" srcId="{76EACCE8-4A0F-498D-BDF8-0090F68DD0A6}" destId="{6983AED0-AFAB-4EC0-A807-8447D1431B33}" srcOrd="0" destOrd="0" presId="urn:microsoft.com/office/officeart/2005/8/layout/orgChart1"/>
    <dgm:cxn modelId="{E56E1551-610D-43C7-9B85-DFC6FCFCBAAA}" type="presParOf" srcId="{76EACCE8-4A0F-498D-BDF8-0090F68DD0A6}" destId="{80BE3988-5964-4576-B2B3-532A37CAF8FC}" srcOrd="1" destOrd="0" presId="urn:microsoft.com/office/officeart/2005/8/layout/orgChart1"/>
    <dgm:cxn modelId="{863E1105-DA40-4D1D-AF38-FC71FE6CF887}" type="presParOf" srcId="{74E08FBF-24B5-4C08-82C6-487E16211781}" destId="{9E3C3441-5C38-4ED9-8FD9-289860D951C2}" srcOrd="1" destOrd="0" presId="urn:microsoft.com/office/officeart/2005/8/layout/orgChart1"/>
    <dgm:cxn modelId="{BE4390E1-FA0C-45DA-AB4A-3A4FA759752F}" type="presParOf" srcId="{74E08FBF-24B5-4C08-82C6-487E16211781}" destId="{CF568B31-6FB4-47B3-87D6-850C46EEA511}" srcOrd="2" destOrd="0" presId="urn:microsoft.com/office/officeart/2005/8/layout/orgChart1"/>
    <dgm:cxn modelId="{DDE332A8-69C5-41E2-95F2-9D3FF6B13443}" type="presParOf" srcId="{80E75BEB-82CE-4A32-AD5F-984FC72590BA}" destId="{392EAD26-9EC9-4C23-B050-43251532AE45}" srcOrd="2" destOrd="0" presId="urn:microsoft.com/office/officeart/2005/8/layout/orgChart1"/>
    <dgm:cxn modelId="{4290415F-98AC-4013-BF77-552F8683F5E2}" type="presParOf" srcId="{80E75BEB-82CE-4A32-AD5F-984FC72590BA}" destId="{1B5717FE-9247-4DEF-984E-5B207BA0DC17}" srcOrd="3" destOrd="0" presId="urn:microsoft.com/office/officeart/2005/8/layout/orgChart1"/>
    <dgm:cxn modelId="{A86244EB-BBD7-4B27-B8D0-518C5E17AD0E}" type="presParOf" srcId="{1B5717FE-9247-4DEF-984E-5B207BA0DC17}" destId="{9286D29F-86B3-4BB0-83E2-5BD7FECEA4E3}" srcOrd="0" destOrd="0" presId="urn:microsoft.com/office/officeart/2005/8/layout/orgChart1"/>
    <dgm:cxn modelId="{61BFE45C-5F0E-4338-BB2F-207FD29B9421}" type="presParOf" srcId="{9286D29F-86B3-4BB0-83E2-5BD7FECEA4E3}" destId="{E93026FE-D631-44DD-B951-B06AC67AC147}" srcOrd="0" destOrd="0" presId="urn:microsoft.com/office/officeart/2005/8/layout/orgChart1"/>
    <dgm:cxn modelId="{EA723811-1857-4F82-8782-1B65F209CC49}" type="presParOf" srcId="{9286D29F-86B3-4BB0-83E2-5BD7FECEA4E3}" destId="{3DE40E81-1548-4CFF-9271-2880D408F27C}" srcOrd="1" destOrd="0" presId="urn:microsoft.com/office/officeart/2005/8/layout/orgChart1"/>
    <dgm:cxn modelId="{C8129308-F23E-46CC-A711-6F761E6655F8}" type="presParOf" srcId="{1B5717FE-9247-4DEF-984E-5B207BA0DC17}" destId="{F1DD6D33-6BBC-49DA-9A0F-DB1049B93C45}" srcOrd="1" destOrd="0" presId="urn:microsoft.com/office/officeart/2005/8/layout/orgChart1"/>
    <dgm:cxn modelId="{4AD3627E-2B71-4320-9141-6448562681D9}" type="presParOf" srcId="{1B5717FE-9247-4DEF-984E-5B207BA0DC17}" destId="{E97DA7B0-9ECA-4668-B4A3-FC36DDD430B9}" srcOrd="2" destOrd="0" presId="urn:microsoft.com/office/officeart/2005/8/layout/orgChart1"/>
    <dgm:cxn modelId="{BF958117-5F9E-4763-807E-7159D3084FA6}" type="presParOf" srcId="{3B476A62-D4A9-4B3F-B692-127F69F27836}" destId="{243AFBD8-846B-4B15-8DDE-228F86852D98}" srcOrd="2" destOrd="0" presId="urn:microsoft.com/office/officeart/2005/8/layout/orgChart1"/>
    <dgm:cxn modelId="{76CBBC78-265A-4E6D-89E4-61724116FC4F}" type="presParOf" srcId="{9C9DBF7E-11CE-46FE-B1A5-35F87138DBAA}" destId="{F4CC27CE-421B-425F-9934-D8235BC2809D}" srcOrd="4" destOrd="0" presId="urn:microsoft.com/office/officeart/2005/8/layout/orgChart1"/>
    <dgm:cxn modelId="{4730BC81-C805-451A-9D77-1124F0BC5916}" type="presParOf" srcId="{9C9DBF7E-11CE-46FE-B1A5-35F87138DBAA}" destId="{619CAC72-7F07-4C8C-9557-C6440C7FA050}" srcOrd="5" destOrd="0" presId="urn:microsoft.com/office/officeart/2005/8/layout/orgChart1"/>
    <dgm:cxn modelId="{306B2920-861E-4829-9915-80E0246C5537}" type="presParOf" srcId="{619CAC72-7F07-4C8C-9557-C6440C7FA050}" destId="{E499EBFA-E467-4D34-A060-1A4EA124EA8A}" srcOrd="0" destOrd="0" presId="urn:microsoft.com/office/officeart/2005/8/layout/orgChart1"/>
    <dgm:cxn modelId="{E0223955-04A6-4A5D-B979-E223B6203758}" type="presParOf" srcId="{E499EBFA-E467-4D34-A060-1A4EA124EA8A}" destId="{433DEED8-60B7-44A1-A819-E06BFE39C233}" srcOrd="0" destOrd="0" presId="urn:microsoft.com/office/officeart/2005/8/layout/orgChart1"/>
    <dgm:cxn modelId="{AF8497CD-ED08-4F16-9826-35E3C2E5F64B}" type="presParOf" srcId="{E499EBFA-E467-4D34-A060-1A4EA124EA8A}" destId="{824CA74B-E244-4E40-A841-8C11E435BBAE}" srcOrd="1" destOrd="0" presId="urn:microsoft.com/office/officeart/2005/8/layout/orgChart1"/>
    <dgm:cxn modelId="{BAB34EB3-90B0-4D6E-B9C9-863A4141B517}" type="presParOf" srcId="{619CAC72-7F07-4C8C-9557-C6440C7FA050}" destId="{DDD41681-8A8B-4895-A9D7-D9914EC6028A}" srcOrd="1" destOrd="0" presId="urn:microsoft.com/office/officeart/2005/8/layout/orgChart1"/>
    <dgm:cxn modelId="{E724FEB9-34A0-425E-A8D2-FAC28B528F55}" type="presParOf" srcId="{619CAC72-7F07-4C8C-9557-C6440C7FA050}" destId="{CFD489C4-4378-4C47-B9B3-1B3C7A27DAE1}" srcOrd="2" destOrd="0" presId="urn:microsoft.com/office/officeart/2005/8/layout/orgChart1"/>
    <dgm:cxn modelId="{53C098E8-8F83-4BE9-94A2-0846A5987C8B}" type="presParOf" srcId="{934317D0-910B-40ED-8FAD-3F980D0D77C2}" destId="{62A47EDA-0A95-4C20-A65A-90539FD99145}" srcOrd="2" destOrd="0" presId="urn:microsoft.com/office/officeart/2005/8/layout/orgChart1"/>
    <dgm:cxn modelId="{65E5F090-3CE8-4A86-8E2F-0D45ECE686E6}" type="presParOf" srcId="{AE4DEA40-5853-480F-9284-144D29E89391}" destId="{6EBF3F49-637A-462B-8735-C69BF95B9A03}" srcOrd="2" destOrd="0" presId="urn:microsoft.com/office/officeart/2005/8/layout/orgChart1"/>
    <dgm:cxn modelId="{0B47F7D2-988A-4E2A-B0BD-AE75313CDF7D}" type="presParOf" srcId="{AE4DEA40-5853-480F-9284-144D29E89391}" destId="{EEA3C64C-9BF2-4642-A24A-92B15E268F86}" srcOrd="3" destOrd="0" presId="urn:microsoft.com/office/officeart/2005/8/layout/orgChart1"/>
    <dgm:cxn modelId="{06B15A9C-3984-446F-9858-47ED8A3AC3FF}" type="presParOf" srcId="{EEA3C64C-9BF2-4642-A24A-92B15E268F86}" destId="{03A9A4F0-C9BB-4B7D-B8BC-CD3A7699BC86}" srcOrd="0" destOrd="0" presId="urn:microsoft.com/office/officeart/2005/8/layout/orgChart1"/>
    <dgm:cxn modelId="{A1F5A6E7-317A-4D69-BEF4-F274AE77335F}" type="presParOf" srcId="{03A9A4F0-C9BB-4B7D-B8BC-CD3A7699BC86}" destId="{E04D51C6-5093-486B-9E8F-E602C4D78460}" srcOrd="0" destOrd="0" presId="urn:microsoft.com/office/officeart/2005/8/layout/orgChart1"/>
    <dgm:cxn modelId="{08299560-32A7-4640-A545-2AC1D87AA133}" type="presParOf" srcId="{03A9A4F0-C9BB-4B7D-B8BC-CD3A7699BC86}" destId="{0E48C6BF-0764-4C25-94F2-F7CCC1C7CCBA}" srcOrd="1" destOrd="0" presId="urn:microsoft.com/office/officeart/2005/8/layout/orgChart1"/>
    <dgm:cxn modelId="{1402FB01-B302-4D3D-8C7B-3699EE1DCDDD}" type="presParOf" srcId="{EEA3C64C-9BF2-4642-A24A-92B15E268F86}" destId="{FDF0ECA5-01A8-4211-8906-607915D987EC}" srcOrd="1" destOrd="0" presId="urn:microsoft.com/office/officeart/2005/8/layout/orgChart1"/>
    <dgm:cxn modelId="{267C1301-4FF5-49FB-AA00-4B394971D4E5}" type="presParOf" srcId="{FDF0ECA5-01A8-4211-8906-607915D987EC}" destId="{7634F751-BEB9-402B-9C9B-7F732AE6D9E8}" srcOrd="0" destOrd="0" presId="urn:microsoft.com/office/officeart/2005/8/layout/orgChart1"/>
    <dgm:cxn modelId="{D7BCCE6B-BF4A-412D-8177-56255A957D03}" type="presParOf" srcId="{FDF0ECA5-01A8-4211-8906-607915D987EC}" destId="{FAF2AE14-1FF5-4254-BBBC-77C38A48E11B}" srcOrd="1" destOrd="0" presId="urn:microsoft.com/office/officeart/2005/8/layout/orgChart1"/>
    <dgm:cxn modelId="{461E998D-7821-490E-96D8-E8BE3BEB25A8}" type="presParOf" srcId="{FAF2AE14-1FF5-4254-BBBC-77C38A48E11B}" destId="{1F4E22AF-BFC7-4CDB-9778-EB64A63302B6}" srcOrd="0" destOrd="0" presId="urn:microsoft.com/office/officeart/2005/8/layout/orgChart1"/>
    <dgm:cxn modelId="{572B90D2-70CB-437D-A5B4-11530BC758F0}" type="presParOf" srcId="{1F4E22AF-BFC7-4CDB-9778-EB64A63302B6}" destId="{04AD3439-39F9-45A0-B5DC-0AB550E6A7B1}" srcOrd="0" destOrd="0" presId="urn:microsoft.com/office/officeart/2005/8/layout/orgChart1"/>
    <dgm:cxn modelId="{495B0569-1816-4300-B636-E43CBDFD7D51}" type="presParOf" srcId="{1F4E22AF-BFC7-4CDB-9778-EB64A63302B6}" destId="{45401BEC-0618-407C-9E24-1F6C739C34D7}" srcOrd="1" destOrd="0" presId="urn:microsoft.com/office/officeart/2005/8/layout/orgChart1"/>
    <dgm:cxn modelId="{375A5BA0-60C1-45AF-A4B6-131DD91209C2}" type="presParOf" srcId="{FAF2AE14-1FF5-4254-BBBC-77C38A48E11B}" destId="{CEA93DA4-423A-4587-8519-A0C4105C7535}" srcOrd="1" destOrd="0" presId="urn:microsoft.com/office/officeart/2005/8/layout/orgChart1"/>
    <dgm:cxn modelId="{66EAE36F-16F4-4A23-98C6-7FBAFCCE7220}" type="presParOf" srcId="{FAF2AE14-1FF5-4254-BBBC-77C38A48E11B}" destId="{0708FAC5-03CE-41A4-BECB-9EA24192EEBB}" srcOrd="2" destOrd="0" presId="urn:microsoft.com/office/officeart/2005/8/layout/orgChart1"/>
    <dgm:cxn modelId="{F28EF14A-B0F4-4FFE-A694-DBA5DED56002}" type="presParOf" srcId="{FDF0ECA5-01A8-4211-8906-607915D987EC}" destId="{789B46E2-D507-4076-99FD-944CE55C876D}" srcOrd="2" destOrd="0" presId="urn:microsoft.com/office/officeart/2005/8/layout/orgChart1"/>
    <dgm:cxn modelId="{0DE91860-2663-4EA5-BFB7-3E77AEB3739D}" type="presParOf" srcId="{FDF0ECA5-01A8-4211-8906-607915D987EC}" destId="{86BEF071-6772-47BC-A6A6-457BF88BEDAE}" srcOrd="3" destOrd="0" presId="urn:microsoft.com/office/officeart/2005/8/layout/orgChart1"/>
    <dgm:cxn modelId="{09069F9C-C2E4-4867-B905-19841CE88DC7}" type="presParOf" srcId="{86BEF071-6772-47BC-A6A6-457BF88BEDAE}" destId="{218028C9-C4DD-4F8C-A638-A134E60B5140}" srcOrd="0" destOrd="0" presId="urn:microsoft.com/office/officeart/2005/8/layout/orgChart1"/>
    <dgm:cxn modelId="{8A266ABD-37C2-42EF-B38A-EFB95D6C3AA0}" type="presParOf" srcId="{218028C9-C4DD-4F8C-A638-A134E60B5140}" destId="{E382BE14-F79D-461F-9820-5467B916CDA1}" srcOrd="0" destOrd="0" presId="urn:microsoft.com/office/officeart/2005/8/layout/orgChart1"/>
    <dgm:cxn modelId="{513E4394-C0EA-4C9B-BC9D-8718F9D2CE35}" type="presParOf" srcId="{218028C9-C4DD-4F8C-A638-A134E60B5140}" destId="{A10F0741-362B-484C-B8B3-45D1EC73BB8A}" srcOrd="1" destOrd="0" presId="urn:microsoft.com/office/officeart/2005/8/layout/orgChart1"/>
    <dgm:cxn modelId="{12281A31-E245-4FC6-878E-92C63F99B14D}" type="presParOf" srcId="{86BEF071-6772-47BC-A6A6-457BF88BEDAE}" destId="{233E7035-FC79-4CDC-98D8-587069095AFD}" srcOrd="1" destOrd="0" presId="urn:microsoft.com/office/officeart/2005/8/layout/orgChart1"/>
    <dgm:cxn modelId="{F99208FD-A2F2-4F54-9C0F-09CE7E1DAF40}" type="presParOf" srcId="{86BEF071-6772-47BC-A6A6-457BF88BEDAE}" destId="{89B57B25-E884-4EF1-A967-938FF03F96B2}" srcOrd="2" destOrd="0" presId="urn:microsoft.com/office/officeart/2005/8/layout/orgChart1"/>
    <dgm:cxn modelId="{0E5D1F79-0BD1-4D4F-9450-D8E9233C3936}" type="presParOf" srcId="{EEA3C64C-9BF2-4642-A24A-92B15E268F86}" destId="{5C212204-166C-4DE2-A825-A7C276B8D01A}" srcOrd="2" destOrd="0" presId="urn:microsoft.com/office/officeart/2005/8/layout/orgChart1"/>
    <dgm:cxn modelId="{4C7F0A0A-10A3-49F9-B53A-D5331D0310A0}" type="presParOf" srcId="{AE4DEA40-5853-480F-9284-144D29E89391}" destId="{E15DB8AB-67AD-448D-A9FA-1C7202C5A889}" srcOrd="4" destOrd="0" presId="urn:microsoft.com/office/officeart/2005/8/layout/orgChart1"/>
    <dgm:cxn modelId="{08137F39-8C21-4655-A9C6-8D14F8EE56EE}" type="presParOf" srcId="{AE4DEA40-5853-480F-9284-144D29E89391}" destId="{FAA3085D-FD1E-4E41-9ED0-5BFFF7952293}" srcOrd="5" destOrd="0" presId="urn:microsoft.com/office/officeart/2005/8/layout/orgChart1"/>
    <dgm:cxn modelId="{A31D260F-94E8-4D67-8B60-B033F8D59C9C}" type="presParOf" srcId="{FAA3085D-FD1E-4E41-9ED0-5BFFF7952293}" destId="{F1C95D5E-5D83-4981-ABAA-63D35CB1DBA9}" srcOrd="0" destOrd="0" presId="urn:microsoft.com/office/officeart/2005/8/layout/orgChart1"/>
    <dgm:cxn modelId="{CF3526B3-0173-4DB6-A87A-18DFE4FAFF16}" type="presParOf" srcId="{F1C95D5E-5D83-4981-ABAA-63D35CB1DBA9}" destId="{59A4061E-D4FC-471A-9177-99068549BAC2}" srcOrd="0" destOrd="0" presId="urn:microsoft.com/office/officeart/2005/8/layout/orgChart1"/>
    <dgm:cxn modelId="{53C31F48-9B02-4DB6-8381-0FE4D3D5A790}" type="presParOf" srcId="{F1C95D5E-5D83-4981-ABAA-63D35CB1DBA9}" destId="{18BCA6DC-7E0C-4917-97BE-77F74387B083}" srcOrd="1" destOrd="0" presId="urn:microsoft.com/office/officeart/2005/8/layout/orgChart1"/>
    <dgm:cxn modelId="{1DF3C3F8-F990-45AB-869E-0DEE77765B7B}" type="presParOf" srcId="{FAA3085D-FD1E-4E41-9ED0-5BFFF7952293}" destId="{41174D1F-5825-4511-8558-651D2B389191}" srcOrd="1" destOrd="0" presId="urn:microsoft.com/office/officeart/2005/8/layout/orgChart1"/>
    <dgm:cxn modelId="{32D1667C-DC7C-47F9-B3DA-48CC2C8D6E4D}" type="presParOf" srcId="{41174D1F-5825-4511-8558-651D2B389191}" destId="{DED31770-6F8A-48D1-8FF6-87483B101FEE}" srcOrd="0" destOrd="0" presId="urn:microsoft.com/office/officeart/2005/8/layout/orgChart1"/>
    <dgm:cxn modelId="{B1C6C3AF-5899-4A2E-BAA3-864A93C9B4EB}" type="presParOf" srcId="{41174D1F-5825-4511-8558-651D2B389191}" destId="{13CE9D14-ACE5-482F-99B6-22DBC8AD5950}" srcOrd="1" destOrd="0" presId="urn:microsoft.com/office/officeart/2005/8/layout/orgChart1"/>
    <dgm:cxn modelId="{158F422B-7B18-4192-9E8F-80A2BC2FA48C}" type="presParOf" srcId="{13CE9D14-ACE5-482F-99B6-22DBC8AD5950}" destId="{218DF471-E64B-4727-9B48-9D05B0D7F3FF}" srcOrd="0" destOrd="0" presId="urn:microsoft.com/office/officeart/2005/8/layout/orgChart1"/>
    <dgm:cxn modelId="{D8E1105A-7735-4C2D-89BB-EA4031CA52A8}" type="presParOf" srcId="{218DF471-E64B-4727-9B48-9D05B0D7F3FF}" destId="{A1C25BAC-ED8A-42A6-BAD3-56911CE8A17F}" srcOrd="0" destOrd="0" presId="urn:microsoft.com/office/officeart/2005/8/layout/orgChart1"/>
    <dgm:cxn modelId="{B2997227-E402-4E9E-A46C-28A03CC3426D}" type="presParOf" srcId="{218DF471-E64B-4727-9B48-9D05B0D7F3FF}" destId="{5E3C7039-9A09-4A4D-A941-14A5FA4399D2}" srcOrd="1" destOrd="0" presId="urn:microsoft.com/office/officeart/2005/8/layout/orgChart1"/>
    <dgm:cxn modelId="{A4AEA179-315E-41B6-918C-BC0F7843FF0E}" type="presParOf" srcId="{13CE9D14-ACE5-482F-99B6-22DBC8AD5950}" destId="{47A48800-4CEC-4C43-BA18-1FA9D49984D6}" srcOrd="1" destOrd="0" presId="urn:microsoft.com/office/officeart/2005/8/layout/orgChart1"/>
    <dgm:cxn modelId="{0F8BA1DE-A6ED-4040-A626-7F1170771FAF}" type="presParOf" srcId="{47A48800-4CEC-4C43-BA18-1FA9D49984D6}" destId="{6E536D53-85EC-481B-9F1C-3DBC32179E4F}" srcOrd="0" destOrd="0" presId="urn:microsoft.com/office/officeart/2005/8/layout/orgChart1"/>
    <dgm:cxn modelId="{74F41885-806B-4B4A-939D-A89F4BAAB991}" type="presParOf" srcId="{47A48800-4CEC-4C43-BA18-1FA9D49984D6}" destId="{FDA043E1-FD07-4AF6-BBDD-ECED2C335C64}" srcOrd="1" destOrd="0" presId="urn:microsoft.com/office/officeart/2005/8/layout/orgChart1"/>
    <dgm:cxn modelId="{FB12248E-8CCD-4E2B-BE4A-91855D11A364}" type="presParOf" srcId="{FDA043E1-FD07-4AF6-BBDD-ECED2C335C64}" destId="{C1E37CB0-A701-4835-8C63-9CCDD6145C47}" srcOrd="0" destOrd="0" presId="urn:microsoft.com/office/officeart/2005/8/layout/orgChart1"/>
    <dgm:cxn modelId="{802F0279-DE93-4DD9-AA73-D26984E7198A}" type="presParOf" srcId="{C1E37CB0-A701-4835-8C63-9CCDD6145C47}" destId="{021A4277-882B-4BDA-82E6-07BF57BA8CAE}" srcOrd="0" destOrd="0" presId="urn:microsoft.com/office/officeart/2005/8/layout/orgChart1"/>
    <dgm:cxn modelId="{259CDAAA-2920-4FDC-A3AA-F3F75090AB5E}" type="presParOf" srcId="{C1E37CB0-A701-4835-8C63-9CCDD6145C47}" destId="{568BBC3D-83BF-4464-8775-28EE74567A8F}" srcOrd="1" destOrd="0" presId="urn:microsoft.com/office/officeart/2005/8/layout/orgChart1"/>
    <dgm:cxn modelId="{77643D15-2A35-4CC2-A443-9C016F38080E}" type="presParOf" srcId="{FDA043E1-FD07-4AF6-BBDD-ECED2C335C64}" destId="{082A7219-95C8-4ABA-9F42-B829A97BEADF}" srcOrd="1" destOrd="0" presId="urn:microsoft.com/office/officeart/2005/8/layout/orgChart1"/>
    <dgm:cxn modelId="{EACE10B9-7F83-4416-B156-320D589801B6}" type="presParOf" srcId="{FDA043E1-FD07-4AF6-BBDD-ECED2C335C64}" destId="{ECC3792C-8C57-4EBF-A972-DE9F3CA6CBF0}" srcOrd="2" destOrd="0" presId="urn:microsoft.com/office/officeart/2005/8/layout/orgChart1"/>
    <dgm:cxn modelId="{ABD83604-D80C-4D44-9872-859F0A2ED256}" type="presParOf" srcId="{47A48800-4CEC-4C43-BA18-1FA9D49984D6}" destId="{3DC44411-E303-465D-BDEC-9E4AB75AAFFD}" srcOrd="2" destOrd="0" presId="urn:microsoft.com/office/officeart/2005/8/layout/orgChart1"/>
    <dgm:cxn modelId="{AF8A1FB6-2A15-4D96-95BD-958614D81019}" type="presParOf" srcId="{47A48800-4CEC-4C43-BA18-1FA9D49984D6}" destId="{82F58173-9C53-4A29-B7AA-354C8E71FA4C}" srcOrd="3" destOrd="0" presId="urn:microsoft.com/office/officeart/2005/8/layout/orgChart1"/>
    <dgm:cxn modelId="{E1143E3D-37E9-4236-AC1F-54215F6CDBF5}" type="presParOf" srcId="{82F58173-9C53-4A29-B7AA-354C8E71FA4C}" destId="{973858AB-19C6-49B8-8356-D52B5749C86C}" srcOrd="0" destOrd="0" presId="urn:microsoft.com/office/officeart/2005/8/layout/orgChart1"/>
    <dgm:cxn modelId="{D94F5B46-617B-4222-867C-25A3EFF873BF}" type="presParOf" srcId="{973858AB-19C6-49B8-8356-D52B5749C86C}" destId="{A4A98573-6563-42A6-803E-618C697B1004}" srcOrd="0" destOrd="0" presId="urn:microsoft.com/office/officeart/2005/8/layout/orgChart1"/>
    <dgm:cxn modelId="{182E07D7-F4DC-4F7A-A366-BDDF3225C92F}" type="presParOf" srcId="{973858AB-19C6-49B8-8356-D52B5749C86C}" destId="{E14B9E22-24D7-4246-99BB-EE4AA9C5C1D4}" srcOrd="1" destOrd="0" presId="urn:microsoft.com/office/officeart/2005/8/layout/orgChart1"/>
    <dgm:cxn modelId="{E65D22EC-11DB-4088-84C8-9CF257775680}" type="presParOf" srcId="{82F58173-9C53-4A29-B7AA-354C8E71FA4C}" destId="{205DD764-8287-42C4-B13B-459DD89A90D6}" srcOrd="1" destOrd="0" presId="urn:microsoft.com/office/officeart/2005/8/layout/orgChart1"/>
    <dgm:cxn modelId="{427C4A02-4604-4B7B-A9A4-9DEC3A62EE80}" type="presParOf" srcId="{82F58173-9C53-4A29-B7AA-354C8E71FA4C}" destId="{AFA6B5F2-1A6F-4888-B02D-385B83E6FAF8}" srcOrd="2" destOrd="0" presId="urn:microsoft.com/office/officeart/2005/8/layout/orgChart1"/>
    <dgm:cxn modelId="{025C1B7C-32E7-4EE4-B5C7-E3B9D5BAA013}" type="presParOf" srcId="{47A48800-4CEC-4C43-BA18-1FA9D49984D6}" destId="{2B2772AA-74FD-4BA8-A275-367F8C145F4A}" srcOrd="4" destOrd="0" presId="urn:microsoft.com/office/officeart/2005/8/layout/orgChart1"/>
    <dgm:cxn modelId="{F148A67D-3130-4A7B-85D7-E2BA4E152E78}" type="presParOf" srcId="{47A48800-4CEC-4C43-BA18-1FA9D49984D6}" destId="{06E1431D-3334-4E14-BA99-0ABE3A702E0F}" srcOrd="5" destOrd="0" presId="urn:microsoft.com/office/officeart/2005/8/layout/orgChart1"/>
    <dgm:cxn modelId="{6C2D2FC7-072B-4ABD-9361-1BFE4E769779}" type="presParOf" srcId="{06E1431D-3334-4E14-BA99-0ABE3A702E0F}" destId="{5D964297-2B9C-407C-A849-F353B182BDCC}" srcOrd="0" destOrd="0" presId="urn:microsoft.com/office/officeart/2005/8/layout/orgChart1"/>
    <dgm:cxn modelId="{993D841B-E9E3-45A9-A3D5-6FA72F09DD58}" type="presParOf" srcId="{5D964297-2B9C-407C-A849-F353B182BDCC}" destId="{29805104-28DD-4684-A1FE-42D0D41FD7E6}" srcOrd="0" destOrd="0" presId="urn:microsoft.com/office/officeart/2005/8/layout/orgChart1"/>
    <dgm:cxn modelId="{7D16EC7F-AFC9-44F5-B794-D2D759FA0BC1}" type="presParOf" srcId="{5D964297-2B9C-407C-A849-F353B182BDCC}" destId="{70EC536F-A42C-4158-BE99-32B12047A077}" srcOrd="1" destOrd="0" presId="urn:microsoft.com/office/officeart/2005/8/layout/orgChart1"/>
    <dgm:cxn modelId="{9E2117B9-9C1E-4BE5-8E73-06D3B1D041CE}" type="presParOf" srcId="{06E1431D-3334-4E14-BA99-0ABE3A702E0F}" destId="{77072B76-61CF-42CC-818C-AC68EA4B4115}" srcOrd="1" destOrd="0" presId="urn:microsoft.com/office/officeart/2005/8/layout/orgChart1"/>
    <dgm:cxn modelId="{DC1F1A1C-F3D2-4C50-919D-950EDD68722F}" type="presParOf" srcId="{06E1431D-3334-4E14-BA99-0ABE3A702E0F}" destId="{D1F4FA91-FEA4-4FBE-A82C-BC4398B75D3B}" srcOrd="2" destOrd="0" presId="urn:microsoft.com/office/officeart/2005/8/layout/orgChart1"/>
    <dgm:cxn modelId="{1134CC4E-73B9-428F-9DF1-FD2D66334363}" type="presParOf" srcId="{47A48800-4CEC-4C43-BA18-1FA9D49984D6}" destId="{83B59626-759E-4D0E-9E25-0DEEB27108FA}" srcOrd="6" destOrd="0" presId="urn:microsoft.com/office/officeart/2005/8/layout/orgChart1"/>
    <dgm:cxn modelId="{04BCE868-CF0B-44A7-9CA4-A28EFF18891F}" type="presParOf" srcId="{47A48800-4CEC-4C43-BA18-1FA9D49984D6}" destId="{EA9DB8E1-046E-4891-9EB6-92C945FB2BDE}" srcOrd="7" destOrd="0" presId="urn:microsoft.com/office/officeart/2005/8/layout/orgChart1"/>
    <dgm:cxn modelId="{776D8456-EBDC-4717-AF55-603A4B7A5F09}" type="presParOf" srcId="{EA9DB8E1-046E-4891-9EB6-92C945FB2BDE}" destId="{5382F799-B31F-400C-AD60-296366F2C066}" srcOrd="0" destOrd="0" presId="urn:microsoft.com/office/officeart/2005/8/layout/orgChart1"/>
    <dgm:cxn modelId="{A158F974-615B-4D29-A9AE-7ECAA2AA1588}" type="presParOf" srcId="{5382F799-B31F-400C-AD60-296366F2C066}" destId="{9B43D93F-67FF-4BB2-9275-06CB83689793}" srcOrd="0" destOrd="0" presId="urn:microsoft.com/office/officeart/2005/8/layout/orgChart1"/>
    <dgm:cxn modelId="{57C636B2-1AE9-48B2-94DF-22CE3169E213}" type="presParOf" srcId="{5382F799-B31F-400C-AD60-296366F2C066}" destId="{76C3FA84-E10D-46CB-994D-EA5743CD19FC}" srcOrd="1" destOrd="0" presId="urn:microsoft.com/office/officeart/2005/8/layout/orgChart1"/>
    <dgm:cxn modelId="{789AB87B-C900-454D-AB6D-E1175B8C1A30}" type="presParOf" srcId="{EA9DB8E1-046E-4891-9EB6-92C945FB2BDE}" destId="{65D77AB2-7AF2-466A-A430-91C0D3F7E57B}" srcOrd="1" destOrd="0" presId="urn:microsoft.com/office/officeart/2005/8/layout/orgChart1"/>
    <dgm:cxn modelId="{826E6152-DABE-41F0-8A83-2D14A3B00A0A}" type="presParOf" srcId="{EA9DB8E1-046E-4891-9EB6-92C945FB2BDE}" destId="{2564B8AB-793D-4408-99F9-19ABE2519C7D}" srcOrd="2" destOrd="0" presId="urn:microsoft.com/office/officeart/2005/8/layout/orgChart1"/>
    <dgm:cxn modelId="{B78A72BC-A935-410B-A9F1-5E24D3A54760}" type="presParOf" srcId="{13CE9D14-ACE5-482F-99B6-22DBC8AD5950}" destId="{56BE51EC-9209-4425-A458-60A9AAB4D82A}" srcOrd="2" destOrd="0" presId="urn:microsoft.com/office/officeart/2005/8/layout/orgChart1"/>
    <dgm:cxn modelId="{BDBD4A9C-CB0A-4565-A415-34F5D8F7F2A6}" type="presParOf" srcId="{41174D1F-5825-4511-8558-651D2B389191}" destId="{BC661C0A-3529-4FD7-83C2-2F9BAACEE00E}" srcOrd="2" destOrd="0" presId="urn:microsoft.com/office/officeart/2005/8/layout/orgChart1"/>
    <dgm:cxn modelId="{F3D2BCF7-1EDE-4493-A3B8-AE0D11968608}" type="presParOf" srcId="{41174D1F-5825-4511-8558-651D2B389191}" destId="{A6C7AEE2-E6BE-463D-9E28-764D3A7E2306}" srcOrd="3" destOrd="0" presId="urn:microsoft.com/office/officeart/2005/8/layout/orgChart1"/>
    <dgm:cxn modelId="{8C9AE3DE-56F6-48E3-9927-1C50776C872A}" type="presParOf" srcId="{A6C7AEE2-E6BE-463D-9E28-764D3A7E2306}" destId="{BF3A5554-38C1-4490-9F20-EA99C608D25E}" srcOrd="0" destOrd="0" presId="urn:microsoft.com/office/officeart/2005/8/layout/orgChart1"/>
    <dgm:cxn modelId="{68913696-279D-4BB2-8279-4876019A6F30}" type="presParOf" srcId="{BF3A5554-38C1-4490-9F20-EA99C608D25E}" destId="{42F80AD5-E7F0-4045-801B-38D51F7FAA56}" srcOrd="0" destOrd="0" presId="urn:microsoft.com/office/officeart/2005/8/layout/orgChart1"/>
    <dgm:cxn modelId="{1A54790C-438D-414D-B474-FDC6FAC5020A}" type="presParOf" srcId="{BF3A5554-38C1-4490-9F20-EA99C608D25E}" destId="{FFF1C669-4CFE-44E9-BCCC-5A7882880C5A}" srcOrd="1" destOrd="0" presId="urn:microsoft.com/office/officeart/2005/8/layout/orgChart1"/>
    <dgm:cxn modelId="{16FC103D-9B43-461B-8B3E-8E2130E7A99E}" type="presParOf" srcId="{A6C7AEE2-E6BE-463D-9E28-764D3A7E2306}" destId="{DD507371-24E4-4613-8ED5-6EFF6C89B616}" srcOrd="1" destOrd="0" presId="urn:microsoft.com/office/officeart/2005/8/layout/orgChart1"/>
    <dgm:cxn modelId="{F58C8171-184D-49B5-9AB3-2B52B9BBBA85}" type="presParOf" srcId="{DD507371-24E4-4613-8ED5-6EFF6C89B616}" destId="{C67C0E0C-0E21-4645-B82D-689CD7F648E4}" srcOrd="0" destOrd="0" presId="urn:microsoft.com/office/officeart/2005/8/layout/orgChart1"/>
    <dgm:cxn modelId="{39C9BBF2-FFEA-4BE9-AC48-3CC797FE70BB}" type="presParOf" srcId="{DD507371-24E4-4613-8ED5-6EFF6C89B616}" destId="{D9FE546F-EA9D-4F3B-BA1C-250C9E939655}" srcOrd="1" destOrd="0" presId="urn:microsoft.com/office/officeart/2005/8/layout/orgChart1"/>
    <dgm:cxn modelId="{FB3F5955-BCE7-4474-A548-072FD37BA3EE}" type="presParOf" srcId="{D9FE546F-EA9D-4F3B-BA1C-250C9E939655}" destId="{27606730-F422-458E-8880-385B0F04323F}" srcOrd="0" destOrd="0" presId="urn:microsoft.com/office/officeart/2005/8/layout/orgChart1"/>
    <dgm:cxn modelId="{CE03A4CD-875D-4BEF-9958-E7A6DCD7DD8B}" type="presParOf" srcId="{27606730-F422-458E-8880-385B0F04323F}" destId="{0966C7AD-7D6C-4ED8-93D7-E3F18CD32186}" srcOrd="0" destOrd="0" presId="urn:microsoft.com/office/officeart/2005/8/layout/orgChart1"/>
    <dgm:cxn modelId="{211678E5-4C80-4534-89D9-E6BFF029CA48}" type="presParOf" srcId="{27606730-F422-458E-8880-385B0F04323F}" destId="{8D2D583A-CD4A-4A59-BB37-650F9EA4903E}" srcOrd="1" destOrd="0" presId="urn:microsoft.com/office/officeart/2005/8/layout/orgChart1"/>
    <dgm:cxn modelId="{878005E0-1FCE-4002-B0E3-C0CF0DA72B0D}" type="presParOf" srcId="{D9FE546F-EA9D-4F3B-BA1C-250C9E939655}" destId="{E6ACEF9E-3925-483A-B148-ADC1A29AB62A}" srcOrd="1" destOrd="0" presId="urn:microsoft.com/office/officeart/2005/8/layout/orgChart1"/>
    <dgm:cxn modelId="{73336D0A-BC1B-4683-82E3-80A0F4CB7775}" type="presParOf" srcId="{D9FE546F-EA9D-4F3B-BA1C-250C9E939655}" destId="{3E073194-D749-4BA3-B3F5-BCD4C3385C27}" srcOrd="2" destOrd="0" presId="urn:microsoft.com/office/officeart/2005/8/layout/orgChart1"/>
    <dgm:cxn modelId="{8B67EDB5-FACF-445C-A55A-25AB564B422F}" type="presParOf" srcId="{DD507371-24E4-4613-8ED5-6EFF6C89B616}" destId="{EBC9EF5B-169F-4FFB-A42F-3C64BDC30959}" srcOrd="2" destOrd="0" presId="urn:microsoft.com/office/officeart/2005/8/layout/orgChart1"/>
    <dgm:cxn modelId="{D91C31A7-CB8A-4132-A520-3831B4A66017}" type="presParOf" srcId="{DD507371-24E4-4613-8ED5-6EFF6C89B616}" destId="{B64F6C9E-F77F-47B6-8050-850E8D9BAD7B}" srcOrd="3" destOrd="0" presId="urn:microsoft.com/office/officeart/2005/8/layout/orgChart1"/>
    <dgm:cxn modelId="{0E7F637D-3D40-48BB-87E0-CA8FB92E5B11}" type="presParOf" srcId="{B64F6C9E-F77F-47B6-8050-850E8D9BAD7B}" destId="{112F4F85-6879-41B0-B9C4-80B5D50DDCC2}" srcOrd="0" destOrd="0" presId="urn:microsoft.com/office/officeart/2005/8/layout/orgChart1"/>
    <dgm:cxn modelId="{CE191DC2-E894-4370-B632-F91B5F3781EB}" type="presParOf" srcId="{112F4F85-6879-41B0-B9C4-80B5D50DDCC2}" destId="{4679F8D0-832B-4BE0-852C-A4CBB8D322BB}" srcOrd="0" destOrd="0" presId="urn:microsoft.com/office/officeart/2005/8/layout/orgChart1"/>
    <dgm:cxn modelId="{1307A453-F328-45D4-99C1-DA42DD9AC793}" type="presParOf" srcId="{112F4F85-6879-41B0-B9C4-80B5D50DDCC2}" destId="{B7EF8F39-281A-4859-9E5D-F1EDAF0D6797}" srcOrd="1" destOrd="0" presId="urn:microsoft.com/office/officeart/2005/8/layout/orgChart1"/>
    <dgm:cxn modelId="{60EF3D51-E7EE-460F-9CCF-85ABDE47550E}" type="presParOf" srcId="{B64F6C9E-F77F-47B6-8050-850E8D9BAD7B}" destId="{F11F6845-827D-4791-9D34-28D79C99C2EA}" srcOrd="1" destOrd="0" presId="urn:microsoft.com/office/officeart/2005/8/layout/orgChart1"/>
    <dgm:cxn modelId="{18F3800C-502D-4748-BB80-8062E9089C2E}" type="presParOf" srcId="{B64F6C9E-F77F-47B6-8050-850E8D9BAD7B}" destId="{1F05CF2E-3C64-400C-9BF6-F05213003CC3}" srcOrd="2" destOrd="0" presId="urn:microsoft.com/office/officeart/2005/8/layout/orgChart1"/>
    <dgm:cxn modelId="{3F728433-BB2C-4923-94DD-0E0F0148E9AB}" type="presParOf" srcId="{A6C7AEE2-E6BE-463D-9E28-764D3A7E2306}" destId="{7F0ECDC9-F26B-43B2-BABB-480FFDD64444}" srcOrd="2" destOrd="0" presId="urn:microsoft.com/office/officeart/2005/8/layout/orgChart1"/>
    <dgm:cxn modelId="{2D370B23-694B-45A3-90B7-1082C1FC8527}" type="presParOf" srcId="{41174D1F-5825-4511-8558-651D2B389191}" destId="{ED94AEF1-1D3B-4D14-A207-455809C14EAB}" srcOrd="4" destOrd="0" presId="urn:microsoft.com/office/officeart/2005/8/layout/orgChart1"/>
    <dgm:cxn modelId="{22742838-D587-4EBC-A05C-746654E1E52B}" type="presParOf" srcId="{41174D1F-5825-4511-8558-651D2B389191}" destId="{BC630F1F-BF97-4BF4-8508-A445545328C0}" srcOrd="5" destOrd="0" presId="urn:microsoft.com/office/officeart/2005/8/layout/orgChart1"/>
    <dgm:cxn modelId="{593659F7-41E7-4096-9B00-5ECEABD94256}" type="presParOf" srcId="{BC630F1F-BF97-4BF4-8508-A445545328C0}" destId="{EAE55B14-8FF0-463B-B87A-FF651086556A}" srcOrd="0" destOrd="0" presId="urn:microsoft.com/office/officeart/2005/8/layout/orgChart1"/>
    <dgm:cxn modelId="{F9067360-CA63-411A-858D-869BDBEB7966}" type="presParOf" srcId="{EAE55B14-8FF0-463B-B87A-FF651086556A}" destId="{EBEF0A3A-FCDF-4EB2-BFF4-E03CA50D5EBC}" srcOrd="0" destOrd="0" presId="urn:microsoft.com/office/officeart/2005/8/layout/orgChart1"/>
    <dgm:cxn modelId="{D52196EF-FF48-4F46-98E2-A65D10B43550}" type="presParOf" srcId="{EAE55B14-8FF0-463B-B87A-FF651086556A}" destId="{4E7F52CA-DF38-4368-9764-9A26DF72B5D1}" srcOrd="1" destOrd="0" presId="urn:microsoft.com/office/officeart/2005/8/layout/orgChart1"/>
    <dgm:cxn modelId="{43D0391C-835B-4444-B017-C5D5C37284AE}" type="presParOf" srcId="{BC630F1F-BF97-4BF4-8508-A445545328C0}" destId="{BCD9126F-708D-452D-9AD4-64C4D5B05CD7}" srcOrd="1" destOrd="0" presId="urn:microsoft.com/office/officeart/2005/8/layout/orgChart1"/>
    <dgm:cxn modelId="{0EF40F12-8259-4CDB-9B4B-2F390C3683EB}" type="presParOf" srcId="{BC630F1F-BF97-4BF4-8508-A445545328C0}" destId="{B14567D2-46EC-4A85-9745-A86D244D87B8}" srcOrd="2" destOrd="0" presId="urn:microsoft.com/office/officeart/2005/8/layout/orgChart1"/>
    <dgm:cxn modelId="{FDCA9EC3-8789-44BE-B0EC-160FB3029729}" type="presParOf" srcId="{FAA3085D-FD1E-4E41-9ED0-5BFFF7952293}" destId="{5D30E6F5-86C4-4239-8CE2-738E0C3492EA}" srcOrd="2" destOrd="0" presId="urn:microsoft.com/office/officeart/2005/8/layout/orgChart1"/>
    <dgm:cxn modelId="{A72A521D-C749-4F31-A37E-DF1D35384115}" type="presParOf" srcId="{AE4DEA40-5853-480F-9284-144D29E89391}" destId="{AF2C0DF0-7DC2-4488-B282-8847712FB8CA}" srcOrd="6" destOrd="0" presId="urn:microsoft.com/office/officeart/2005/8/layout/orgChart1"/>
    <dgm:cxn modelId="{85A7043E-172E-404F-B339-28677E421095}" type="presParOf" srcId="{AE4DEA40-5853-480F-9284-144D29E89391}" destId="{C52BA756-8722-418E-9A99-8135DDE2E402}" srcOrd="7" destOrd="0" presId="urn:microsoft.com/office/officeart/2005/8/layout/orgChart1"/>
    <dgm:cxn modelId="{CA5C55BD-7472-40FA-8F75-3AC0AA563CEF}" type="presParOf" srcId="{C52BA756-8722-418E-9A99-8135DDE2E402}" destId="{20EE675A-1E34-4128-B2BA-43D12A70E120}" srcOrd="0" destOrd="0" presId="urn:microsoft.com/office/officeart/2005/8/layout/orgChart1"/>
    <dgm:cxn modelId="{38A17F9A-1896-4915-ADF1-10298796B80F}" type="presParOf" srcId="{20EE675A-1E34-4128-B2BA-43D12A70E120}" destId="{DA7F9870-2807-4C1D-95D3-264659BF94D0}" srcOrd="0" destOrd="0" presId="urn:microsoft.com/office/officeart/2005/8/layout/orgChart1"/>
    <dgm:cxn modelId="{B51D30B3-48EE-4399-A6A4-2C33D2FDA569}" type="presParOf" srcId="{20EE675A-1E34-4128-B2BA-43D12A70E120}" destId="{A4CEB452-9ACE-4293-9EC8-821EA3498E98}" srcOrd="1" destOrd="0" presId="urn:microsoft.com/office/officeart/2005/8/layout/orgChart1"/>
    <dgm:cxn modelId="{E90468CA-AB00-4EC7-805F-31F9988800E9}" type="presParOf" srcId="{C52BA756-8722-418E-9A99-8135DDE2E402}" destId="{654F82C0-AE0A-42CA-8FC9-2192BD4AF373}" srcOrd="1" destOrd="0" presId="urn:microsoft.com/office/officeart/2005/8/layout/orgChart1"/>
    <dgm:cxn modelId="{22EB63FF-70A4-4D60-A8E0-3E665F93CA86}" type="presParOf" srcId="{C52BA756-8722-418E-9A99-8135DDE2E402}" destId="{47C6ADA4-AAF2-42B7-AA17-40F6526DFFAD}" srcOrd="2" destOrd="0" presId="urn:microsoft.com/office/officeart/2005/8/layout/orgChart1"/>
    <dgm:cxn modelId="{93543052-A730-4EAB-834E-E066A157FE37}" type="presParOf" srcId="{C3692BBC-3B74-42A1-B671-B024D2D7A5A2}" destId="{488505A8-DDE9-482F-88B1-D7950D998259}" srcOrd="2" destOrd="0" presId="urn:microsoft.com/office/officeart/2005/8/layout/orgChart1"/>
    <dgm:cxn modelId="{7356B4C6-3655-4700-9EA6-F5A462CA6210}" type="presParOf" srcId="{7C468CEB-E79C-44BB-9BAF-2AF613BB5844}" destId="{DBB5E3FA-2DD1-446A-B5E8-BE03A2EA1477}" srcOrd="2" destOrd="0" presId="urn:microsoft.com/office/officeart/2005/8/layout/orgChart1"/>
    <dgm:cxn modelId="{1CF83597-1755-46B5-AC78-33D847640E1E}" type="presParOf" srcId="{DBB5E3FA-2DD1-446A-B5E8-BE03A2EA1477}" destId="{E863892B-70B1-4E2A-8AE3-04AF653B0942}" srcOrd="0" destOrd="0" presId="urn:microsoft.com/office/officeart/2005/8/layout/orgChart1"/>
    <dgm:cxn modelId="{365AA02B-22D4-4B82-9BBA-CADC05F8F56E}" type="presParOf" srcId="{DBB5E3FA-2DD1-446A-B5E8-BE03A2EA1477}" destId="{FD881861-00A6-4F61-AB43-DB47DD9D1E61}" srcOrd="1" destOrd="0" presId="urn:microsoft.com/office/officeart/2005/8/layout/orgChart1"/>
    <dgm:cxn modelId="{06E86872-83C4-4905-81A5-1C6BD6FFB69D}" type="presParOf" srcId="{FD881861-00A6-4F61-AB43-DB47DD9D1E61}" destId="{2E0A359C-5401-4F4F-BE82-783D5871B89C}" srcOrd="0" destOrd="0" presId="urn:microsoft.com/office/officeart/2005/8/layout/orgChart1"/>
    <dgm:cxn modelId="{E56D7E41-518C-445D-AB9B-6BA494F7F94D}" type="presParOf" srcId="{2E0A359C-5401-4F4F-BE82-783D5871B89C}" destId="{D7C6226B-9E55-4C3B-9CFA-EC2F9D9CEAAD}" srcOrd="0" destOrd="0" presId="urn:microsoft.com/office/officeart/2005/8/layout/orgChart1"/>
    <dgm:cxn modelId="{867FE0CA-C10B-45FC-BD80-A2F864EB16C7}" type="presParOf" srcId="{2E0A359C-5401-4F4F-BE82-783D5871B89C}" destId="{67759187-5440-4F96-A2E0-DFB87650E054}" srcOrd="1" destOrd="0" presId="urn:microsoft.com/office/officeart/2005/8/layout/orgChart1"/>
    <dgm:cxn modelId="{3E228FF9-AD23-4BF3-9655-E892B0CDA851}" type="presParOf" srcId="{FD881861-00A6-4F61-AB43-DB47DD9D1E61}" destId="{616D2C1A-BD4A-4030-BE03-6B080BCD275C}" srcOrd="1" destOrd="0" presId="urn:microsoft.com/office/officeart/2005/8/layout/orgChart1"/>
    <dgm:cxn modelId="{1429308F-46CA-4F82-922D-CD1BDC7531E8}" type="presParOf" srcId="{FD881861-00A6-4F61-AB43-DB47DD9D1E61}" destId="{A6312F34-45CD-45E1-8D2A-4B1A47B6C3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3892B-70B1-4E2A-8AE3-04AF653B0942}">
      <dsp:nvSpPr>
        <dsp:cNvPr id="0" name=""/>
        <dsp:cNvSpPr/>
      </dsp:nvSpPr>
      <dsp:spPr>
        <a:xfrm>
          <a:off x="6299542" y="439258"/>
          <a:ext cx="92030" cy="403179"/>
        </a:xfrm>
        <a:custGeom>
          <a:avLst/>
          <a:gdLst/>
          <a:ahLst/>
          <a:cxnLst/>
          <a:rect l="0" t="0" r="0" b="0"/>
          <a:pathLst>
            <a:path>
              <a:moveTo>
                <a:pt x="92030" y="0"/>
              </a:moveTo>
              <a:lnTo>
                <a:pt x="92030" y="403179"/>
              </a:lnTo>
              <a:lnTo>
                <a:pt x="0" y="403179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C0DF0-7DC2-4488-B282-8847712FB8CA}">
      <dsp:nvSpPr>
        <dsp:cNvPr id="0" name=""/>
        <dsp:cNvSpPr/>
      </dsp:nvSpPr>
      <dsp:spPr>
        <a:xfrm>
          <a:off x="6391572" y="1683855"/>
          <a:ext cx="2651342" cy="184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30"/>
              </a:lnTo>
              <a:lnTo>
                <a:pt x="2651342" y="92030"/>
              </a:lnTo>
              <a:lnTo>
                <a:pt x="2651342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4AEF1-1D3B-4D14-A207-455809C14EAB}">
      <dsp:nvSpPr>
        <dsp:cNvPr id="0" name=""/>
        <dsp:cNvSpPr/>
      </dsp:nvSpPr>
      <dsp:spPr>
        <a:xfrm>
          <a:off x="7982377" y="2306154"/>
          <a:ext cx="1060536" cy="184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30"/>
              </a:lnTo>
              <a:lnTo>
                <a:pt x="1060536" y="92030"/>
              </a:lnTo>
              <a:lnTo>
                <a:pt x="1060536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9EF5B-169F-4FFB-A42F-3C64BDC30959}">
      <dsp:nvSpPr>
        <dsp:cNvPr id="0" name=""/>
        <dsp:cNvSpPr/>
      </dsp:nvSpPr>
      <dsp:spPr>
        <a:xfrm>
          <a:off x="7631787" y="2928452"/>
          <a:ext cx="131471" cy="1025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477"/>
              </a:lnTo>
              <a:lnTo>
                <a:pt x="131471" y="10254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7C0E0C-0E21-4645-B82D-689CD7F648E4}">
      <dsp:nvSpPr>
        <dsp:cNvPr id="0" name=""/>
        <dsp:cNvSpPr/>
      </dsp:nvSpPr>
      <dsp:spPr>
        <a:xfrm>
          <a:off x="7631787" y="2928452"/>
          <a:ext cx="131471" cy="403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179"/>
              </a:lnTo>
              <a:lnTo>
                <a:pt x="131471" y="403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61C0A-3529-4FD7-83C2-2F9BAACEE00E}">
      <dsp:nvSpPr>
        <dsp:cNvPr id="0" name=""/>
        <dsp:cNvSpPr/>
      </dsp:nvSpPr>
      <dsp:spPr>
        <a:xfrm>
          <a:off x="7936657" y="2306154"/>
          <a:ext cx="91440" cy="184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59626-759E-4D0E-9E25-0DEEB27108FA}">
      <dsp:nvSpPr>
        <dsp:cNvPr id="0" name=""/>
        <dsp:cNvSpPr/>
      </dsp:nvSpPr>
      <dsp:spPr>
        <a:xfrm>
          <a:off x="6571250" y="2928452"/>
          <a:ext cx="131471" cy="2270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074"/>
              </a:lnTo>
              <a:lnTo>
                <a:pt x="131471" y="2270074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772AA-74FD-4BA8-A275-367F8C145F4A}">
      <dsp:nvSpPr>
        <dsp:cNvPr id="0" name=""/>
        <dsp:cNvSpPr/>
      </dsp:nvSpPr>
      <dsp:spPr>
        <a:xfrm>
          <a:off x="6571250" y="2928452"/>
          <a:ext cx="131471" cy="1647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7776"/>
              </a:lnTo>
              <a:lnTo>
                <a:pt x="131471" y="164777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C44411-E303-465D-BDEC-9E4AB75AAFFD}">
      <dsp:nvSpPr>
        <dsp:cNvPr id="0" name=""/>
        <dsp:cNvSpPr/>
      </dsp:nvSpPr>
      <dsp:spPr>
        <a:xfrm>
          <a:off x="6571250" y="2928452"/>
          <a:ext cx="131471" cy="1025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477"/>
              </a:lnTo>
              <a:lnTo>
                <a:pt x="131471" y="10254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536D53-85EC-481B-9F1C-3DBC32179E4F}">
      <dsp:nvSpPr>
        <dsp:cNvPr id="0" name=""/>
        <dsp:cNvSpPr/>
      </dsp:nvSpPr>
      <dsp:spPr>
        <a:xfrm>
          <a:off x="6571250" y="2928452"/>
          <a:ext cx="131471" cy="403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179"/>
              </a:lnTo>
              <a:lnTo>
                <a:pt x="131471" y="403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1770-6F8A-48D1-8FF6-87483B101FEE}">
      <dsp:nvSpPr>
        <dsp:cNvPr id="0" name=""/>
        <dsp:cNvSpPr/>
      </dsp:nvSpPr>
      <dsp:spPr>
        <a:xfrm>
          <a:off x="6921840" y="2306154"/>
          <a:ext cx="1060536" cy="184060"/>
        </a:xfrm>
        <a:custGeom>
          <a:avLst/>
          <a:gdLst/>
          <a:ahLst/>
          <a:cxnLst/>
          <a:rect l="0" t="0" r="0" b="0"/>
          <a:pathLst>
            <a:path>
              <a:moveTo>
                <a:pt x="1060536" y="0"/>
              </a:moveTo>
              <a:lnTo>
                <a:pt x="1060536" y="92030"/>
              </a:lnTo>
              <a:lnTo>
                <a:pt x="0" y="92030"/>
              </a:lnTo>
              <a:lnTo>
                <a:pt x="0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DB8AB-67AD-448D-A9FA-1C7202C5A889}">
      <dsp:nvSpPr>
        <dsp:cNvPr id="0" name=""/>
        <dsp:cNvSpPr/>
      </dsp:nvSpPr>
      <dsp:spPr>
        <a:xfrm>
          <a:off x="6391572" y="1683855"/>
          <a:ext cx="1590805" cy="184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30"/>
              </a:lnTo>
              <a:lnTo>
                <a:pt x="1590805" y="92030"/>
              </a:lnTo>
              <a:lnTo>
                <a:pt x="1590805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B46E2-D507-4076-99FD-944CE55C876D}">
      <dsp:nvSpPr>
        <dsp:cNvPr id="0" name=""/>
        <dsp:cNvSpPr/>
      </dsp:nvSpPr>
      <dsp:spPr>
        <a:xfrm>
          <a:off x="5291594" y="2306154"/>
          <a:ext cx="131471" cy="1025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477"/>
              </a:lnTo>
              <a:lnTo>
                <a:pt x="131471" y="10254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4F751-BEB9-402B-9C9B-7F732AE6D9E8}">
      <dsp:nvSpPr>
        <dsp:cNvPr id="0" name=""/>
        <dsp:cNvSpPr/>
      </dsp:nvSpPr>
      <dsp:spPr>
        <a:xfrm>
          <a:off x="5291594" y="2306154"/>
          <a:ext cx="131471" cy="403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179"/>
              </a:lnTo>
              <a:lnTo>
                <a:pt x="131471" y="403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F3F49-637A-462B-8735-C69BF95B9A03}">
      <dsp:nvSpPr>
        <dsp:cNvPr id="0" name=""/>
        <dsp:cNvSpPr/>
      </dsp:nvSpPr>
      <dsp:spPr>
        <a:xfrm>
          <a:off x="5642184" y="1683855"/>
          <a:ext cx="749387" cy="184060"/>
        </a:xfrm>
        <a:custGeom>
          <a:avLst/>
          <a:gdLst/>
          <a:ahLst/>
          <a:cxnLst/>
          <a:rect l="0" t="0" r="0" b="0"/>
          <a:pathLst>
            <a:path>
              <a:moveTo>
                <a:pt x="749387" y="0"/>
              </a:moveTo>
              <a:lnTo>
                <a:pt x="749387" y="92030"/>
              </a:lnTo>
              <a:lnTo>
                <a:pt x="0" y="92030"/>
              </a:lnTo>
              <a:lnTo>
                <a:pt x="0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CC27CE-421B-425F-9934-D8235BC2809D}">
      <dsp:nvSpPr>
        <dsp:cNvPr id="0" name=""/>
        <dsp:cNvSpPr/>
      </dsp:nvSpPr>
      <dsp:spPr>
        <a:xfrm>
          <a:off x="3740230" y="2306154"/>
          <a:ext cx="1060536" cy="184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30"/>
              </a:lnTo>
              <a:lnTo>
                <a:pt x="1060536" y="92030"/>
              </a:lnTo>
              <a:lnTo>
                <a:pt x="1060536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EAD26-9EC9-4C23-B050-43251532AE45}">
      <dsp:nvSpPr>
        <dsp:cNvPr id="0" name=""/>
        <dsp:cNvSpPr/>
      </dsp:nvSpPr>
      <dsp:spPr>
        <a:xfrm>
          <a:off x="3389639" y="2928452"/>
          <a:ext cx="131471" cy="1025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477"/>
              </a:lnTo>
              <a:lnTo>
                <a:pt x="131471" y="10254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6143D-89AF-4593-AAE9-F488F4AF0229}">
      <dsp:nvSpPr>
        <dsp:cNvPr id="0" name=""/>
        <dsp:cNvSpPr/>
      </dsp:nvSpPr>
      <dsp:spPr>
        <a:xfrm>
          <a:off x="3389639" y="2928452"/>
          <a:ext cx="131471" cy="403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179"/>
              </a:lnTo>
              <a:lnTo>
                <a:pt x="131471" y="403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F4FA9-16FB-47F3-A6E5-0AFE6E718654}">
      <dsp:nvSpPr>
        <dsp:cNvPr id="0" name=""/>
        <dsp:cNvSpPr/>
      </dsp:nvSpPr>
      <dsp:spPr>
        <a:xfrm>
          <a:off x="3694510" y="2306154"/>
          <a:ext cx="91440" cy="184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03D4A-EF8F-4249-82C9-0F495828F0B6}">
      <dsp:nvSpPr>
        <dsp:cNvPr id="0" name=""/>
        <dsp:cNvSpPr/>
      </dsp:nvSpPr>
      <dsp:spPr>
        <a:xfrm>
          <a:off x="2329102" y="2928452"/>
          <a:ext cx="131471" cy="1647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7776"/>
              </a:lnTo>
              <a:lnTo>
                <a:pt x="131471" y="1647776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480E6-AC79-4649-8B89-D750283C0A52}">
      <dsp:nvSpPr>
        <dsp:cNvPr id="0" name=""/>
        <dsp:cNvSpPr/>
      </dsp:nvSpPr>
      <dsp:spPr>
        <a:xfrm>
          <a:off x="2329102" y="2928452"/>
          <a:ext cx="131471" cy="1025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477"/>
              </a:lnTo>
              <a:lnTo>
                <a:pt x="131471" y="1025477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F9AAC7-7039-4346-927E-4CFCCB8135B6}">
      <dsp:nvSpPr>
        <dsp:cNvPr id="0" name=""/>
        <dsp:cNvSpPr/>
      </dsp:nvSpPr>
      <dsp:spPr>
        <a:xfrm>
          <a:off x="2329102" y="2928452"/>
          <a:ext cx="131471" cy="403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179"/>
              </a:lnTo>
              <a:lnTo>
                <a:pt x="131471" y="40317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56B4A-5205-4034-99BB-ED3E62AB7FB5}">
      <dsp:nvSpPr>
        <dsp:cNvPr id="0" name=""/>
        <dsp:cNvSpPr/>
      </dsp:nvSpPr>
      <dsp:spPr>
        <a:xfrm>
          <a:off x="2679693" y="2306154"/>
          <a:ext cx="1060536" cy="184060"/>
        </a:xfrm>
        <a:custGeom>
          <a:avLst/>
          <a:gdLst/>
          <a:ahLst/>
          <a:cxnLst/>
          <a:rect l="0" t="0" r="0" b="0"/>
          <a:pathLst>
            <a:path>
              <a:moveTo>
                <a:pt x="1060536" y="0"/>
              </a:moveTo>
              <a:lnTo>
                <a:pt x="1060536" y="92030"/>
              </a:lnTo>
              <a:lnTo>
                <a:pt x="0" y="92030"/>
              </a:lnTo>
              <a:lnTo>
                <a:pt x="0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88745-A800-4868-AD48-A1828F46936B}">
      <dsp:nvSpPr>
        <dsp:cNvPr id="0" name=""/>
        <dsp:cNvSpPr/>
      </dsp:nvSpPr>
      <dsp:spPr>
        <a:xfrm>
          <a:off x="3740230" y="1683855"/>
          <a:ext cx="2651342" cy="184060"/>
        </a:xfrm>
        <a:custGeom>
          <a:avLst/>
          <a:gdLst/>
          <a:ahLst/>
          <a:cxnLst/>
          <a:rect l="0" t="0" r="0" b="0"/>
          <a:pathLst>
            <a:path>
              <a:moveTo>
                <a:pt x="2651342" y="0"/>
              </a:moveTo>
              <a:lnTo>
                <a:pt x="2651342" y="92030"/>
              </a:lnTo>
              <a:lnTo>
                <a:pt x="0" y="92030"/>
              </a:lnTo>
              <a:lnTo>
                <a:pt x="0" y="18406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CAD9B5-110F-4FE0-BAA1-C85162C9ED22}">
      <dsp:nvSpPr>
        <dsp:cNvPr id="0" name=""/>
        <dsp:cNvSpPr/>
      </dsp:nvSpPr>
      <dsp:spPr>
        <a:xfrm>
          <a:off x="6345852" y="439258"/>
          <a:ext cx="91440" cy="8063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06358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34614-9845-4442-BAF7-899B44467CBC}">
      <dsp:nvSpPr>
        <dsp:cNvPr id="0" name=""/>
        <dsp:cNvSpPr/>
      </dsp:nvSpPr>
      <dsp:spPr>
        <a:xfrm>
          <a:off x="5953334" y="1020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Senior Director for Student Affairs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Tyler Page</a:t>
          </a:r>
        </a:p>
      </dsp:txBody>
      <dsp:txXfrm>
        <a:off x="5953334" y="1020"/>
        <a:ext cx="876476" cy="438238"/>
      </dsp:txXfrm>
    </dsp:sp>
    <dsp:sp modelId="{860EE3FD-32BB-4AB0-8C2E-778EDE5ED10B}">
      <dsp:nvSpPr>
        <dsp:cNvPr id="0" name=""/>
        <dsp:cNvSpPr/>
      </dsp:nvSpPr>
      <dsp:spPr>
        <a:xfrm>
          <a:off x="5953334" y="1245617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Jerrod Jackson</a:t>
          </a:r>
        </a:p>
      </dsp:txBody>
      <dsp:txXfrm>
        <a:off x="5953334" y="1245617"/>
        <a:ext cx="876476" cy="438238"/>
      </dsp:txXfrm>
    </dsp:sp>
    <dsp:sp modelId="{1A3FAEBC-898C-4DEE-9E6B-D126F281043F}">
      <dsp:nvSpPr>
        <dsp:cNvPr id="0" name=""/>
        <dsp:cNvSpPr/>
      </dsp:nvSpPr>
      <dsp:spPr>
        <a:xfrm>
          <a:off x="3301991" y="1867915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Associate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Pangku Cardona</a:t>
          </a:r>
        </a:p>
      </dsp:txBody>
      <dsp:txXfrm>
        <a:off x="3301991" y="1867915"/>
        <a:ext cx="876476" cy="438238"/>
      </dsp:txXfrm>
    </dsp:sp>
    <dsp:sp modelId="{8405724B-EF34-4ECD-A3DB-2C69CE82A0BF}">
      <dsp:nvSpPr>
        <dsp:cNvPr id="0" name=""/>
        <dsp:cNvSpPr/>
      </dsp:nvSpPr>
      <dsp:spPr>
        <a:xfrm>
          <a:off x="2241455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Sports and Competition 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Ethan Cobb</a:t>
          </a:r>
        </a:p>
      </dsp:txBody>
      <dsp:txXfrm>
        <a:off x="2241455" y="2490214"/>
        <a:ext cx="876476" cy="438238"/>
      </dsp:txXfrm>
    </dsp:sp>
    <dsp:sp modelId="{007B2EBA-52BC-41A6-BD42-58B3C0F259EF}">
      <dsp:nvSpPr>
        <dsp:cNvPr id="0" name=""/>
        <dsp:cNvSpPr/>
      </dsp:nvSpPr>
      <dsp:spPr>
        <a:xfrm>
          <a:off x="2460574" y="3112512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Sports Coordinator </a:t>
          </a:r>
          <a:r>
            <a:rPr lang="en-US" sz="600" kern="1200" dirty="0">
              <a:latin typeface="Satoshi" pitchFamily="50" charset="0"/>
            </a:rPr>
            <a:t>Connor </a:t>
          </a:r>
          <a:r>
            <a:rPr lang="en-US" sz="600" kern="1200" dirty="0" err="1">
              <a:latin typeface="Satoshi" pitchFamily="50" charset="0"/>
            </a:rPr>
            <a:t>VanOverberghe</a:t>
          </a:r>
          <a:endParaRPr lang="en-US" sz="600" kern="1200" dirty="0">
            <a:latin typeface="Satoshi" pitchFamily="50" charset="0"/>
          </a:endParaRPr>
        </a:p>
      </dsp:txBody>
      <dsp:txXfrm>
        <a:off x="2460574" y="3112512"/>
        <a:ext cx="876476" cy="438238"/>
      </dsp:txXfrm>
    </dsp:sp>
    <dsp:sp modelId="{A27DA9D0-A077-46CB-98CF-CCAF19FF1F03}">
      <dsp:nvSpPr>
        <dsp:cNvPr id="0" name=""/>
        <dsp:cNvSpPr/>
      </dsp:nvSpPr>
      <dsp:spPr>
        <a:xfrm>
          <a:off x="2460574" y="3734811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eSports Coordinator </a:t>
          </a:r>
          <a:r>
            <a:rPr lang="en-US" sz="600" kern="1200" dirty="0">
              <a:latin typeface="Satoshi" pitchFamily="50" charset="0"/>
            </a:rPr>
            <a:t>Colin Graham</a:t>
          </a:r>
        </a:p>
      </dsp:txBody>
      <dsp:txXfrm>
        <a:off x="2460574" y="3734811"/>
        <a:ext cx="876476" cy="438238"/>
      </dsp:txXfrm>
    </dsp:sp>
    <dsp:sp modelId="{4905FC03-53FB-4E07-8796-DDAFD60BD298}">
      <dsp:nvSpPr>
        <dsp:cNvPr id="0" name=""/>
        <dsp:cNvSpPr/>
      </dsp:nvSpPr>
      <dsp:spPr>
        <a:xfrm>
          <a:off x="2460574" y="4357109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Athletic Trainer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Katherine Reeves</a:t>
          </a:r>
        </a:p>
      </dsp:txBody>
      <dsp:txXfrm>
        <a:off x="2460574" y="4357109"/>
        <a:ext cx="876476" cy="438238"/>
      </dsp:txXfrm>
    </dsp:sp>
    <dsp:sp modelId="{C8561FEA-AEFF-4B92-B9EC-C87DACA145C7}">
      <dsp:nvSpPr>
        <dsp:cNvPr id="0" name=""/>
        <dsp:cNvSpPr/>
      </dsp:nvSpPr>
      <dsp:spPr>
        <a:xfrm>
          <a:off x="3301991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Fitness and Wellness 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Jacob Tatta</a:t>
          </a:r>
        </a:p>
      </dsp:txBody>
      <dsp:txXfrm>
        <a:off x="3301991" y="2490214"/>
        <a:ext cx="876476" cy="438238"/>
      </dsp:txXfrm>
    </dsp:sp>
    <dsp:sp modelId="{6983AED0-AFAB-4EC0-A807-8447D1431B33}">
      <dsp:nvSpPr>
        <dsp:cNvPr id="0" name=""/>
        <dsp:cNvSpPr/>
      </dsp:nvSpPr>
      <dsp:spPr>
        <a:xfrm>
          <a:off x="3521111" y="3112512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Group Fitness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Stephanie Kim</a:t>
          </a:r>
          <a:endParaRPr lang="en-US" sz="600" kern="1200" dirty="0">
            <a:latin typeface="Satoshi" pitchFamily="50" charset="0"/>
          </a:endParaRPr>
        </a:p>
      </dsp:txBody>
      <dsp:txXfrm>
        <a:off x="3521111" y="3112512"/>
        <a:ext cx="876476" cy="438238"/>
      </dsp:txXfrm>
    </dsp:sp>
    <dsp:sp modelId="{E93026FE-D631-44DD-B951-B06AC67AC147}">
      <dsp:nvSpPr>
        <dsp:cNvPr id="0" name=""/>
        <dsp:cNvSpPr/>
      </dsp:nvSpPr>
      <dsp:spPr>
        <a:xfrm>
          <a:off x="3521111" y="3734811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Strength &amp; Conditioning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Adam Brown</a:t>
          </a:r>
        </a:p>
      </dsp:txBody>
      <dsp:txXfrm>
        <a:off x="3521111" y="3734811"/>
        <a:ext cx="876476" cy="438238"/>
      </dsp:txXfrm>
    </dsp:sp>
    <dsp:sp modelId="{433DEED8-60B7-44A1-A819-E06BFE39C233}">
      <dsp:nvSpPr>
        <dsp:cNvPr id="0" name=""/>
        <dsp:cNvSpPr/>
      </dsp:nvSpPr>
      <dsp:spPr>
        <a:xfrm>
          <a:off x="4362528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Wheelchair Basketball Head Coach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Ron Lykins</a:t>
          </a:r>
        </a:p>
      </dsp:txBody>
      <dsp:txXfrm>
        <a:off x="4362528" y="2490214"/>
        <a:ext cx="876476" cy="438238"/>
      </dsp:txXfrm>
    </dsp:sp>
    <dsp:sp modelId="{E04D51C6-5093-486B-9E8F-E602C4D78460}">
      <dsp:nvSpPr>
        <dsp:cNvPr id="0" name=""/>
        <dsp:cNvSpPr/>
      </dsp:nvSpPr>
      <dsp:spPr>
        <a:xfrm>
          <a:off x="5203946" y="1867915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Aquatics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Suzanne </a:t>
          </a:r>
          <a:r>
            <a:rPr lang="en-US" sz="600" kern="1200" dirty="0" err="1">
              <a:latin typeface="Satoshi" pitchFamily="50" charset="0"/>
            </a:rPr>
            <a:t>McBee</a:t>
          </a:r>
          <a:endParaRPr lang="en-US" sz="600" kern="1200" dirty="0">
            <a:latin typeface="Satoshi" pitchFamily="50" charset="0"/>
          </a:endParaRPr>
        </a:p>
      </dsp:txBody>
      <dsp:txXfrm>
        <a:off x="5203946" y="1867915"/>
        <a:ext cx="876476" cy="438238"/>
      </dsp:txXfrm>
    </dsp:sp>
    <dsp:sp modelId="{04AD3439-39F9-45A0-B5DC-0AB550E6A7B1}">
      <dsp:nvSpPr>
        <dsp:cNvPr id="0" name=""/>
        <dsp:cNvSpPr/>
      </dsp:nvSpPr>
      <dsp:spPr>
        <a:xfrm>
          <a:off x="5423065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Aquatic Operations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Zoe Bahl</a:t>
          </a:r>
        </a:p>
      </dsp:txBody>
      <dsp:txXfrm>
        <a:off x="5423065" y="2490214"/>
        <a:ext cx="876476" cy="438238"/>
      </dsp:txXfrm>
    </dsp:sp>
    <dsp:sp modelId="{E382BE14-F79D-461F-9820-5467B916CDA1}">
      <dsp:nvSpPr>
        <dsp:cNvPr id="0" name=""/>
        <dsp:cNvSpPr/>
      </dsp:nvSpPr>
      <dsp:spPr>
        <a:xfrm>
          <a:off x="5423065" y="3112512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Aquatic Programs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Lawrence Johnson, Jr.</a:t>
          </a:r>
        </a:p>
      </dsp:txBody>
      <dsp:txXfrm>
        <a:off x="5423065" y="3112512"/>
        <a:ext cx="876476" cy="438238"/>
      </dsp:txXfrm>
    </dsp:sp>
    <dsp:sp modelId="{59A4061E-D4FC-471A-9177-99068549BAC2}">
      <dsp:nvSpPr>
        <dsp:cNvPr id="0" name=""/>
        <dsp:cNvSpPr/>
      </dsp:nvSpPr>
      <dsp:spPr>
        <a:xfrm>
          <a:off x="7544139" y="1867915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Associate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Kate Nail</a:t>
          </a:r>
        </a:p>
      </dsp:txBody>
      <dsp:txXfrm>
        <a:off x="7544139" y="1867915"/>
        <a:ext cx="876476" cy="438238"/>
      </dsp:txXfrm>
    </dsp:sp>
    <dsp:sp modelId="{A1C25BAC-ED8A-42A6-BAD3-56911CE8A17F}">
      <dsp:nvSpPr>
        <dsp:cNvPr id="0" name=""/>
        <dsp:cNvSpPr/>
      </dsp:nvSpPr>
      <dsp:spPr>
        <a:xfrm>
          <a:off x="6483602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Facility Operations 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Connie Hassell</a:t>
          </a:r>
        </a:p>
      </dsp:txBody>
      <dsp:txXfrm>
        <a:off x="6483602" y="2490214"/>
        <a:ext cx="876476" cy="438238"/>
      </dsp:txXfrm>
    </dsp:sp>
    <dsp:sp modelId="{021A4277-882B-4BDA-82E6-07BF57BA8CAE}">
      <dsp:nvSpPr>
        <dsp:cNvPr id="0" name=""/>
        <dsp:cNvSpPr/>
      </dsp:nvSpPr>
      <dsp:spPr>
        <a:xfrm>
          <a:off x="6702721" y="3112512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Events Coordinator </a:t>
          </a:r>
          <a:r>
            <a:rPr lang="en-US" sz="600" kern="1200" dirty="0">
              <a:latin typeface="Satoshi" pitchFamily="50" charset="0"/>
            </a:rPr>
            <a:t>Sophia Leftwich</a:t>
          </a:r>
        </a:p>
      </dsp:txBody>
      <dsp:txXfrm>
        <a:off x="6702721" y="3112512"/>
        <a:ext cx="876476" cy="438238"/>
      </dsp:txXfrm>
    </dsp:sp>
    <dsp:sp modelId="{A4A98573-6563-42A6-803E-618C697B1004}">
      <dsp:nvSpPr>
        <dsp:cNvPr id="0" name=""/>
        <dsp:cNvSpPr/>
      </dsp:nvSpPr>
      <dsp:spPr>
        <a:xfrm>
          <a:off x="6702721" y="3734811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Facility Operations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Aubry Boulware</a:t>
          </a:r>
        </a:p>
      </dsp:txBody>
      <dsp:txXfrm>
        <a:off x="6702721" y="3734811"/>
        <a:ext cx="876476" cy="438238"/>
      </dsp:txXfrm>
    </dsp:sp>
    <dsp:sp modelId="{29805104-28DD-4684-A1FE-42D0D41FD7E6}">
      <dsp:nvSpPr>
        <dsp:cNvPr id="0" name=""/>
        <dsp:cNvSpPr/>
      </dsp:nvSpPr>
      <dsp:spPr>
        <a:xfrm>
          <a:off x="6702721" y="4357109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Facility Operations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Jamie Shirk</a:t>
          </a:r>
        </a:p>
      </dsp:txBody>
      <dsp:txXfrm>
        <a:off x="6702721" y="4357109"/>
        <a:ext cx="876476" cy="438238"/>
      </dsp:txXfrm>
    </dsp:sp>
    <dsp:sp modelId="{9B43D93F-67FF-4BB2-9275-06CB83689793}">
      <dsp:nvSpPr>
        <dsp:cNvPr id="0" name=""/>
        <dsp:cNvSpPr/>
      </dsp:nvSpPr>
      <dsp:spPr>
        <a:xfrm>
          <a:off x="6702721" y="4979408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Maintenance Equipment Mechanic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Mitch Workman</a:t>
          </a:r>
        </a:p>
      </dsp:txBody>
      <dsp:txXfrm>
        <a:off x="6702721" y="4979408"/>
        <a:ext cx="876476" cy="438238"/>
      </dsp:txXfrm>
    </dsp:sp>
    <dsp:sp modelId="{42F80AD5-E7F0-4045-801B-38D51F7FAA56}">
      <dsp:nvSpPr>
        <dsp:cNvPr id="0" name=""/>
        <dsp:cNvSpPr/>
      </dsp:nvSpPr>
      <dsp:spPr>
        <a:xfrm>
          <a:off x="7544139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Student and Member Experience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Aarica Stephenson</a:t>
          </a:r>
        </a:p>
      </dsp:txBody>
      <dsp:txXfrm>
        <a:off x="7544139" y="2490214"/>
        <a:ext cx="876476" cy="438238"/>
      </dsp:txXfrm>
    </dsp:sp>
    <dsp:sp modelId="{0966C7AD-7D6C-4ED8-93D7-E3F18CD32186}">
      <dsp:nvSpPr>
        <dsp:cNvPr id="0" name=""/>
        <dsp:cNvSpPr/>
      </dsp:nvSpPr>
      <dsp:spPr>
        <a:xfrm>
          <a:off x="7763258" y="3112512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Member and Guest Services Coordinator </a:t>
          </a:r>
          <a:r>
            <a:rPr lang="en-US" sz="600" kern="1200" dirty="0">
              <a:latin typeface="Satoshi" pitchFamily="50" charset="0"/>
            </a:rPr>
            <a:t>Patricia Cazares</a:t>
          </a:r>
        </a:p>
      </dsp:txBody>
      <dsp:txXfrm>
        <a:off x="7763258" y="3112512"/>
        <a:ext cx="876476" cy="438238"/>
      </dsp:txXfrm>
    </dsp:sp>
    <dsp:sp modelId="{4679F8D0-832B-4BE0-852C-A4CBB8D322BB}">
      <dsp:nvSpPr>
        <dsp:cNvPr id="0" name=""/>
        <dsp:cNvSpPr/>
      </dsp:nvSpPr>
      <dsp:spPr>
        <a:xfrm>
          <a:off x="7763258" y="3734811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Student Experience Coordinator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Owen Szarka</a:t>
          </a:r>
        </a:p>
      </dsp:txBody>
      <dsp:txXfrm>
        <a:off x="7763258" y="3734811"/>
        <a:ext cx="876476" cy="438238"/>
      </dsp:txXfrm>
    </dsp:sp>
    <dsp:sp modelId="{EBEF0A3A-FCDF-4EB2-BFF4-E03CA50D5EBC}">
      <dsp:nvSpPr>
        <dsp:cNvPr id="0" name=""/>
        <dsp:cNvSpPr/>
      </dsp:nvSpPr>
      <dsp:spPr>
        <a:xfrm>
          <a:off x="8604676" y="2490214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Venture Out and Youth Programs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Assistant Director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>
              <a:latin typeface="Satoshi" pitchFamily="50" charset="0"/>
            </a:rPr>
            <a:t>VACANT</a:t>
          </a:r>
          <a:endParaRPr lang="en-US" sz="600" kern="1200" dirty="0">
            <a:latin typeface="Satoshi" pitchFamily="50" charset="0"/>
          </a:endParaRPr>
        </a:p>
      </dsp:txBody>
      <dsp:txXfrm>
        <a:off x="8604676" y="2490214"/>
        <a:ext cx="876476" cy="438238"/>
      </dsp:txXfrm>
    </dsp:sp>
    <dsp:sp modelId="{DA7F9870-2807-4C1D-95D3-264659BF94D0}">
      <dsp:nvSpPr>
        <dsp:cNvPr id="0" name=""/>
        <dsp:cNvSpPr/>
      </dsp:nvSpPr>
      <dsp:spPr>
        <a:xfrm>
          <a:off x="8604676" y="1867915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Business Support Specialist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Gavyn Simmons</a:t>
          </a:r>
        </a:p>
      </dsp:txBody>
      <dsp:txXfrm>
        <a:off x="8604676" y="1867915"/>
        <a:ext cx="876476" cy="438238"/>
      </dsp:txXfrm>
    </dsp:sp>
    <dsp:sp modelId="{D7C6226B-9E55-4C3B-9CFA-EC2F9D9CEAAD}">
      <dsp:nvSpPr>
        <dsp:cNvPr id="0" name=""/>
        <dsp:cNvSpPr/>
      </dsp:nvSpPr>
      <dsp:spPr>
        <a:xfrm>
          <a:off x="5423065" y="623318"/>
          <a:ext cx="876476" cy="4382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Satoshi" pitchFamily="50" charset="0"/>
            </a:rPr>
            <a:t>Executive Assistant </a:t>
          </a:r>
        </a:p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>
              <a:latin typeface="Satoshi" pitchFamily="50" charset="0"/>
            </a:rPr>
            <a:t>Tracy Sill</a:t>
          </a:r>
        </a:p>
      </dsp:txBody>
      <dsp:txXfrm>
        <a:off x="5423065" y="623318"/>
        <a:ext cx="876476" cy="438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05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 err="1">
                <a:latin typeface="Manuka Medium" panose="020D0506070702040204" pitchFamily="34" charset="77"/>
              </a:rPr>
              <a:t>MizzouRec</a:t>
            </a:r>
            <a:endParaRPr lang="en-US" sz="6600" i="1" dirty="0">
              <a:latin typeface="Manuka Medium" panose="020D0506070702040204" pitchFamily="34" charset="77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1537E6E-F1FB-CA50-A7E6-21A736E1D0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0894469"/>
              </p:ext>
            </p:extLst>
          </p:nvPr>
        </p:nvGraphicFramePr>
        <p:xfrm>
          <a:off x="234696" y="929809"/>
          <a:ext cx="1172260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148</Words>
  <Application>Microsoft Office PowerPoint</Application>
  <PresentationFormat>Widescreen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MizzouRec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2026-08-07T19:28:52Z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