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37"/>
    <a:srgbClr val="D89E2E"/>
    <a:srgbClr val="F3B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41" autoAdjust="0"/>
    <p:restoredTop sz="94748"/>
  </p:normalViewPr>
  <p:slideViewPr>
    <p:cSldViewPr snapToGrid="0">
      <p:cViewPr varScale="1">
        <p:scale>
          <a:sx n="105" d="100"/>
          <a:sy n="105" d="100"/>
        </p:scale>
        <p:origin x="144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sley, Amber" userId="d0b77f84-a8e2-4313-be5e-5c289572de67" providerId="ADAL" clId="{EA20C026-E48D-4AB3-AEE6-D3F2BE07984E}"/>
    <pc:docChg chg="custSel modSld">
      <pc:chgData name="Hensley, Amber" userId="d0b77f84-a8e2-4313-be5e-5c289572de67" providerId="ADAL" clId="{EA20C026-E48D-4AB3-AEE6-D3F2BE07984E}" dt="2026-08-07T19:41:38.691" v="52" actId="20577"/>
      <pc:docMkLst>
        <pc:docMk/>
      </pc:docMkLst>
      <pc:sldChg chg="modSp mod">
        <pc:chgData name="Hensley, Amber" userId="d0b77f84-a8e2-4313-be5e-5c289572de67" providerId="ADAL" clId="{EA20C026-E48D-4AB3-AEE6-D3F2BE07984E}" dt="2026-08-07T19:41:38.691" v="52" actId="20577"/>
        <pc:sldMkLst>
          <pc:docMk/>
          <pc:sldMk cId="1278542029" sldId="257"/>
        </pc:sldMkLst>
        <pc:graphicFrameChg chg="modGraphic">
          <ac:chgData name="Hensley, Amber" userId="d0b77f84-a8e2-4313-be5e-5c289572de67" providerId="ADAL" clId="{EA20C026-E48D-4AB3-AEE6-D3F2BE07984E}" dt="2026-08-07T19:41:38.691" v="52" actId="20577"/>
          <ac:graphicFrameMkLst>
            <pc:docMk/>
            <pc:sldMk cId="1278542029" sldId="257"/>
            <ac:graphicFrameMk id="3" creationId="{BA72C115-8238-E0A3-5D76-788616EB2B2E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122737-78D9-4E00-86E2-71F6F42927DE}" type="doc">
      <dgm:prSet loTypeId="urn:microsoft.com/office/officeart/2005/8/layout/orgChart1" loCatId="hierarchy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CA4D5A66-EEDE-469A-8BD1-032203B30352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Dr. Tyler Page </a:t>
          </a:r>
        </a:p>
        <a:p>
          <a:r>
            <a:rPr lang="en-US" dirty="0">
              <a:latin typeface="Satoshi" pitchFamily="50" charset="0"/>
            </a:rPr>
            <a:t>Senior Director</a:t>
          </a:r>
        </a:p>
      </dgm:t>
    </dgm:pt>
    <dgm:pt modelId="{C1F81C08-6F9E-4F77-9988-FEE3C0B0490F}" type="parTrans" cxnId="{0414095F-7B6E-4659-AA25-01C953ED9E62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18051CF-31B8-4738-87D2-A8DF0F82E15E}" type="sibTrans" cxnId="{0414095F-7B6E-4659-AA25-01C953ED9E62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7D0D2E96-94A1-47BB-8728-C7C1112EBC11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Elaina Frede </a:t>
          </a:r>
        </a:p>
        <a:p>
          <a:r>
            <a:rPr lang="en-US" dirty="0">
              <a:latin typeface="Satoshi" pitchFamily="50" charset="0"/>
            </a:rPr>
            <a:t>Associate Director Business Operations</a:t>
          </a:r>
        </a:p>
      </dgm:t>
    </dgm:pt>
    <dgm:pt modelId="{F479C6C9-F8F9-4B52-9889-57AD941BAE91}" type="parTrans" cxnId="{DF973D0B-490E-4057-8574-38CB438F33A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D1FC8D9C-85AF-48BA-B9BD-B879A92BEE87}" type="sibTrans" cxnId="{DF973D0B-490E-4057-8574-38CB438F33A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3A6F809-5C4F-4834-8494-C05F5F3FEE83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VACANT</a:t>
          </a:r>
          <a:r>
            <a:rPr lang="en-US" dirty="0">
              <a:latin typeface="Satoshi" pitchFamily="50" charset="0"/>
            </a:rPr>
            <a:t> </a:t>
          </a:r>
        </a:p>
        <a:p>
          <a:r>
            <a:rPr lang="en-US" dirty="0">
              <a:latin typeface="Satoshi" pitchFamily="50" charset="0"/>
            </a:rPr>
            <a:t>Student Housing Outreach </a:t>
          </a:r>
          <a:r>
            <a:rPr lang="en-US">
              <a:latin typeface="Satoshi" pitchFamily="50" charset="0"/>
            </a:rPr>
            <a:t>and Engagement Manager</a:t>
          </a:r>
          <a:endParaRPr lang="en-US" dirty="0">
            <a:latin typeface="Satoshi" pitchFamily="50" charset="0"/>
          </a:endParaRPr>
        </a:p>
      </dgm:t>
    </dgm:pt>
    <dgm:pt modelId="{F3B30240-53CA-410B-A5B0-4A34B8897558}" type="parTrans" cxnId="{94D030E2-E2C3-4E4A-9BC5-C1EDDCBF8E19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27B321F-9507-4668-A072-DA6639D61CDA}" type="sibTrans" cxnId="{94D030E2-E2C3-4E4A-9BC5-C1EDDCBF8E19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4A1D18E-5A69-4A79-9798-5381EEAFB551}" type="asst">
      <dgm:prSet/>
      <dgm:spPr/>
      <dgm:t>
        <a:bodyPr/>
        <a:lstStyle/>
        <a:p>
          <a:r>
            <a:rPr lang="en-US" b="1" dirty="0">
              <a:latin typeface="Satoshi" pitchFamily="50" charset="0"/>
            </a:rPr>
            <a:t>Tracy Sill</a:t>
          </a:r>
        </a:p>
        <a:p>
          <a:r>
            <a:rPr lang="en-US" dirty="0">
              <a:latin typeface="Satoshi" pitchFamily="50" charset="0"/>
            </a:rPr>
            <a:t>Executive Assistant</a:t>
          </a:r>
        </a:p>
      </dgm:t>
    </dgm:pt>
    <dgm:pt modelId="{4294B5C7-1223-4DC9-B1D4-3587649C325F}" type="parTrans" cxnId="{FACB0FD7-96FD-41CF-A470-BF8D464C83B2}">
      <dgm:prSet/>
      <dgm:spPr/>
      <dgm:t>
        <a:bodyPr/>
        <a:lstStyle/>
        <a:p>
          <a:endParaRPr lang="en-US"/>
        </a:p>
      </dgm:t>
    </dgm:pt>
    <dgm:pt modelId="{644399A1-6AE7-4FB0-BFF6-F52E436429C2}" type="sibTrans" cxnId="{FACB0FD7-96FD-41CF-A470-BF8D464C83B2}">
      <dgm:prSet/>
      <dgm:spPr/>
      <dgm:t>
        <a:bodyPr/>
        <a:lstStyle/>
        <a:p>
          <a:endParaRPr lang="en-US"/>
        </a:p>
      </dgm:t>
    </dgm:pt>
    <dgm:pt modelId="{70179C40-16BC-44A5-8857-5E5C016DB29C}" type="pres">
      <dgm:prSet presAssocID="{A7122737-78D9-4E00-86E2-71F6F42927D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AC7BEC6-73F4-4D8E-BA29-9E99D8E63FBF}" type="pres">
      <dgm:prSet presAssocID="{CA4D5A66-EEDE-469A-8BD1-032203B30352}" presName="hierRoot1" presStyleCnt="0">
        <dgm:presLayoutVars>
          <dgm:hierBranch val="init"/>
        </dgm:presLayoutVars>
      </dgm:prSet>
      <dgm:spPr/>
    </dgm:pt>
    <dgm:pt modelId="{A2BAFD3E-1B54-400B-AB05-1DBDF505297B}" type="pres">
      <dgm:prSet presAssocID="{CA4D5A66-EEDE-469A-8BD1-032203B30352}" presName="rootComposite1" presStyleCnt="0"/>
      <dgm:spPr/>
    </dgm:pt>
    <dgm:pt modelId="{326823A4-918C-4586-9156-86CAA3B04386}" type="pres">
      <dgm:prSet presAssocID="{CA4D5A66-EEDE-469A-8BD1-032203B30352}" presName="rootText1" presStyleLbl="node0" presStyleIdx="0" presStyleCnt="1">
        <dgm:presLayoutVars>
          <dgm:chPref val="3"/>
        </dgm:presLayoutVars>
      </dgm:prSet>
      <dgm:spPr/>
    </dgm:pt>
    <dgm:pt modelId="{89AD7C62-3921-4A6A-8508-FEDBDD50591C}" type="pres">
      <dgm:prSet presAssocID="{CA4D5A66-EEDE-469A-8BD1-032203B30352}" presName="rootConnector1" presStyleLbl="node1" presStyleIdx="0" presStyleCnt="0"/>
      <dgm:spPr/>
    </dgm:pt>
    <dgm:pt modelId="{8D7103A4-8644-4CA2-81DA-48EF1DFC10EC}" type="pres">
      <dgm:prSet presAssocID="{CA4D5A66-EEDE-469A-8BD1-032203B30352}" presName="hierChild2" presStyleCnt="0"/>
      <dgm:spPr/>
    </dgm:pt>
    <dgm:pt modelId="{59C169E8-7CA9-4834-B9CB-2591FB355FE9}" type="pres">
      <dgm:prSet presAssocID="{F479C6C9-F8F9-4B52-9889-57AD941BAE91}" presName="Name37" presStyleLbl="parChTrans1D2" presStyleIdx="0" presStyleCnt="2"/>
      <dgm:spPr/>
    </dgm:pt>
    <dgm:pt modelId="{ED7DCFAE-C753-4932-BA72-56964845EEAD}" type="pres">
      <dgm:prSet presAssocID="{7D0D2E96-94A1-47BB-8728-C7C1112EBC11}" presName="hierRoot2" presStyleCnt="0">
        <dgm:presLayoutVars>
          <dgm:hierBranch val="init"/>
        </dgm:presLayoutVars>
      </dgm:prSet>
      <dgm:spPr/>
    </dgm:pt>
    <dgm:pt modelId="{03C7C599-71CD-4AAF-BC7B-388190E3A4DD}" type="pres">
      <dgm:prSet presAssocID="{7D0D2E96-94A1-47BB-8728-C7C1112EBC11}" presName="rootComposite" presStyleCnt="0"/>
      <dgm:spPr/>
    </dgm:pt>
    <dgm:pt modelId="{E4A875EC-BF37-4011-88EF-168AE009678A}" type="pres">
      <dgm:prSet presAssocID="{7D0D2E96-94A1-47BB-8728-C7C1112EBC11}" presName="rootText" presStyleLbl="node2" presStyleIdx="0" presStyleCnt="1">
        <dgm:presLayoutVars>
          <dgm:chPref val="3"/>
        </dgm:presLayoutVars>
      </dgm:prSet>
      <dgm:spPr/>
    </dgm:pt>
    <dgm:pt modelId="{C010AD88-CCDB-4077-A326-93C0A2031AEA}" type="pres">
      <dgm:prSet presAssocID="{7D0D2E96-94A1-47BB-8728-C7C1112EBC11}" presName="rootConnector" presStyleLbl="node2" presStyleIdx="0" presStyleCnt="1"/>
      <dgm:spPr/>
    </dgm:pt>
    <dgm:pt modelId="{D8AF6BDB-3360-4E0F-A06C-5EC4A9DA63C9}" type="pres">
      <dgm:prSet presAssocID="{7D0D2E96-94A1-47BB-8728-C7C1112EBC11}" presName="hierChild4" presStyleCnt="0"/>
      <dgm:spPr/>
    </dgm:pt>
    <dgm:pt modelId="{BD75FD37-44AC-4CB5-9B3C-2997C956C093}" type="pres">
      <dgm:prSet presAssocID="{F3B30240-53CA-410B-A5B0-4A34B8897558}" presName="Name37" presStyleLbl="parChTrans1D3" presStyleIdx="0" presStyleCnt="1"/>
      <dgm:spPr/>
    </dgm:pt>
    <dgm:pt modelId="{82891A29-C096-4E34-808F-1B203EC500EC}" type="pres">
      <dgm:prSet presAssocID="{63A6F809-5C4F-4834-8494-C05F5F3FEE83}" presName="hierRoot2" presStyleCnt="0">
        <dgm:presLayoutVars>
          <dgm:hierBranch val="init"/>
        </dgm:presLayoutVars>
      </dgm:prSet>
      <dgm:spPr/>
    </dgm:pt>
    <dgm:pt modelId="{FE2EB0C3-6C7C-4088-89AD-A87FE22B7F15}" type="pres">
      <dgm:prSet presAssocID="{63A6F809-5C4F-4834-8494-C05F5F3FEE83}" presName="rootComposite" presStyleCnt="0"/>
      <dgm:spPr/>
    </dgm:pt>
    <dgm:pt modelId="{04A778F2-24C3-4CA4-B2C7-1D397B4D8287}" type="pres">
      <dgm:prSet presAssocID="{63A6F809-5C4F-4834-8494-C05F5F3FEE83}" presName="rootText" presStyleLbl="node3" presStyleIdx="0" presStyleCnt="1">
        <dgm:presLayoutVars>
          <dgm:chPref val="3"/>
        </dgm:presLayoutVars>
      </dgm:prSet>
      <dgm:spPr/>
    </dgm:pt>
    <dgm:pt modelId="{0A06F699-B0D8-47E8-9E98-5B66EC4F8228}" type="pres">
      <dgm:prSet presAssocID="{63A6F809-5C4F-4834-8494-C05F5F3FEE83}" presName="rootConnector" presStyleLbl="node3" presStyleIdx="0" presStyleCnt="1"/>
      <dgm:spPr/>
    </dgm:pt>
    <dgm:pt modelId="{0829E94A-5D9D-43F7-952D-A4A8B451613E}" type="pres">
      <dgm:prSet presAssocID="{63A6F809-5C4F-4834-8494-C05F5F3FEE83}" presName="hierChild4" presStyleCnt="0"/>
      <dgm:spPr/>
    </dgm:pt>
    <dgm:pt modelId="{E0BBFFA7-0C59-4A55-B23C-6E9B57258D2F}" type="pres">
      <dgm:prSet presAssocID="{63A6F809-5C4F-4834-8494-C05F5F3FEE83}" presName="hierChild5" presStyleCnt="0"/>
      <dgm:spPr/>
    </dgm:pt>
    <dgm:pt modelId="{0D78B3C7-10FE-4053-B635-C0A3D4F077D8}" type="pres">
      <dgm:prSet presAssocID="{7D0D2E96-94A1-47BB-8728-C7C1112EBC11}" presName="hierChild5" presStyleCnt="0"/>
      <dgm:spPr/>
    </dgm:pt>
    <dgm:pt modelId="{3B499579-B062-4CB2-BCB4-0989841A51DE}" type="pres">
      <dgm:prSet presAssocID="{CA4D5A66-EEDE-469A-8BD1-032203B30352}" presName="hierChild3" presStyleCnt="0"/>
      <dgm:spPr/>
    </dgm:pt>
    <dgm:pt modelId="{1738BDCE-C743-4190-8D07-2D47DD3B8677}" type="pres">
      <dgm:prSet presAssocID="{4294B5C7-1223-4DC9-B1D4-3587649C325F}" presName="Name111" presStyleLbl="parChTrans1D2" presStyleIdx="1" presStyleCnt="2"/>
      <dgm:spPr/>
    </dgm:pt>
    <dgm:pt modelId="{153D3F5C-B6A0-4650-A599-816DCC946BA4}" type="pres">
      <dgm:prSet presAssocID="{F4A1D18E-5A69-4A79-9798-5381EEAFB551}" presName="hierRoot3" presStyleCnt="0">
        <dgm:presLayoutVars>
          <dgm:hierBranch val="init"/>
        </dgm:presLayoutVars>
      </dgm:prSet>
      <dgm:spPr/>
    </dgm:pt>
    <dgm:pt modelId="{6B4A002A-ADE2-4459-8F7E-88AC5AA4E794}" type="pres">
      <dgm:prSet presAssocID="{F4A1D18E-5A69-4A79-9798-5381EEAFB551}" presName="rootComposite3" presStyleCnt="0"/>
      <dgm:spPr/>
    </dgm:pt>
    <dgm:pt modelId="{2AB2B02B-E3F2-461B-A843-39ECCB2F3EA6}" type="pres">
      <dgm:prSet presAssocID="{F4A1D18E-5A69-4A79-9798-5381EEAFB551}" presName="rootText3" presStyleLbl="asst1" presStyleIdx="0" presStyleCnt="1">
        <dgm:presLayoutVars>
          <dgm:chPref val="3"/>
        </dgm:presLayoutVars>
      </dgm:prSet>
      <dgm:spPr/>
    </dgm:pt>
    <dgm:pt modelId="{2E1E0B98-8511-4A4F-8C1F-05E90BF636D4}" type="pres">
      <dgm:prSet presAssocID="{F4A1D18E-5A69-4A79-9798-5381EEAFB551}" presName="rootConnector3" presStyleLbl="asst1" presStyleIdx="0" presStyleCnt="1"/>
      <dgm:spPr/>
    </dgm:pt>
    <dgm:pt modelId="{8FF09AC2-5783-4B12-8142-7865FA1B0D84}" type="pres">
      <dgm:prSet presAssocID="{F4A1D18E-5A69-4A79-9798-5381EEAFB551}" presName="hierChild6" presStyleCnt="0"/>
      <dgm:spPr/>
    </dgm:pt>
    <dgm:pt modelId="{83F8D371-53FB-46A8-B468-03A0863AB815}" type="pres">
      <dgm:prSet presAssocID="{F4A1D18E-5A69-4A79-9798-5381EEAFB551}" presName="hierChild7" presStyleCnt="0"/>
      <dgm:spPr/>
    </dgm:pt>
  </dgm:ptLst>
  <dgm:cxnLst>
    <dgm:cxn modelId="{53DA8902-72B9-404F-9F6C-0F8884ECEF5A}" type="presOf" srcId="{63A6F809-5C4F-4834-8494-C05F5F3FEE83}" destId="{04A778F2-24C3-4CA4-B2C7-1D397B4D8287}" srcOrd="0" destOrd="0" presId="urn:microsoft.com/office/officeart/2005/8/layout/orgChart1"/>
    <dgm:cxn modelId="{DF973D0B-490E-4057-8574-38CB438F33A4}" srcId="{CA4D5A66-EEDE-469A-8BD1-032203B30352}" destId="{7D0D2E96-94A1-47BB-8728-C7C1112EBC11}" srcOrd="0" destOrd="0" parTransId="{F479C6C9-F8F9-4B52-9889-57AD941BAE91}" sibTransId="{D1FC8D9C-85AF-48BA-B9BD-B879A92BEE87}"/>
    <dgm:cxn modelId="{CEE19F40-1A21-4D5B-AEE8-C7B5ED034EAC}" type="presOf" srcId="{CA4D5A66-EEDE-469A-8BD1-032203B30352}" destId="{89AD7C62-3921-4A6A-8508-FEDBDD50591C}" srcOrd="1" destOrd="0" presId="urn:microsoft.com/office/officeart/2005/8/layout/orgChart1"/>
    <dgm:cxn modelId="{0414095F-7B6E-4659-AA25-01C953ED9E62}" srcId="{A7122737-78D9-4E00-86E2-71F6F42927DE}" destId="{CA4D5A66-EEDE-469A-8BD1-032203B30352}" srcOrd="0" destOrd="0" parTransId="{C1F81C08-6F9E-4F77-9988-FEE3C0B0490F}" sibTransId="{F18051CF-31B8-4738-87D2-A8DF0F82E15E}"/>
    <dgm:cxn modelId="{6DB1195F-0D3C-4127-918D-C719F698A2E6}" type="presOf" srcId="{F3B30240-53CA-410B-A5B0-4A34B8897558}" destId="{BD75FD37-44AC-4CB5-9B3C-2997C956C093}" srcOrd="0" destOrd="0" presId="urn:microsoft.com/office/officeart/2005/8/layout/orgChart1"/>
    <dgm:cxn modelId="{37FBCE6B-C74D-4B6E-B0FF-248A28069582}" type="presOf" srcId="{4294B5C7-1223-4DC9-B1D4-3587649C325F}" destId="{1738BDCE-C743-4190-8D07-2D47DD3B8677}" srcOrd="0" destOrd="0" presId="urn:microsoft.com/office/officeart/2005/8/layout/orgChart1"/>
    <dgm:cxn modelId="{E79FAC6C-397F-469A-A28C-B5AC0228C3B1}" type="presOf" srcId="{A7122737-78D9-4E00-86E2-71F6F42927DE}" destId="{70179C40-16BC-44A5-8857-5E5C016DB29C}" srcOrd="0" destOrd="0" presId="urn:microsoft.com/office/officeart/2005/8/layout/orgChart1"/>
    <dgm:cxn modelId="{A4B64D6D-3A43-4841-A35D-26B44833BC28}" type="presOf" srcId="{F4A1D18E-5A69-4A79-9798-5381EEAFB551}" destId="{2E1E0B98-8511-4A4F-8C1F-05E90BF636D4}" srcOrd="1" destOrd="0" presId="urn:microsoft.com/office/officeart/2005/8/layout/orgChart1"/>
    <dgm:cxn modelId="{7C6A0371-E09A-4A20-9938-2C5BF3494BC3}" type="presOf" srcId="{F479C6C9-F8F9-4B52-9889-57AD941BAE91}" destId="{59C169E8-7CA9-4834-B9CB-2591FB355FE9}" srcOrd="0" destOrd="0" presId="urn:microsoft.com/office/officeart/2005/8/layout/orgChart1"/>
    <dgm:cxn modelId="{C60A7354-4062-4E11-9713-94934AB7BA50}" type="presOf" srcId="{63A6F809-5C4F-4834-8494-C05F5F3FEE83}" destId="{0A06F699-B0D8-47E8-9E98-5B66EC4F8228}" srcOrd="1" destOrd="0" presId="urn:microsoft.com/office/officeart/2005/8/layout/orgChart1"/>
    <dgm:cxn modelId="{FACB0FD7-96FD-41CF-A470-BF8D464C83B2}" srcId="{CA4D5A66-EEDE-469A-8BD1-032203B30352}" destId="{F4A1D18E-5A69-4A79-9798-5381EEAFB551}" srcOrd="1" destOrd="0" parTransId="{4294B5C7-1223-4DC9-B1D4-3587649C325F}" sibTransId="{644399A1-6AE7-4FB0-BFF6-F52E436429C2}"/>
    <dgm:cxn modelId="{94D030E2-E2C3-4E4A-9BC5-C1EDDCBF8E19}" srcId="{7D0D2E96-94A1-47BB-8728-C7C1112EBC11}" destId="{63A6F809-5C4F-4834-8494-C05F5F3FEE83}" srcOrd="0" destOrd="0" parTransId="{F3B30240-53CA-410B-A5B0-4A34B8897558}" sibTransId="{B27B321F-9507-4668-A072-DA6639D61CDA}"/>
    <dgm:cxn modelId="{ECB152E3-FDDB-4C3E-98B1-B3C8A3E6D82B}" type="presOf" srcId="{F4A1D18E-5A69-4A79-9798-5381EEAFB551}" destId="{2AB2B02B-E3F2-461B-A843-39ECCB2F3EA6}" srcOrd="0" destOrd="0" presId="urn:microsoft.com/office/officeart/2005/8/layout/orgChart1"/>
    <dgm:cxn modelId="{F7CFD9E4-62AC-4CCF-973A-F706C396500A}" type="presOf" srcId="{CA4D5A66-EEDE-469A-8BD1-032203B30352}" destId="{326823A4-918C-4586-9156-86CAA3B04386}" srcOrd="0" destOrd="0" presId="urn:microsoft.com/office/officeart/2005/8/layout/orgChart1"/>
    <dgm:cxn modelId="{4EB9BBF9-D56E-4125-9A2F-7499E4027D0E}" type="presOf" srcId="{7D0D2E96-94A1-47BB-8728-C7C1112EBC11}" destId="{C010AD88-CCDB-4077-A326-93C0A2031AEA}" srcOrd="1" destOrd="0" presId="urn:microsoft.com/office/officeart/2005/8/layout/orgChart1"/>
    <dgm:cxn modelId="{D40AB6FD-ACFD-4B97-8B03-86EC2119E4BC}" type="presOf" srcId="{7D0D2E96-94A1-47BB-8728-C7C1112EBC11}" destId="{E4A875EC-BF37-4011-88EF-168AE009678A}" srcOrd="0" destOrd="0" presId="urn:microsoft.com/office/officeart/2005/8/layout/orgChart1"/>
    <dgm:cxn modelId="{A7D72CCE-8D46-426A-A52F-ACE33D5FCCF6}" type="presParOf" srcId="{70179C40-16BC-44A5-8857-5E5C016DB29C}" destId="{7AC7BEC6-73F4-4D8E-BA29-9E99D8E63FBF}" srcOrd="0" destOrd="0" presId="urn:microsoft.com/office/officeart/2005/8/layout/orgChart1"/>
    <dgm:cxn modelId="{487E1344-72A8-4139-9124-4E30D6DB802E}" type="presParOf" srcId="{7AC7BEC6-73F4-4D8E-BA29-9E99D8E63FBF}" destId="{A2BAFD3E-1B54-400B-AB05-1DBDF505297B}" srcOrd="0" destOrd="0" presId="urn:microsoft.com/office/officeart/2005/8/layout/orgChart1"/>
    <dgm:cxn modelId="{F53B7D04-AC39-4644-8363-3DB5F835C25E}" type="presParOf" srcId="{A2BAFD3E-1B54-400B-AB05-1DBDF505297B}" destId="{326823A4-918C-4586-9156-86CAA3B04386}" srcOrd="0" destOrd="0" presId="urn:microsoft.com/office/officeart/2005/8/layout/orgChart1"/>
    <dgm:cxn modelId="{F9E7374C-834E-476B-B40C-1BEF2EF40CA2}" type="presParOf" srcId="{A2BAFD3E-1B54-400B-AB05-1DBDF505297B}" destId="{89AD7C62-3921-4A6A-8508-FEDBDD50591C}" srcOrd="1" destOrd="0" presId="urn:microsoft.com/office/officeart/2005/8/layout/orgChart1"/>
    <dgm:cxn modelId="{5A861979-C3F4-4B6E-92A1-C9236AA0A6DA}" type="presParOf" srcId="{7AC7BEC6-73F4-4D8E-BA29-9E99D8E63FBF}" destId="{8D7103A4-8644-4CA2-81DA-48EF1DFC10EC}" srcOrd="1" destOrd="0" presId="urn:microsoft.com/office/officeart/2005/8/layout/orgChart1"/>
    <dgm:cxn modelId="{34C1C194-B6C1-4C5F-AB09-E2EC0BAADF6E}" type="presParOf" srcId="{8D7103A4-8644-4CA2-81DA-48EF1DFC10EC}" destId="{59C169E8-7CA9-4834-B9CB-2591FB355FE9}" srcOrd="0" destOrd="0" presId="urn:microsoft.com/office/officeart/2005/8/layout/orgChart1"/>
    <dgm:cxn modelId="{77AC7AC7-DE42-410D-B857-A4C328739A07}" type="presParOf" srcId="{8D7103A4-8644-4CA2-81DA-48EF1DFC10EC}" destId="{ED7DCFAE-C753-4932-BA72-56964845EEAD}" srcOrd="1" destOrd="0" presId="urn:microsoft.com/office/officeart/2005/8/layout/orgChart1"/>
    <dgm:cxn modelId="{71E87BDE-3D0A-4EA0-8730-C3716E4DB03A}" type="presParOf" srcId="{ED7DCFAE-C753-4932-BA72-56964845EEAD}" destId="{03C7C599-71CD-4AAF-BC7B-388190E3A4DD}" srcOrd="0" destOrd="0" presId="urn:microsoft.com/office/officeart/2005/8/layout/orgChart1"/>
    <dgm:cxn modelId="{40215E09-2932-49C9-ACEC-301D381D92EC}" type="presParOf" srcId="{03C7C599-71CD-4AAF-BC7B-388190E3A4DD}" destId="{E4A875EC-BF37-4011-88EF-168AE009678A}" srcOrd="0" destOrd="0" presId="urn:microsoft.com/office/officeart/2005/8/layout/orgChart1"/>
    <dgm:cxn modelId="{AF730B04-D98D-4BCA-842C-6089D5DCCB42}" type="presParOf" srcId="{03C7C599-71CD-4AAF-BC7B-388190E3A4DD}" destId="{C010AD88-CCDB-4077-A326-93C0A2031AEA}" srcOrd="1" destOrd="0" presId="urn:microsoft.com/office/officeart/2005/8/layout/orgChart1"/>
    <dgm:cxn modelId="{E9762DE4-CBFF-4644-89FC-BCDA9DBEE176}" type="presParOf" srcId="{ED7DCFAE-C753-4932-BA72-56964845EEAD}" destId="{D8AF6BDB-3360-4E0F-A06C-5EC4A9DA63C9}" srcOrd="1" destOrd="0" presId="urn:microsoft.com/office/officeart/2005/8/layout/orgChart1"/>
    <dgm:cxn modelId="{57F0187F-73DC-4CDA-BCE8-A8FC22076FF0}" type="presParOf" srcId="{D8AF6BDB-3360-4E0F-A06C-5EC4A9DA63C9}" destId="{BD75FD37-44AC-4CB5-9B3C-2997C956C093}" srcOrd="0" destOrd="0" presId="urn:microsoft.com/office/officeart/2005/8/layout/orgChart1"/>
    <dgm:cxn modelId="{D981051A-8EA4-4D39-9207-10E28133DA03}" type="presParOf" srcId="{D8AF6BDB-3360-4E0F-A06C-5EC4A9DA63C9}" destId="{82891A29-C096-4E34-808F-1B203EC500EC}" srcOrd="1" destOrd="0" presId="urn:microsoft.com/office/officeart/2005/8/layout/orgChart1"/>
    <dgm:cxn modelId="{5A6CDE2C-70EF-4B1D-A41A-9F22A46A5D99}" type="presParOf" srcId="{82891A29-C096-4E34-808F-1B203EC500EC}" destId="{FE2EB0C3-6C7C-4088-89AD-A87FE22B7F15}" srcOrd="0" destOrd="0" presId="urn:microsoft.com/office/officeart/2005/8/layout/orgChart1"/>
    <dgm:cxn modelId="{305C0AB2-F0B1-49FB-9CE9-A03D708FFCBA}" type="presParOf" srcId="{FE2EB0C3-6C7C-4088-89AD-A87FE22B7F15}" destId="{04A778F2-24C3-4CA4-B2C7-1D397B4D8287}" srcOrd="0" destOrd="0" presId="urn:microsoft.com/office/officeart/2005/8/layout/orgChart1"/>
    <dgm:cxn modelId="{F3A52D68-ACBF-4AA1-878F-B9A1878C9243}" type="presParOf" srcId="{FE2EB0C3-6C7C-4088-89AD-A87FE22B7F15}" destId="{0A06F699-B0D8-47E8-9E98-5B66EC4F8228}" srcOrd="1" destOrd="0" presId="urn:microsoft.com/office/officeart/2005/8/layout/orgChart1"/>
    <dgm:cxn modelId="{ADCBA3AA-0F45-49C4-A03C-BC0D8D425C7E}" type="presParOf" srcId="{82891A29-C096-4E34-808F-1B203EC500EC}" destId="{0829E94A-5D9D-43F7-952D-A4A8B451613E}" srcOrd="1" destOrd="0" presId="urn:microsoft.com/office/officeart/2005/8/layout/orgChart1"/>
    <dgm:cxn modelId="{7675BDC9-10D4-4614-A274-493F5A87DD81}" type="presParOf" srcId="{82891A29-C096-4E34-808F-1B203EC500EC}" destId="{E0BBFFA7-0C59-4A55-B23C-6E9B57258D2F}" srcOrd="2" destOrd="0" presId="urn:microsoft.com/office/officeart/2005/8/layout/orgChart1"/>
    <dgm:cxn modelId="{84D97A00-A507-4CD9-9186-89D5C4094821}" type="presParOf" srcId="{ED7DCFAE-C753-4932-BA72-56964845EEAD}" destId="{0D78B3C7-10FE-4053-B635-C0A3D4F077D8}" srcOrd="2" destOrd="0" presId="urn:microsoft.com/office/officeart/2005/8/layout/orgChart1"/>
    <dgm:cxn modelId="{6833BF0B-B484-4462-B33D-0958C9C7003F}" type="presParOf" srcId="{7AC7BEC6-73F4-4D8E-BA29-9E99D8E63FBF}" destId="{3B499579-B062-4CB2-BCB4-0989841A51DE}" srcOrd="2" destOrd="0" presId="urn:microsoft.com/office/officeart/2005/8/layout/orgChart1"/>
    <dgm:cxn modelId="{43752CC9-8411-4943-9A75-FA1AE62F1966}" type="presParOf" srcId="{3B499579-B062-4CB2-BCB4-0989841A51DE}" destId="{1738BDCE-C743-4190-8D07-2D47DD3B8677}" srcOrd="0" destOrd="0" presId="urn:microsoft.com/office/officeart/2005/8/layout/orgChart1"/>
    <dgm:cxn modelId="{1A5E8D30-D191-4943-A41F-1887F4B87BCE}" type="presParOf" srcId="{3B499579-B062-4CB2-BCB4-0989841A51DE}" destId="{153D3F5C-B6A0-4650-A599-816DCC946BA4}" srcOrd="1" destOrd="0" presId="urn:microsoft.com/office/officeart/2005/8/layout/orgChart1"/>
    <dgm:cxn modelId="{7BC868F5-9C69-4D9D-860B-BC11B32FCC56}" type="presParOf" srcId="{153D3F5C-B6A0-4650-A599-816DCC946BA4}" destId="{6B4A002A-ADE2-4459-8F7E-88AC5AA4E794}" srcOrd="0" destOrd="0" presId="urn:microsoft.com/office/officeart/2005/8/layout/orgChart1"/>
    <dgm:cxn modelId="{99780E99-AAC0-4BB3-8976-D56E082DA479}" type="presParOf" srcId="{6B4A002A-ADE2-4459-8F7E-88AC5AA4E794}" destId="{2AB2B02B-E3F2-461B-A843-39ECCB2F3EA6}" srcOrd="0" destOrd="0" presId="urn:microsoft.com/office/officeart/2005/8/layout/orgChart1"/>
    <dgm:cxn modelId="{367538D6-1A73-4045-8806-AB5C225AA682}" type="presParOf" srcId="{6B4A002A-ADE2-4459-8F7E-88AC5AA4E794}" destId="{2E1E0B98-8511-4A4F-8C1F-05E90BF636D4}" srcOrd="1" destOrd="0" presId="urn:microsoft.com/office/officeart/2005/8/layout/orgChart1"/>
    <dgm:cxn modelId="{59A2D146-21EC-4179-98EA-DC4317D18D45}" type="presParOf" srcId="{153D3F5C-B6A0-4650-A599-816DCC946BA4}" destId="{8FF09AC2-5783-4B12-8142-7865FA1B0D84}" srcOrd="1" destOrd="0" presId="urn:microsoft.com/office/officeart/2005/8/layout/orgChart1"/>
    <dgm:cxn modelId="{5D4D31A9-0D11-4AD3-9904-972DEA1ED2FD}" type="presParOf" srcId="{153D3F5C-B6A0-4650-A599-816DCC946BA4}" destId="{83F8D371-53FB-46A8-B468-03A0863AB81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38BDCE-C743-4190-8D07-2D47DD3B8677}">
      <dsp:nvSpPr>
        <dsp:cNvPr id="0" name=""/>
        <dsp:cNvSpPr/>
      </dsp:nvSpPr>
      <dsp:spPr>
        <a:xfrm>
          <a:off x="4213262" y="1031420"/>
          <a:ext cx="216172" cy="947042"/>
        </a:xfrm>
        <a:custGeom>
          <a:avLst/>
          <a:gdLst/>
          <a:ahLst/>
          <a:cxnLst/>
          <a:rect l="0" t="0" r="0" b="0"/>
          <a:pathLst>
            <a:path>
              <a:moveTo>
                <a:pt x="216172" y="0"/>
              </a:moveTo>
              <a:lnTo>
                <a:pt x="216172" y="947042"/>
              </a:lnTo>
              <a:lnTo>
                <a:pt x="0" y="947042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75FD37-44AC-4CB5-9B3C-2997C956C093}">
      <dsp:nvSpPr>
        <dsp:cNvPr id="0" name=""/>
        <dsp:cNvSpPr/>
      </dsp:nvSpPr>
      <dsp:spPr>
        <a:xfrm>
          <a:off x="3605919" y="3954900"/>
          <a:ext cx="308818" cy="947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7042"/>
              </a:lnTo>
              <a:lnTo>
                <a:pt x="308818" y="947042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169E8-7CA9-4834-B9CB-2591FB355FE9}">
      <dsp:nvSpPr>
        <dsp:cNvPr id="0" name=""/>
        <dsp:cNvSpPr/>
      </dsp:nvSpPr>
      <dsp:spPr>
        <a:xfrm>
          <a:off x="4383715" y="1031420"/>
          <a:ext cx="91440" cy="18940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94085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6823A4-918C-4586-9156-86CAA3B04386}">
      <dsp:nvSpPr>
        <dsp:cNvPr id="0" name=""/>
        <dsp:cNvSpPr/>
      </dsp:nvSpPr>
      <dsp:spPr>
        <a:xfrm>
          <a:off x="3400040" y="2025"/>
          <a:ext cx="2058789" cy="102939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Satoshi" pitchFamily="50" charset="0"/>
            </a:rPr>
            <a:t>Dr. Tyler Page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Satoshi" pitchFamily="50" charset="0"/>
            </a:rPr>
            <a:t>Senior Director</a:t>
          </a:r>
        </a:p>
      </dsp:txBody>
      <dsp:txXfrm>
        <a:off x="3400040" y="2025"/>
        <a:ext cx="2058789" cy="1029394"/>
      </dsp:txXfrm>
    </dsp:sp>
    <dsp:sp modelId="{E4A875EC-BF37-4011-88EF-168AE009678A}">
      <dsp:nvSpPr>
        <dsp:cNvPr id="0" name=""/>
        <dsp:cNvSpPr/>
      </dsp:nvSpPr>
      <dsp:spPr>
        <a:xfrm>
          <a:off x="3400040" y="2925506"/>
          <a:ext cx="2058789" cy="102939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Satoshi" pitchFamily="50" charset="0"/>
            </a:rPr>
            <a:t>Elaina Frede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Satoshi" pitchFamily="50" charset="0"/>
            </a:rPr>
            <a:t>Associate Director Business Operations</a:t>
          </a:r>
        </a:p>
      </dsp:txBody>
      <dsp:txXfrm>
        <a:off x="3400040" y="2925506"/>
        <a:ext cx="2058789" cy="1029394"/>
      </dsp:txXfrm>
    </dsp:sp>
    <dsp:sp modelId="{04A778F2-24C3-4CA4-B2C7-1D397B4D8287}">
      <dsp:nvSpPr>
        <dsp:cNvPr id="0" name=""/>
        <dsp:cNvSpPr/>
      </dsp:nvSpPr>
      <dsp:spPr>
        <a:xfrm>
          <a:off x="3914737" y="4387246"/>
          <a:ext cx="2058789" cy="102939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Satoshi" pitchFamily="50" charset="0"/>
            </a:rPr>
            <a:t>VACANT</a:t>
          </a:r>
          <a:r>
            <a:rPr lang="en-US" sz="1600" kern="1200" dirty="0">
              <a:latin typeface="Satoshi" pitchFamily="50" charset="0"/>
            </a:rPr>
            <a:t>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Satoshi" pitchFamily="50" charset="0"/>
            </a:rPr>
            <a:t>Student Housing Outreach </a:t>
          </a:r>
          <a:r>
            <a:rPr lang="en-US" sz="1600" kern="1200">
              <a:latin typeface="Satoshi" pitchFamily="50" charset="0"/>
            </a:rPr>
            <a:t>and Engagement Manager</a:t>
          </a:r>
          <a:endParaRPr lang="en-US" sz="1600" kern="1200" dirty="0">
            <a:latin typeface="Satoshi" pitchFamily="50" charset="0"/>
          </a:endParaRPr>
        </a:p>
      </dsp:txBody>
      <dsp:txXfrm>
        <a:off x="3914737" y="4387246"/>
        <a:ext cx="2058789" cy="1029394"/>
      </dsp:txXfrm>
    </dsp:sp>
    <dsp:sp modelId="{2AB2B02B-E3F2-461B-A843-39ECCB2F3EA6}">
      <dsp:nvSpPr>
        <dsp:cNvPr id="0" name=""/>
        <dsp:cNvSpPr/>
      </dsp:nvSpPr>
      <dsp:spPr>
        <a:xfrm>
          <a:off x="2154473" y="1463766"/>
          <a:ext cx="2058789" cy="102939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Satoshi" pitchFamily="50" charset="0"/>
            </a:rPr>
            <a:t>Tracy Sill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Satoshi" pitchFamily="50" charset="0"/>
            </a:rPr>
            <a:t>Executive Assistant</a:t>
          </a:r>
        </a:p>
      </dsp:txBody>
      <dsp:txXfrm>
        <a:off x="2154473" y="1463766"/>
        <a:ext cx="2058789" cy="1029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300"/>
            </a:lvl1pPr>
          </a:lstStyle>
          <a:p>
            <a:fld id="{E1134CA6-7B53-6E4E-8E99-E4C236F710C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3" tIns="46586" rIns="93173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300"/>
            </a:lvl1pPr>
          </a:lstStyle>
          <a:p>
            <a:fld id="{E298CD93-3384-BF49-AB07-3C6C7E3B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3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98CD93-3384-BF49-AB07-3C6C7E3BF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4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18C2-C32D-1B4B-8201-208BA7C94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8A166-BB75-6442-AE36-0521BD1FF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2E028-A538-3441-9766-24A60C48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5661-ECA9-A94D-BB4D-17BAD019B3F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BE52A-C8FE-8A46-AD48-F6EC17D4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CCC3C-F016-8F4C-B5EB-EAA9F472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3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B1E45-6533-6C46-8A77-88C855FB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C6E5A-16B8-AC45-876B-6EABAD02D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06BE2-E152-E240-BD40-7B39BFA5C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7011-24F9-C245-8E49-D12BC046224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F96E1-34F2-5C47-9637-CA084653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615B-6FB2-834A-B052-7E12533A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A78745-7EB3-C742-8367-C62C1E2AA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361B6-45FD-C343-A7C4-0BD21FCD1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FF709-B1BB-984E-80C3-26F8EB6C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28CA-6B10-C94D-98B4-B188C5BE1E6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CED7C-1B53-F345-A006-32CC7E3D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A36B3-8F10-414E-8591-21D66F5A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9658A-34B1-EC4A-AF22-CCF04329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CBFC-08C5-9141-9D0D-449984233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7E110-6670-1F43-9566-31F14FC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84F5C-7434-9345-A6E2-7ECBB5BD4250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79B91-0BDB-8748-8F8C-C0086FC5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01A0E-CA32-3841-ABD2-F82C1F9F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9808-980E-A347-85A0-C8222747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913F7-DF0A-CC4A-A7CB-272DFE0A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15BAB-61DD-CA4F-A083-5AD81DE2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FA5D-05F7-324B-8532-64F81D39BCAB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425CC-E390-0E4B-A4E3-7E5E042BA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BEE6-14C9-FE4D-9587-A384724E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3712-1FD9-4F4A-920A-209AFF62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A5C5E-9DCC-8D4C-A121-8A8368B3E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5C0D0-0B8D-E948-90FC-42599B814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79810-5F60-0E4C-8ADC-F52A401B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4FE0-38ED-BB4D-81D0-C90442907DEB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5D92-0EBC-5C44-BEF2-32CBA109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D2CF7-8A9B-2940-8D9D-EED670C1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4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90DF-8EDD-6A44-A7D5-8B3D15EE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6C5E-5573-FE46-A889-B9FC00711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25662-8FC7-5A47-822F-88A2CE55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D543C-0217-DB40-968E-8053B9CC9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00B20-9B10-424B-8F42-7F27D7EEE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F0DAF-473B-4E4C-ABA7-E2442D31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4D82-275B-DA49-9FCA-A59C7A755269}" type="datetime1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032AC5-16F7-734D-8690-D789BFD9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DC2F9-9D49-BD4C-97AE-5FD39FB3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10C8-D0D4-6846-9E17-D1C8FB63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626B73-60A8-3447-88CA-C879C99A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8393-E056-1D4F-B6D9-04A4FC22B0AD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C8B008-CB14-8349-914C-37949EE7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B2DF5-5CD0-4447-9277-04A17F0B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7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C58C88-77CE-A746-9A71-ECE4E976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2536-5863-174F-A330-23BF5CC5884C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D609B6-0079-0B49-BBC6-2FF14138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ED66-D1B5-5342-AA6C-665EFD2E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18E86-9D2E-8842-B7B0-DA778769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0CC7F-DCC4-6244-9BA4-1E3B0C5D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B9672-03FD-584F-BB32-439424654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6579D-F01F-C448-A603-C03A4300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E6421-AC72-1F47-8CB9-53A451897C0C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CBFA1-4942-1540-AB0F-A6912768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6B5E9-3105-A14C-93C5-B6B68B33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2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3618-A762-6645-8C01-390FC065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264306-A948-F149-8A86-F3D06689B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AB58C-9446-0C4D-94B8-8FF1C266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35038-D8E2-E742-8592-6C4F33DD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1A35-17D8-6843-B883-47ADA22F725E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B714C-B5FE-214C-B2E3-2DA32E96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B7907-C636-CD4F-9D4C-2192B6A1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A759F-0F82-7040-A1D8-500F51C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7B613-6A8D-5747-B067-3B8A2927C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C5519-5569-BE47-B6D4-C30E2E300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24CB7-5E3E-DE48-94FB-01259374BAC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5A6ED-A380-DF4F-9FAC-FD37CF14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3A79B-05C8-8348-BA83-A65D1B3D9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BC852C9-F8C1-4879-1C52-FDC33449D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459924-C671-9D75-59D8-57646D8A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74"/>
            <a:ext cx="10515600" cy="1095506"/>
          </a:xfrm>
        </p:spPr>
        <p:txBody>
          <a:bodyPr>
            <a:normAutofit/>
          </a:bodyPr>
          <a:lstStyle/>
          <a:p>
            <a:pPr algn="ctr"/>
            <a:r>
              <a:rPr lang="en-US" sz="6600" i="1" dirty="0">
                <a:latin typeface="Manuka Medium" panose="020D0506070702040204" pitchFamily="34" charset="77"/>
              </a:rPr>
              <a:t>Off-Campus Student Services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0B395-78CB-CD73-16A2-2CAFF99A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1537" y="6356350"/>
            <a:ext cx="1371600" cy="365125"/>
          </a:xfrm>
        </p:spPr>
        <p:txBody>
          <a:bodyPr/>
          <a:lstStyle/>
          <a:p>
            <a:pPr algn="r"/>
            <a:fld id="{9E384F5C-7434-9345-A6E2-7ECBB5BD4250}" type="datetime1">
              <a:rPr lang="en-US" smtClean="0"/>
              <a:pPr algn="r"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952F-1EF0-C79B-4D8D-05F625C0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DIVISON OF STUDENT AFFAIRS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A72C115-8238-E0A3-5D76-788616EB2B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840402"/>
              </p:ext>
            </p:extLst>
          </p:nvPr>
        </p:nvGraphicFramePr>
        <p:xfrm>
          <a:off x="1944437" y="100313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854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255430A7DE64093FC80D308ECB337" ma:contentTypeVersion="36" ma:contentTypeDescription="Create a new document." ma:contentTypeScope="" ma:versionID="e868a782e4b6334508dab36b323fea44">
  <xsd:schema xmlns:xsd="http://www.w3.org/2001/XMLSchema" xmlns:xs="http://www.w3.org/2001/XMLSchema" xmlns:p="http://schemas.microsoft.com/office/2006/metadata/properties" xmlns:ns2="73b05261-5fdd-42b5-b67b-5eaa9437f703" xmlns:ns3="5f26d33e-1af5-4a5a-9e95-37d813d9191d" targetNamespace="http://schemas.microsoft.com/office/2006/metadata/properties" ma:root="true" ma:fieldsID="2df6496608b21328a8120224eaa348f0" ns2:_="" ns3:_="">
    <xsd:import namespace="73b05261-5fdd-42b5-b67b-5eaa9437f703"/>
    <xsd:import namespace="5f26d33e-1af5-4a5a-9e95-37d813d9191d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b05261-5fdd-42b5-b67b-5eaa9437f703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d33e-1af5-4a5a-9e95-37d813d9191d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7e6bd2e2-58ba-47e4-91ac-8bf8b6961025}" ma:internalName="TaxCatchAll" ma:showField="CatchAllData" ma:web="5f26d33e-1af5-4a5a-9e95-37d813d91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73b05261-5fdd-42b5-b67b-5eaa9437f703" xsi:nil="true"/>
    <Is_Collaboration_Space_Locked xmlns="73b05261-5fdd-42b5-b67b-5eaa9437f703" xsi:nil="true"/>
    <FolderType xmlns="73b05261-5fdd-42b5-b67b-5eaa9437f703" xsi:nil="true"/>
    <Members xmlns="73b05261-5fdd-42b5-b67b-5eaa9437f703">
      <UserInfo>
        <DisplayName/>
        <AccountId xsi:nil="true"/>
        <AccountType/>
      </UserInfo>
    </Members>
    <Has_Leaders_Only_SectionGroup xmlns="73b05261-5fdd-42b5-b67b-5eaa9437f703" xsi:nil="true"/>
    <NotebookType xmlns="73b05261-5fdd-42b5-b67b-5eaa9437f703" xsi:nil="true"/>
    <Leaders xmlns="73b05261-5fdd-42b5-b67b-5eaa9437f703">
      <UserInfo>
        <DisplayName/>
        <AccountId xsi:nil="true"/>
        <AccountType/>
      </UserInfo>
    </Leaders>
    <TeamsChannelId xmlns="73b05261-5fdd-42b5-b67b-5eaa9437f703" xsi:nil="true"/>
    <IsNotebookLocked xmlns="73b05261-5fdd-42b5-b67b-5eaa9437f703" xsi:nil="true"/>
    <Invited_Members xmlns="73b05261-5fdd-42b5-b67b-5eaa9437f703" xsi:nil="true"/>
    <CultureName xmlns="73b05261-5fdd-42b5-b67b-5eaa9437f703" xsi:nil="true"/>
    <Owner xmlns="73b05261-5fdd-42b5-b67b-5eaa9437f703">
      <UserInfo>
        <DisplayName/>
        <AccountId xsi:nil="true"/>
        <AccountType/>
      </UserInfo>
    </Owner>
    <Distribution_Groups xmlns="73b05261-5fdd-42b5-b67b-5eaa9437f703" xsi:nil="true"/>
    <AppVersion xmlns="73b05261-5fdd-42b5-b67b-5eaa9437f703" xsi:nil="true"/>
    <Invited_Leaders xmlns="73b05261-5fdd-42b5-b67b-5eaa9437f703" xsi:nil="true"/>
    <Math_Settings xmlns="73b05261-5fdd-42b5-b67b-5eaa9437f703" xsi:nil="true"/>
    <Templates xmlns="73b05261-5fdd-42b5-b67b-5eaa9437f703" xsi:nil="true"/>
    <LMS_Mappings xmlns="73b05261-5fdd-42b5-b67b-5eaa9437f703" xsi:nil="true"/>
    <Member_Groups xmlns="73b05261-5fdd-42b5-b67b-5eaa9437f703">
      <UserInfo>
        <DisplayName/>
        <AccountId xsi:nil="true"/>
        <AccountType/>
      </UserInfo>
    </Member_Groups>
    <Self_Registration_Enabled xmlns="73b05261-5fdd-42b5-b67b-5eaa9437f703" xsi:nil="true"/>
    <TaxCatchAll xmlns="5f26d33e-1af5-4a5a-9e95-37d813d9191d" xsi:nil="true"/>
    <lcf76f155ced4ddcb4097134ff3c332f xmlns="73b05261-5fdd-42b5-b67b-5eaa9437f703">
      <Terms xmlns="http://schemas.microsoft.com/office/infopath/2007/PartnerControls"/>
    </lcf76f155ced4ddcb4097134ff3c332f>
    <SharedWithUsers xmlns="5f26d33e-1af5-4a5a-9e95-37d813d9191d">
      <UserInfo>
        <DisplayName>Schwinke, Theodore</DisplayName>
        <AccountId>16</AccountId>
        <AccountType/>
      </UserInfo>
      <UserInfo>
        <DisplayName>Oldfather, Sarah</DisplayName>
        <AccountId>1652</AccountId>
        <AccountType/>
      </UserInfo>
      <UserInfo>
        <DisplayName>King Taylor, Angela</DisplayName>
        <AccountId>554</AccountId>
        <AccountType/>
      </UserInfo>
      <UserInfo>
        <DisplayName>Parsons, Holly S.</DisplayName>
        <AccountId>1665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732086-290F-46DC-8EDF-15C420CB8AF6}">
  <ds:schemaRefs>
    <ds:schemaRef ds:uri="5f26d33e-1af5-4a5a-9e95-37d813d9191d"/>
    <ds:schemaRef ds:uri="73b05261-5fdd-42b5-b67b-5eaa9437f7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8117CA7-C0EF-491A-B4C1-DD9EEAB6CD88}">
  <ds:schemaRefs>
    <ds:schemaRef ds:uri="5f26d33e-1af5-4a5a-9e95-37d813d9191d"/>
    <ds:schemaRef ds:uri="73b05261-5fdd-42b5-b67b-5eaa9437f70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7F7BDAD-5191-4362-8DD8-06EBC843FA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3007</TotalTime>
  <Words>32</Words>
  <Application>Microsoft Office PowerPoint</Application>
  <PresentationFormat>Widescreen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Manuka Medium</vt:lpstr>
      <vt:lpstr>Satoshi</vt:lpstr>
      <vt:lpstr>Office Theme</vt:lpstr>
      <vt:lpstr>Off-Campus Student Services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Barwick, Alyssa</dc:creator>
  <cp:lastModifiedBy>Hensley, Amber</cp:lastModifiedBy>
  <cp:revision>22</cp:revision>
  <cp:lastPrinted>2023-03-02T17:24:45Z</cp:lastPrinted>
  <dcterms:created xsi:type="dcterms:W3CDTF">2021-10-13T19:41:11Z</dcterms:created>
  <dcterms:modified xsi:type="dcterms:W3CDTF">2026-08-07T19:41:39Z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0x010100DAC255430A7DE64093FC80D308ECB337</vt:lpwstr>
  </property>
  <property fmtid="{D5CDD505-2E9C-101B-9397-08002B2CF9AE}" pid="3" name="MediaServiceImageTags">
    <vt:lpwstr/>
  </property>
</Properties>
</file>