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12E"/>
    <a:srgbClr val="D89E2E"/>
    <a:srgbClr val="FFC3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A08475-7B83-4E36-9785-E77261AA26F9}" v="143" dt="2026-08-26T15:10:32.4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8" autoAdjust="0"/>
    <p:restoredTop sz="89104" autoAdjust="0"/>
  </p:normalViewPr>
  <p:slideViewPr>
    <p:cSldViewPr snapToGrid="0">
      <p:cViewPr varScale="1">
        <p:scale>
          <a:sx n="98" d="100"/>
          <a:sy n="98" d="100"/>
        </p:scale>
        <p:origin x="15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undo custSel modSld">
      <pc:chgData name="Hensley, Amber" userId="d0b77f84-a8e2-4313-be5e-5c289572de67" providerId="ADAL" clId="{EA20C026-E48D-4AB3-AEE6-D3F2BE07984E}" dt="2026-08-26T15:10:32.423" v="613" actId="12090"/>
      <pc:docMkLst>
        <pc:docMk/>
      </pc:docMkLst>
      <pc:sldChg chg="delSp modSp mod">
        <pc:chgData name="Hensley, Amber" userId="d0b77f84-a8e2-4313-be5e-5c289572de67" providerId="ADAL" clId="{EA20C026-E48D-4AB3-AEE6-D3F2BE07984E}" dt="2026-08-26T15:10:32.423" v="613" actId="12090"/>
        <pc:sldMkLst>
          <pc:docMk/>
          <pc:sldMk cId="1278542029" sldId="257"/>
        </pc:sldMkLst>
        <pc:graphicFrameChg chg="mod modGraphic">
          <ac:chgData name="Hensley, Amber" userId="d0b77f84-a8e2-4313-be5e-5c289572de67" providerId="ADAL" clId="{EA20C026-E48D-4AB3-AEE6-D3F2BE07984E}" dt="2026-08-26T15:10:32.423" v="613" actId="12090"/>
          <ac:graphicFrameMkLst>
            <pc:docMk/>
            <pc:sldMk cId="1278542029" sldId="257"/>
            <ac:graphicFrameMk id="8" creationId="{7E65578E-E68F-FCA6-148B-78C76249FE5A}"/>
          </ac:graphicFrameMkLst>
        </pc:graphicFrameChg>
        <pc:cxnChg chg="del mod">
          <ac:chgData name="Hensley, Amber" userId="d0b77f84-a8e2-4313-be5e-5c289572de67" providerId="ADAL" clId="{EA20C026-E48D-4AB3-AEE6-D3F2BE07984E}" dt="2026-08-26T14:51:21.938" v="398" actId="478"/>
          <ac:cxnSpMkLst>
            <pc:docMk/>
            <pc:sldMk cId="1278542029" sldId="257"/>
            <ac:cxnSpMk id="6" creationId="{9232FBC1-F5C7-977D-A606-16CE1696970E}"/>
          </ac:cxnSpMkLst>
        </pc:cxnChg>
        <pc:cxnChg chg="del mod ord">
          <ac:chgData name="Hensley, Amber" userId="d0b77f84-a8e2-4313-be5e-5c289572de67" providerId="ADAL" clId="{EA20C026-E48D-4AB3-AEE6-D3F2BE07984E}" dt="2026-08-26T14:54:43.558" v="411" actId="478"/>
          <ac:cxnSpMkLst>
            <pc:docMk/>
            <pc:sldMk cId="1278542029" sldId="257"/>
            <ac:cxnSpMk id="13" creationId="{561FF4CF-651F-D1E5-4446-7ACE1565B0F7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419A28-4F53-6B48-92F8-8B67901AEEEA}" type="doc">
      <dgm:prSet loTypeId="urn:microsoft.com/office/officeart/2005/8/layout/orgChart1" loCatId="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056F51DD-1CFE-3E48-8162-3F625FCAA516}">
      <dgm:prSet phldrT="[Text]" custT="1"/>
      <dgm:spPr>
        <a:ln>
          <a:noFill/>
        </a:ln>
      </dgm:spPr>
      <dgm:t>
        <a:bodyPr/>
        <a:lstStyle/>
        <a:p>
          <a:r>
            <a:rPr lang="en-US" sz="800" b="1" i="0" dirty="0">
              <a:latin typeface="Satoshi" pitchFamily="2" charset="77"/>
            </a:rPr>
            <a:t>Dr. Angela King Taylor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Vice Chancellor of Student Affairs</a:t>
          </a:r>
        </a:p>
      </dgm:t>
    </dgm:pt>
    <dgm:pt modelId="{DAF0D3DF-CC56-4846-BDF0-1E2B6B840B7A}" type="sibTrans" cxnId="{15E5F4CD-82C4-8D44-B305-BDD4640F6731}">
      <dgm:prSet/>
      <dgm:spPr/>
      <dgm:t>
        <a:bodyPr/>
        <a:lstStyle/>
        <a:p>
          <a:endParaRPr lang="en-US"/>
        </a:p>
      </dgm:t>
    </dgm:pt>
    <dgm:pt modelId="{470899E3-7BE8-E344-AE52-8AF348CF2747}" type="parTrans" cxnId="{15E5F4CD-82C4-8D44-B305-BDD4640F6731}">
      <dgm:prSet/>
      <dgm:spPr/>
      <dgm:t>
        <a:bodyPr/>
        <a:lstStyle/>
        <a:p>
          <a:endParaRPr lang="en-US"/>
        </a:p>
      </dgm:t>
    </dgm:pt>
    <dgm:pt modelId="{0DA09B90-D34F-7345-8235-2557920E9064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James </a:t>
          </a:r>
          <a:r>
            <a:rPr lang="en-US" sz="800" b="1" i="0" dirty="0" err="1">
              <a:latin typeface="Satoshi" pitchFamily="2" charset="77"/>
            </a:rPr>
            <a:t>Saltat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Interim Associate Director, Leadership &amp; Service</a:t>
          </a:r>
        </a:p>
      </dgm:t>
    </dgm:pt>
    <dgm:pt modelId="{DD432E19-1C08-9147-91DD-F729D1E47D43}" type="parTrans" cxnId="{85AA0A19-E113-9347-9E36-F6830D29CF5C}">
      <dgm:prSet/>
      <dgm:spPr/>
      <dgm:t>
        <a:bodyPr/>
        <a:lstStyle/>
        <a:p>
          <a:endParaRPr lang="en-US"/>
        </a:p>
      </dgm:t>
    </dgm:pt>
    <dgm:pt modelId="{203C342F-55C2-B84B-9D5F-FEEA8055FA34}" type="sibTrans" cxnId="{85AA0A19-E113-9347-9E36-F6830D29CF5C}">
      <dgm:prSet/>
      <dgm:spPr/>
      <dgm:t>
        <a:bodyPr/>
        <a:lstStyle/>
        <a:p>
          <a:endParaRPr lang="en-US"/>
        </a:p>
      </dgm:t>
    </dgm:pt>
    <dgm:pt modelId="{29187687-CD06-CD49-9C37-2941A0ED4D74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Mark Onwiler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Mizzou Student Media &amp; Governance Manager</a:t>
          </a:r>
        </a:p>
      </dgm:t>
    </dgm:pt>
    <dgm:pt modelId="{B5C1A3A0-5516-6040-B7B0-E6B5358E2EFA}" type="parTrans" cxnId="{3147E2D7-91D2-4844-B115-E0E41CE20192}">
      <dgm:prSet/>
      <dgm:spPr/>
      <dgm:t>
        <a:bodyPr/>
        <a:lstStyle/>
        <a:p>
          <a:endParaRPr lang="en-US"/>
        </a:p>
      </dgm:t>
    </dgm:pt>
    <dgm:pt modelId="{A38B3433-9470-3D43-B781-2FB1E6AB0E4E}" type="sibTrans" cxnId="{3147E2D7-91D2-4844-B115-E0E41CE20192}">
      <dgm:prSet/>
      <dgm:spPr/>
      <dgm:t>
        <a:bodyPr/>
        <a:lstStyle/>
        <a:p>
          <a:endParaRPr lang="en-US"/>
        </a:p>
      </dgm:t>
    </dgm:pt>
    <dgm:pt modelId="{7304CBD3-DAF4-9B42-8208-6C2CBA5E153D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VACANT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Associate Director, Student Engagement</a:t>
          </a:r>
        </a:p>
      </dgm:t>
    </dgm:pt>
    <dgm:pt modelId="{58412347-2D40-CE4D-8620-F90623F33963}" type="sibTrans" cxnId="{75B100F0-EDD4-8D4C-B955-832AB44EB4FA}">
      <dgm:prSet/>
      <dgm:spPr/>
      <dgm:t>
        <a:bodyPr/>
        <a:lstStyle/>
        <a:p>
          <a:endParaRPr lang="en-US"/>
        </a:p>
      </dgm:t>
    </dgm:pt>
    <dgm:pt modelId="{DDEA2856-CB0C-1B4C-8C31-C13E9F8841A5}" type="parTrans" cxnId="{75B100F0-EDD4-8D4C-B955-832AB44EB4FA}">
      <dgm:prSet/>
      <dgm:spPr/>
      <dgm:t>
        <a:bodyPr/>
        <a:lstStyle/>
        <a:p>
          <a:endParaRPr lang="en-US"/>
        </a:p>
      </dgm:t>
    </dgm:pt>
    <dgm:pt modelId="{D563D215-E0BC-D94D-9BC1-E5DE9A6AFCBD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Chris Jefferson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Director, </a:t>
          </a:r>
        </a:p>
        <a:p>
          <a:r>
            <a:rPr lang="en-US" sz="800" dirty="0">
              <a:latin typeface="Satoshi" pitchFamily="2" charset="77"/>
            </a:rPr>
            <a:t>Fraternity &amp; Sorority Life</a:t>
          </a:r>
        </a:p>
      </dgm:t>
    </dgm:pt>
    <dgm:pt modelId="{2C7D6B8E-BE36-F047-B90F-9F2732E029B4}" type="parTrans" cxnId="{D5E6147F-9AAE-6C4D-8DEF-6BD7FE3D9F7E}">
      <dgm:prSet/>
      <dgm:spPr/>
      <dgm:t>
        <a:bodyPr/>
        <a:lstStyle/>
        <a:p>
          <a:endParaRPr lang="en-US"/>
        </a:p>
      </dgm:t>
    </dgm:pt>
    <dgm:pt modelId="{449440D0-F33C-B545-B86C-4CD9250A0A5E}" type="sibTrans" cxnId="{D5E6147F-9AAE-6C4D-8DEF-6BD7FE3D9F7E}">
      <dgm:prSet/>
      <dgm:spPr/>
      <dgm:t>
        <a:bodyPr/>
        <a:lstStyle/>
        <a:p>
          <a:endParaRPr lang="en-US"/>
        </a:p>
      </dgm:t>
    </dgm:pt>
    <dgm:pt modelId="{AA6BA993-D030-2A4B-95A8-6C82B82A97BE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Andrea Jackson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Interim Assistant Director, Resource Centers</a:t>
          </a:r>
        </a:p>
      </dgm:t>
    </dgm:pt>
    <dgm:pt modelId="{A737F6D0-D9CF-924A-A039-5CBBB5C15F5F}" type="parTrans" cxnId="{3A9775A2-CEBE-D946-9E17-0ABFED885407}">
      <dgm:prSet/>
      <dgm:spPr/>
      <dgm:t>
        <a:bodyPr/>
        <a:lstStyle/>
        <a:p>
          <a:endParaRPr lang="en-US"/>
        </a:p>
      </dgm:t>
    </dgm:pt>
    <dgm:pt modelId="{A024D5D7-5F92-BF4F-A68C-2BC365631EED}" type="sibTrans" cxnId="{3A9775A2-CEBE-D946-9E17-0ABFED885407}">
      <dgm:prSet/>
      <dgm:spPr/>
      <dgm:t>
        <a:bodyPr/>
        <a:lstStyle/>
        <a:p>
          <a:endParaRPr lang="en-US"/>
        </a:p>
      </dgm:t>
    </dgm:pt>
    <dgm:pt modelId="{40282A8D-BA0B-4040-85E8-9E7899DC3A34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Katie Zvonek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Coordinator, 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Campus Activities</a:t>
          </a:r>
        </a:p>
      </dgm:t>
    </dgm:pt>
    <dgm:pt modelId="{D45DD053-76BD-684F-81EC-065E9630D9FB}" type="parTrans" cxnId="{4C56CC24-E3CA-3C46-873D-BEECA84F8EFF}">
      <dgm:prSet/>
      <dgm:spPr/>
      <dgm:t>
        <a:bodyPr/>
        <a:lstStyle/>
        <a:p>
          <a:endParaRPr lang="en-US"/>
        </a:p>
      </dgm:t>
    </dgm:pt>
    <dgm:pt modelId="{42CD5771-CB66-DA4D-A376-FC06ACA80C70}" type="sibTrans" cxnId="{4C56CC24-E3CA-3C46-873D-BEECA84F8EFF}">
      <dgm:prSet/>
      <dgm:spPr/>
      <dgm:t>
        <a:bodyPr/>
        <a:lstStyle/>
        <a:p>
          <a:endParaRPr lang="en-US"/>
        </a:p>
      </dgm:t>
    </dgm:pt>
    <dgm:pt modelId="{8D881637-4595-6B48-8D8D-5F4DCA856D6C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Kobe Soriano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Coordinator, 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Student Organizations</a:t>
          </a:r>
        </a:p>
      </dgm:t>
    </dgm:pt>
    <dgm:pt modelId="{9BC2BB7E-D56F-224A-860F-D1234047C9B0}" type="parTrans" cxnId="{EB6D0629-8ABB-0D49-B948-68287E97D4FE}">
      <dgm:prSet/>
      <dgm:spPr/>
      <dgm:t>
        <a:bodyPr/>
        <a:lstStyle/>
        <a:p>
          <a:endParaRPr lang="en-US"/>
        </a:p>
      </dgm:t>
    </dgm:pt>
    <dgm:pt modelId="{77471CAB-F0F8-674B-BF8A-1DF4A8948D20}" type="sibTrans" cxnId="{EB6D0629-8ABB-0D49-B948-68287E97D4FE}">
      <dgm:prSet/>
      <dgm:spPr/>
      <dgm:t>
        <a:bodyPr/>
        <a:lstStyle/>
        <a:p>
          <a:endParaRPr lang="en-US"/>
        </a:p>
      </dgm:t>
    </dgm:pt>
    <dgm:pt modelId="{624B8BBD-4E4D-B643-994D-24F5D102E90B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Em Smith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Coordinator,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Student Organizations</a:t>
          </a:r>
        </a:p>
      </dgm:t>
    </dgm:pt>
    <dgm:pt modelId="{447E29B6-5C09-1C41-977B-D247B1C7C587}" type="parTrans" cxnId="{2295CCA2-BD7D-F645-A6DC-5824205CBDA4}">
      <dgm:prSet/>
      <dgm:spPr/>
      <dgm:t>
        <a:bodyPr/>
        <a:lstStyle/>
        <a:p>
          <a:endParaRPr lang="en-US"/>
        </a:p>
      </dgm:t>
    </dgm:pt>
    <dgm:pt modelId="{CC2B1B56-58A5-EE44-9A61-11F294ABC893}" type="sibTrans" cxnId="{2295CCA2-BD7D-F645-A6DC-5824205CBDA4}">
      <dgm:prSet/>
      <dgm:spPr/>
      <dgm:t>
        <a:bodyPr/>
        <a:lstStyle/>
        <a:p>
          <a:endParaRPr lang="en-US"/>
        </a:p>
      </dgm:t>
    </dgm:pt>
    <dgm:pt modelId="{A878F939-1D51-1546-A813-95873A426DAA}">
      <dgm:prSet custT="1"/>
      <dgm:spPr/>
      <dgm:t>
        <a:bodyPr/>
        <a:lstStyle/>
        <a:p>
          <a:r>
            <a:rPr lang="en-US" sz="800" b="0" i="0" dirty="0">
              <a:latin typeface="Satoshi" pitchFamily="2" charset="77"/>
            </a:rPr>
            <a:t>VACANT</a:t>
          </a:r>
          <a:br>
            <a:rPr lang="en-US" sz="800" b="0" i="0" dirty="0">
              <a:latin typeface="Satoshi" pitchFamily="2" charset="77"/>
            </a:rPr>
          </a:br>
          <a:r>
            <a:rPr lang="en-US" sz="800" b="0" i="0" dirty="0">
              <a:latin typeface="Satoshi" pitchFamily="2" charset="77"/>
            </a:rPr>
            <a:t>Assistant Director, </a:t>
          </a:r>
        </a:p>
        <a:p>
          <a:r>
            <a:rPr lang="en-US" sz="800" b="0" i="0" dirty="0">
              <a:latin typeface="Satoshi" pitchFamily="2" charset="77"/>
            </a:rPr>
            <a:t>Fraternity &amp; Sorority Life</a:t>
          </a:r>
        </a:p>
      </dgm:t>
    </dgm:pt>
    <dgm:pt modelId="{CB177FFA-0246-7A4E-8140-9918B66510F8}" type="parTrans" cxnId="{36A4A5DD-481D-C84D-9B56-5694E5C6CC6D}">
      <dgm:prSet/>
      <dgm:spPr/>
      <dgm:t>
        <a:bodyPr/>
        <a:lstStyle/>
        <a:p>
          <a:endParaRPr lang="en-US"/>
        </a:p>
      </dgm:t>
    </dgm:pt>
    <dgm:pt modelId="{DAA6E889-66A8-E34E-94A1-0643FE3DA9C1}" type="sibTrans" cxnId="{36A4A5DD-481D-C84D-9B56-5694E5C6CC6D}">
      <dgm:prSet/>
      <dgm:spPr/>
      <dgm:t>
        <a:bodyPr/>
        <a:lstStyle/>
        <a:p>
          <a:endParaRPr lang="en-US"/>
        </a:p>
      </dgm:t>
    </dgm:pt>
    <dgm:pt modelId="{3752704F-5CD2-A24D-87C3-92D66FBE33F7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Cody Sallee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Assistant Director,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Fraternity &amp; Sorority Life</a:t>
          </a:r>
        </a:p>
      </dgm:t>
    </dgm:pt>
    <dgm:pt modelId="{A081116B-A9B5-ED4F-A738-16FC85204589}" type="parTrans" cxnId="{B8CA81BE-3876-624A-844E-F26385CB7D5F}">
      <dgm:prSet/>
      <dgm:spPr/>
      <dgm:t>
        <a:bodyPr/>
        <a:lstStyle/>
        <a:p>
          <a:endParaRPr lang="en-US"/>
        </a:p>
      </dgm:t>
    </dgm:pt>
    <dgm:pt modelId="{E9484AC9-0859-3943-8DF2-90546FD27F62}" type="sibTrans" cxnId="{B8CA81BE-3876-624A-844E-F26385CB7D5F}">
      <dgm:prSet/>
      <dgm:spPr/>
      <dgm:t>
        <a:bodyPr/>
        <a:lstStyle/>
        <a:p>
          <a:endParaRPr lang="en-US"/>
        </a:p>
      </dgm:t>
    </dgm:pt>
    <dgm:pt modelId="{DE6A9D5C-4973-4245-B808-DE49C983455E}">
      <dgm:prSet custT="1"/>
      <dgm:spPr/>
      <dgm:t>
        <a:bodyPr/>
        <a:lstStyle/>
        <a:p>
          <a:r>
            <a:rPr lang="en-US" sz="800" dirty="0">
              <a:latin typeface="Satoshi" pitchFamily="2" charset="77"/>
            </a:rPr>
            <a:t>VACANT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IFC &amp; NPHC Coordinator, </a:t>
          </a:r>
        </a:p>
        <a:p>
          <a:r>
            <a:rPr lang="en-US" sz="800" dirty="0">
              <a:latin typeface="Satoshi" pitchFamily="2" charset="77"/>
            </a:rPr>
            <a:t>Fraternity &amp; Sorority Life</a:t>
          </a:r>
        </a:p>
      </dgm:t>
    </dgm:pt>
    <dgm:pt modelId="{7DF69E74-39BB-2348-B864-B714FE9AC3DD}" type="parTrans" cxnId="{84D50F23-F202-154E-9417-59B77B4F87C6}">
      <dgm:prSet/>
      <dgm:spPr/>
      <dgm:t>
        <a:bodyPr/>
        <a:lstStyle/>
        <a:p>
          <a:endParaRPr lang="en-US"/>
        </a:p>
      </dgm:t>
    </dgm:pt>
    <dgm:pt modelId="{5DFE4AEE-022D-B748-A5B5-B42B152A183C}" type="sibTrans" cxnId="{84D50F23-F202-154E-9417-59B77B4F87C6}">
      <dgm:prSet/>
      <dgm:spPr/>
      <dgm:t>
        <a:bodyPr/>
        <a:lstStyle/>
        <a:p>
          <a:endParaRPr lang="en-US"/>
        </a:p>
      </dgm:t>
    </dgm:pt>
    <dgm:pt modelId="{62E3B9AF-6827-1845-9507-3AD378EB726F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Camille Davis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MGC &amp; PHA Coordinator, Fraternity &amp; Sorority Life</a:t>
          </a:r>
        </a:p>
      </dgm:t>
    </dgm:pt>
    <dgm:pt modelId="{E216AE83-C25A-1847-AE6E-B93C133E8B32}" type="parTrans" cxnId="{B4B57451-8126-FC4E-9C50-B5045D863193}">
      <dgm:prSet/>
      <dgm:spPr/>
      <dgm:t>
        <a:bodyPr/>
        <a:lstStyle/>
        <a:p>
          <a:endParaRPr lang="en-US"/>
        </a:p>
      </dgm:t>
    </dgm:pt>
    <dgm:pt modelId="{B6F1374B-E8F3-6648-8224-13D2A25B0073}" type="sibTrans" cxnId="{B4B57451-8126-FC4E-9C50-B5045D863193}">
      <dgm:prSet/>
      <dgm:spPr/>
      <dgm:t>
        <a:bodyPr/>
        <a:lstStyle/>
        <a:p>
          <a:endParaRPr lang="en-US"/>
        </a:p>
      </dgm:t>
    </dgm:pt>
    <dgm:pt modelId="{AC23DAEA-2C94-1C40-A87D-83D5A6015437}">
      <dgm:prSet custT="1"/>
      <dgm:spPr/>
      <dgm:t>
        <a:bodyPr/>
        <a:lstStyle/>
        <a:p>
          <a:r>
            <a:rPr lang="en-US" sz="800" dirty="0">
              <a:latin typeface="Satoshi" pitchFamily="2" charset="77"/>
            </a:rPr>
            <a:t>Graduate Assistant</a:t>
          </a:r>
        </a:p>
      </dgm:t>
    </dgm:pt>
    <dgm:pt modelId="{E8D81157-75F4-2C4A-959D-EAFC14CAE530}" type="parTrans" cxnId="{7BFE6514-5086-BA46-8564-5E632B2EFD9E}">
      <dgm:prSet/>
      <dgm:spPr/>
      <dgm:t>
        <a:bodyPr/>
        <a:lstStyle/>
        <a:p>
          <a:endParaRPr lang="en-US"/>
        </a:p>
      </dgm:t>
    </dgm:pt>
    <dgm:pt modelId="{F4C2C01A-047A-CC4C-AD97-E776A001D249}" type="sibTrans" cxnId="{7BFE6514-5086-BA46-8564-5E632B2EFD9E}">
      <dgm:prSet/>
      <dgm:spPr/>
      <dgm:t>
        <a:bodyPr/>
        <a:lstStyle/>
        <a:p>
          <a:endParaRPr lang="en-US"/>
        </a:p>
      </dgm:t>
    </dgm:pt>
    <dgm:pt modelId="{87F6317D-AB4A-ED43-A07C-05625F6B7742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Hope Bottomley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Program Manager</a:t>
          </a:r>
        </a:p>
      </dgm:t>
    </dgm:pt>
    <dgm:pt modelId="{69DBA56C-14D1-4141-AE78-D7A21988A2BE}" type="parTrans" cxnId="{6AE242F0-4F57-F14E-994D-2ADA327A6473}">
      <dgm:prSet/>
      <dgm:spPr/>
      <dgm:t>
        <a:bodyPr/>
        <a:lstStyle/>
        <a:p>
          <a:endParaRPr lang="en-US"/>
        </a:p>
      </dgm:t>
    </dgm:pt>
    <dgm:pt modelId="{BCB2FFC4-064B-084D-99E2-1817CE53CDA1}" type="sibTrans" cxnId="{6AE242F0-4F57-F14E-994D-2ADA327A6473}">
      <dgm:prSet/>
      <dgm:spPr/>
      <dgm:t>
        <a:bodyPr/>
        <a:lstStyle/>
        <a:p>
          <a:endParaRPr lang="en-US"/>
        </a:p>
      </dgm:t>
    </dgm:pt>
    <dgm:pt modelId="{500CDDB9-C8D3-E148-B919-C94EA9B36112}">
      <dgm:prSet custT="1"/>
      <dgm:spPr/>
      <dgm:t>
        <a:bodyPr/>
        <a:lstStyle/>
        <a:p>
          <a:r>
            <a:rPr lang="en-US" sz="800" b="1" i="0" dirty="0" err="1">
              <a:latin typeface="Satoshi" pitchFamily="2" charset="77"/>
            </a:rPr>
            <a:t>Dekarte</a:t>
          </a:r>
          <a:r>
            <a:rPr lang="en-US" sz="800" b="1" i="0" dirty="0">
              <a:latin typeface="Satoshi" pitchFamily="2" charset="77"/>
            </a:rPr>
            <a:t> Lynch</a:t>
          </a:r>
          <a:r>
            <a:rPr lang="en-US" sz="800" dirty="0">
              <a:latin typeface="Satoshi" pitchFamily="2" charset="77"/>
            </a:rPr>
            <a:t> Assistant Director, Leadership Programs</a:t>
          </a:r>
        </a:p>
      </dgm:t>
    </dgm:pt>
    <dgm:pt modelId="{442076ED-D9DC-9049-92B3-C23AD3F73EAE}" type="parTrans" cxnId="{B03B34F1-DDA0-7348-B3E9-9C48FD1306C1}">
      <dgm:prSet/>
      <dgm:spPr/>
      <dgm:t>
        <a:bodyPr/>
        <a:lstStyle/>
        <a:p>
          <a:endParaRPr lang="en-US"/>
        </a:p>
      </dgm:t>
    </dgm:pt>
    <dgm:pt modelId="{90E53676-5852-9741-9547-E07DB4FB84EB}" type="sibTrans" cxnId="{B03B34F1-DDA0-7348-B3E9-9C48FD1306C1}">
      <dgm:prSet/>
      <dgm:spPr/>
      <dgm:t>
        <a:bodyPr/>
        <a:lstStyle/>
        <a:p>
          <a:endParaRPr lang="en-US"/>
        </a:p>
      </dgm:t>
    </dgm:pt>
    <dgm:pt modelId="{23565CCD-377F-984F-A19D-79CE6948285F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Brad Jones 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Coordinator, Sustainability &amp; Service</a:t>
          </a:r>
        </a:p>
      </dgm:t>
    </dgm:pt>
    <dgm:pt modelId="{4CB129D7-D808-084A-8E28-1B67ABB7654F}" type="parTrans" cxnId="{90AE6793-ED74-EC41-9036-C0EBD7C3D95E}">
      <dgm:prSet/>
      <dgm:spPr/>
      <dgm:t>
        <a:bodyPr/>
        <a:lstStyle/>
        <a:p>
          <a:endParaRPr lang="en-US"/>
        </a:p>
      </dgm:t>
    </dgm:pt>
    <dgm:pt modelId="{60BB1FBD-9DFC-5548-927F-51F1FDE6F5AC}" type="sibTrans" cxnId="{90AE6793-ED74-EC41-9036-C0EBD7C3D95E}">
      <dgm:prSet/>
      <dgm:spPr/>
      <dgm:t>
        <a:bodyPr/>
        <a:lstStyle/>
        <a:p>
          <a:endParaRPr lang="en-US"/>
        </a:p>
      </dgm:t>
    </dgm:pt>
    <dgm:pt modelId="{CCEE13A7-E30B-CB40-AD43-5AA750BF52AD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Gavin Aitken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Coordinator, Leadership Programs</a:t>
          </a:r>
        </a:p>
      </dgm:t>
    </dgm:pt>
    <dgm:pt modelId="{F1F14BA9-38E5-1A43-9B96-18CED00B1E9F}" type="parTrans" cxnId="{03437734-00DF-E74F-9B83-8FAAFCEF4F3A}">
      <dgm:prSet/>
      <dgm:spPr/>
      <dgm:t>
        <a:bodyPr/>
        <a:lstStyle/>
        <a:p>
          <a:endParaRPr lang="en-US"/>
        </a:p>
      </dgm:t>
    </dgm:pt>
    <dgm:pt modelId="{629A4CAA-8E73-9E4B-9588-EA23E8F52DBC}" type="sibTrans" cxnId="{03437734-00DF-E74F-9B83-8FAAFCEF4F3A}">
      <dgm:prSet/>
      <dgm:spPr/>
      <dgm:t>
        <a:bodyPr/>
        <a:lstStyle/>
        <a:p>
          <a:endParaRPr lang="en-US"/>
        </a:p>
      </dgm:t>
    </dgm:pt>
    <dgm:pt modelId="{DF4352C4-99F2-7C4A-B0DE-57ED4BFE7A34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Holly Parsons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Business Support Specialist II</a:t>
          </a:r>
        </a:p>
      </dgm:t>
    </dgm:pt>
    <dgm:pt modelId="{F6759C1C-5226-C74F-A480-201E9AE02115}" type="parTrans" cxnId="{6C110634-A1AC-B945-911E-F5CF4267004C}">
      <dgm:prSet/>
      <dgm:spPr/>
      <dgm:t>
        <a:bodyPr/>
        <a:lstStyle/>
        <a:p>
          <a:endParaRPr lang="en-US"/>
        </a:p>
      </dgm:t>
    </dgm:pt>
    <dgm:pt modelId="{7C066511-AC57-D14D-AFB4-7E3E1AB64E2A}" type="sibTrans" cxnId="{6C110634-A1AC-B945-911E-F5CF4267004C}">
      <dgm:prSet/>
      <dgm:spPr/>
      <dgm:t>
        <a:bodyPr/>
        <a:lstStyle/>
        <a:p>
          <a:endParaRPr lang="en-US"/>
        </a:p>
      </dgm:t>
    </dgm:pt>
    <dgm:pt modelId="{12152E2F-AB58-0443-BA6F-4804FE6DCAAF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Amy Loyd</a:t>
          </a:r>
          <a:br>
            <a:rPr lang="en-US" sz="800" b="0" i="0" dirty="0">
              <a:latin typeface="Satoshi Medium" pitchFamily="2" charset="77"/>
            </a:rPr>
          </a:br>
          <a:r>
            <a:rPr lang="en-US" sz="800" dirty="0">
              <a:latin typeface="Satoshi" pitchFamily="2" charset="77"/>
            </a:rPr>
            <a:t>Sr. Director, Student Engagement &amp; Leadership</a:t>
          </a:r>
        </a:p>
      </dgm:t>
    </dgm:pt>
    <dgm:pt modelId="{7B9BBD4F-C1BF-4640-B7EF-B300E6A4321A}" type="sibTrans" cxnId="{DA618BC8-1B6F-BB4C-9443-661188890A1A}">
      <dgm:prSet/>
      <dgm:spPr/>
      <dgm:t>
        <a:bodyPr/>
        <a:lstStyle/>
        <a:p>
          <a:endParaRPr lang="en-US"/>
        </a:p>
      </dgm:t>
    </dgm:pt>
    <dgm:pt modelId="{5EB74FE9-56AE-8448-A4A0-24ED395D6D0C}" type="parTrans" cxnId="{DA618BC8-1B6F-BB4C-9443-661188890A1A}">
      <dgm:prSet/>
      <dgm:spPr/>
      <dgm:t>
        <a:bodyPr/>
        <a:lstStyle/>
        <a:p>
          <a:endParaRPr lang="en-US"/>
        </a:p>
      </dgm:t>
    </dgm:pt>
    <dgm:pt modelId="{21D8E7E9-B656-4A89-8973-572986D06AFF}">
      <dgm:prSet custT="1"/>
      <dgm:spPr/>
      <dgm:t>
        <a:bodyPr/>
        <a:lstStyle/>
        <a:p>
          <a:r>
            <a:rPr lang="en-US" sz="800" b="1" dirty="0">
              <a:latin typeface="Satoshi" pitchFamily="2" charset="77"/>
            </a:rPr>
            <a:t>Nellani Sullivan </a:t>
          </a:r>
          <a:r>
            <a:rPr lang="en-US" sz="800" dirty="0">
              <a:latin typeface="Satoshi" pitchFamily="2" charset="77"/>
            </a:rPr>
            <a:t>Coordinator, Campus Activities</a:t>
          </a:r>
        </a:p>
      </dgm:t>
    </dgm:pt>
    <dgm:pt modelId="{7A48E12F-CF03-4E4B-AF2D-237AEE3ED39B}" type="parTrans" cxnId="{ED6C2E9E-F4B8-40B0-99D2-540732FEFD3A}">
      <dgm:prSet/>
      <dgm:spPr/>
      <dgm:t>
        <a:bodyPr/>
        <a:lstStyle/>
        <a:p>
          <a:endParaRPr lang="en-US"/>
        </a:p>
      </dgm:t>
    </dgm:pt>
    <dgm:pt modelId="{06413412-671E-4294-82A5-DD70F331217E}" type="sibTrans" cxnId="{ED6C2E9E-F4B8-40B0-99D2-540732FEFD3A}">
      <dgm:prSet/>
      <dgm:spPr/>
      <dgm:t>
        <a:bodyPr/>
        <a:lstStyle/>
        <a:p>
          <a:endParaRPr lang="en-US"/>
        </a:p>
      </dgm:t>
    </dgm:pt>
    <dgm:pt modelId="{5D8E13E2-814D-41DC-A0CC-1C9CF312E3F1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Kevin Coughlin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Coordinator, </a:t>
          </a:r>
        </a:p>
        <a:p>
          <a:r>
            <a:rPr lang="en-US" sz="800" dirty="0">
              <a:latin typeface="Satoshi" pitchFamily="2" charset="77"/>
            </a:rPr>
            <a:t>Student Government &amp; Auxiliaries</a:t>
          </a:r>
        </a:p>
      </dgm:t>
    </dgm:pt>
    <dgm:pt modelId="{12EA876C-B9D1-45AD-BE38-7FA5692723F6}" type="parTrans" cxnId="{8BC3A651-18E4-49A1-B5AB-D97199892247}">
      <dgm:prSet/>
      <dgm:spPr/>
      <dgm:t>
        <a:bodyPr/>
        <a:lstStyle/>
        <a:p>
          <a:endParaRPr lang="en-US"/>
        </a:p>
      </dgm:t>
    </dgm:pt>
    <dgm:pt modelId="{E125B260-E4C0-4D79-B484-9C6FFCA55310}" type="sibTrans" cxnId="{8BC3A651-18E4-49A1-B5AB-D97199892247}">
      <dgm:prSet/>
      <dgm:spPr/>
      <dgm:t>
        <a:bodyPr/>
        <a:lstStyle/>
        <a:p>
          <a:endParaRPr lang="en-US"/>
        </a:p>
      </dgm:t>
    </dgm:pt>
    <dgm:pt modelId="{A61EE33A-4325-4FBA-9A6E-6F2293F3863F}">
      <dgm:prSet custT="1"/>
      <dgm:spPr/>
      <dgm:t>
        <a:bodyPr/>
        <a:lstStyle/>
        <a:p>
          <a:r>
            <a:rPr lang="en-US" sz="800">
              <a:latin typeface="Satoshi" pitchFamily="2" charset="77"/>
            </a:rPr>
            <a:t>MSA GA </a:t>
          </a:r>
          <a:endParaRPr lang="en-US" sz="800" dirty="0">
            <a:latin typeface="Satoshi" pitchFamily="2" charset="77"/>
          </a:endParaRPr>
        </a:p>
      </dgm:t>
    </dgm:pt>
    <dgm:pt modelId="{04E4C8B2-082E-4BA4-BEE2-165805DA96DF}" type="parTrans" cxnId="{2418391D-4D0D-4B1F-BBE0-1F11789454BE}">
      <dgm:prSet/>
      <dgm:spPr/>
      <dgm:t>
        <a:bodyPr/>
        <a:lstStyle/>
        <a:p>
          <a:endParaRPr lang="en-US"/>
        </a:p>
      </dgm:t>
    </dgm:pt>
    <dgm:pt modelId="{12FA800F-A489-4993-B36A-4DBF889191C8}" type="sibTrans" cxnId="{2418391D-4D0D-4B1F-BBE0-1F11789454BE}">
      <dgm:prSet/>
      <dgm:spPr/>
      <dgm:t>
        <a:bodyPr/>
        <a:lstStyle/>
        <a:p>
          <a:endParaRPr lang="en-US"/>
        </a:p>
      </dgm:t>
    </dgm:pt>
    <dgm:pt modelId="{954A0C00-3462-4C3C-B70E-A0ABC06D4128}">
      <dgm:prSet custT="1"/>
      <dgm:spPr/>
      <dgm:t>
        <a:bodyPr/>
        <a:lstStyle/>
        <a:p>
          <a:r>
            <a:rPr lang="en-US" sz="800" b="1" i="0" dirty="0">
              <a:latin typeface="Satoshi" pitchFamily="2" charset="77"/>
            </a:rPr>
            <a:t>Jessica “JJ” Hendrickson </a:t>
          </a:r>
          <a:br>
            <a:rPr lang="en-US" sz="800" dirty="0">
              <a:latin typeface="Satoshi" pitchFamily="2" charset="77"/>
            </a:rPr>
          </a:br>
          <a:r>
            <a:rPr lang="en-US" sz="800" dirty="0">
              <a:latin typeface="Satoshi" pitchFamily="2" charset="77"/>
            </a:rPr>
            <a:t>Coordinator, Service Programs</a:t>
          </a:r>
        </a:p>
      </dgm:t>
    </dgm:pt>
    <dgm:pt modelId="{D2AE0338-BD45-452C-9A3C-E15E0312E930}" type="parTrans" cxnId="{AC03DB6D-0F12-446C-988F-7B222D71352C}">
      <dgm:prSet/>
      <dgm:spPr/>
      <dgm:t>
        <a:bodyPr/>
        <a:lstStyle/>
        <a:p>
          <a:endParaRPr lang="en-US"/>
        </a:p>
      </dgm:t>
    </dgm:pt>
    <dgm:pt modelId="{732CB7E9-216B-4507-9797-AA947766D4C3}" type="sibTrans" cxnId="{AC03DB6D-0F12-446C-988F-7B222D71352C}">
      <dgm:prSet/>
      <dgm:spPr/>
      <dgm:t>
        <a:bodyPr/>
        <a:lstStyle/>
        <a:p>
          <a:endParaRPr lang="en-US"/>
        </a:p>
      </dgm:t>
    </dgm:pt>
    <dgm:pt modelId="{5256BD94-DE0C-4FFE-ADED-57EC5D9683D9}">
      <dgm:prSet custT="1"/>
      <dgm:spPr/>
      <dgm:t>
        <a:bodyPr/>
        <a:lstStyle/>
        <a:p>
          <a:r>
            <a:rPr lang="en-US" sz="800" dirty="0">
              <a:latin typeface="Satoshi" pitchFamily="2" charset="77"/>
            </a:rPr>
            <a:t>5 Student Ambassadors</a:t>
          </a:r>
        </a:p>
        <a:p>
          <a:r>
            <a:rPr lang="en-US" sz="800" dirty="0">
              <a:latin typeface="Satoshi" pitchFamily="2" charset="77"/>
            </a:rPr>
            <a:t>Fraternity &amp; Sorority Life</a:t>
          </a:r>
        </a:p>
      </dgm:t>
    </dgm:pt>
    <dgm:pt modelId="{7ABB9A55-C002-44FA-A5EF-73F988C91DE7}" type="parTrans" cxnId="{1152F2A6-67E6-45A6-9523-50CB3F7F92F4}">
      <dgm:prSet/>
      <dgm:spPr/>
      <dgm:t>
        <a:bodyPr/>
        <a:lstStyle/>
        <a:p>
          <a:endParaRPr lang="en-US"/>
        </a:p>
      </dgm:t>
    </dgm:pt>
    <dgm:pt modelId="{97D5E7B9-1DDD-4BE5-B190-170E03C460E2}" type="sibTrans" cxnId="{1152F2A6-67E6-45A6-9523-50CB3F7F92F4}">
      <dgm:prSet/>
      <dgm:spPr/>
      <dgm:t>
        <a:bodyPr/>
        <a:lstStyle/>
        <a:p>
          <a:endParaRPr lang="en-US"/>
        </a:p>
      </dgm:t>
    </dgm:pt>
    <dgm:pt modelId="{45E7139B-F2C2-43C4-A149-2ED21EED85CE}">
      <dgm:prSet custT="1"/>
      <dgm:spPr/>
      <dgm:t>
        <a:bodyPr/>
        <a:lstStyle/>
        <a:p>
          <a:r>
            <a:rPr lang="en-US" sz="800" dirty="0">
              <a:latin typeface="Satoshi" pitchFamily="2" charset="77"/>
            </a:rPr>
            <a:t>5 GAs</a:t>
          </a:r>
        </a:p>
      </dgm:t>
    </dgm:pt>
    <dgm:pt modelId="{18645802-CA6B-4A33-A042-AFE92987B5DC}" type="parTrans" cxnId="{3AA1869A-F129-44AD-AF5E-6FB3E65A66B6}">
      <dgm:prSet/>
      <dgm:spPr/>
      <dgm:t>
        <a:bodyPr/>
        <a:lstStyle/>
        <a:p>
          <a:endParaRPr lang="en-US"/>
        </a:p>
      </dgm:t>
    </dgm:pt>
    <dgm:pt modelId="{C8061140-A8F1-4FB7-B73F-36E01F80E9C0}" type="sibTrans" cxnId="{3AA1869A-F129-44AD-AF5E-6FB3E65A66B6}">
      <dgm:prSet/>
      <dgm:spPr/>
      <dgm:t>
        <a:bodyPr/>
        <a:lstStyle/>
        <a:p>
          <a:endParaRPr lang="en-US"/>
        </a:p>
      </dgm:t>
    </dgm:pt>
    <dgm:pt modelId="{27C51CCD-E434-4845-8527-B0F1FECCD126}" type="asst">
      <dgm:prSet phldrT="[Text]" phldr="0" custT="1"/>
      <dgm:spPr/>
      <dgm:t>
        <a:bodyPr/>
        <a:lstStyle/>
        <a:p>
          <a:r>
            <a:rPr lang="en-US" sz="800" b="1" dirty="0">
              <a:latin typeface="Satoshi" pitchFamily="50" charset="0"/>
            </a:rPr>
            <a:t>Patrick Ellison </a:t>
          </a:r>
          <a:r>
            <a:rPr lang="en-US" sz="800" dirty="0">
              <a:latin typeface="Satoshi" pitchFamily="50" charset="0"/>
            </a:rPr>
            <a:t>Business Support Specialist Sr</a:t>
          </a:r>
          <a:r>
            <a:rPr lang="en-US" sz="700" dirty="0">
              <a:latin typeface="Satoshi" pitchFamily="50" charset="0"/>
            </a:rPr>
            <a:t>.</a:t>
          </a:r>
        </a:p>
      </dgm:t>
    </dgm:pt>
    <dgm:pt modelId="{24D833AB-5715-4676-B3EE-EF761D916905}" type="parTrans" cxnId="{4C5DC8F3-B19F-4574-8E1A-B1FE5C15657D}">
      <dgm:prSet/>
      <dgm:spPr/>
      <dgm:t>
        <a:bodyPr/>
        <a:lstStyle/>
        <a:p>
          <a:endParaRPr lang="en-US"/>
        </a:p>
      </dgm:t>
    </dgm:pt>
    <dgm:pt modelId="{1A5C16D2-217D-472F-ACED-B064F18EA210}" type="sibTrans" cxnId="{4C5DC8F3-B19F-4574-8E1A-B1FE5C15657D}">
      <dgm:prSet/>
      <dgm:spPr/>
      <dgm:t>
        <a:bodyPr/>
        <a:lstStyle/>
        <a:p>
          <a:endParaRPr lang="en-US"/>
        </a:p>
      </dgm:t>
    </dgm:pt>
    <dgm:pt modelId="{B1FA8971-A947-4D40-8BFC-3F3EA5E725BD}" type="pres">
      <dgm:prSet presAssocID="{F9419A28-4F53-6B48-92F8-8B67901AEEE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A766EB-337F-754E-A816-D753AEE3F3AC}" type="pres">
      <dgm:prSet presAssocID="{056F51DD-1CFE-3E48-8162-3F625FCAA516}" presName="hierRoot1" presStyleCnt="0">
        <dgm:presLayoutVars>
          <dgm:hierBranch val="init"/>
        </dgm:presLayoutVars>
      </dgm:prSet>
      <dgm:spPr/>
    </dgm:pt>
    <dgm:pt modelId="{C7A88760-CCDA-9146-B96D-FDBA370480EC}" type="pres">
      <dgm:prSet presAssocID="{056F51DD-1CFE-3E48-8162-3F625FCAA516}" presName="rootComposite1" presStyleCnt="0"/>
      <dgm:spPr/>
    </dgm:pt>
    <dgm:pt modelId="{C2412370-D58D-0C48-BFD1-17631B8F7FC9}" type="pres">
      <dgm:prSet presAssocID="{056F51DD-1CFE-3E48-8162-3F625FCAA516}" presName="rootText1" presStyleLbl="node0" presStyleIdx="0" presStyleCnt="1" custScaleX="284278" custScaleY="91224" custLinFactNeighborX="727" custLinFactNeighborY="10397">
        <dgm:presLayoutVars>
          <dgm:chPref val="3"/>
        </dgm:presLayoutVars>
      </dgm:prSet>
      <dgm:spPr/>
    </dgm:pt>
    <dgm:pt modelId="{09DF3978-0EBC-1F49-8A6B-DAEF7C2A3F10}" type="pres">
      <dgm:prSet presAssocID="{056F51DD-1CFE-3E48-8162-3F625FCAA516}" presName="rootConnector1" presStyleLbl="node1" presStyleIdx="0" presStyleCnt="0"/>
      <dgm:spPr/>
    </dgm:pt>
    <dgm:pt modelId="{E4C8AC03-68BF-4344-9643-9C6897818D61}" type="pres">
      <dgm:prSet presAssocID="{056F51DD-1CFE-3E48-8162-3F625FCAA516}" presName="hierChild2" presStyleCnt="0"/>
      <dgm:spPr/>
    </dgm:pt>
    <dgm:pt modelId="{5392FBD7-61F0-CA42-96DD-7D779C4D9680}" type="pres">
      <dgm:prSet presAssocID="{5EB74FE9-56AE-8448-A4A0-24ED395D6D0C}" presName="Name37" presStyleLbl="parChTrans1D2" presStyleIdx="0" presStyleCnt="1"/>
      <dgm:spPr/>
    </dgm:pt>
    <dgm:pt modelId="{703A0253-0F7B-4748-AD4B-7688D9F47024}" type="pres">
      <dgm:prSet presAssocID="{12152E2F-AB58-0443-BA6F-4804FE6DCAAF}" presName="hierRoot2" presStyleCnt="0">
        <dgm:presLayoutVars>
          <dgm:hierBranch val="init"/>
        </dgm:presLayoutVars>
      </dgm:prSet>
      <dgm:spPr/>
    </dgm:pt>
    <dgm:pt modelId="{952BD92F-3968-BB48-B857-2A1B4C78068A}" type="pres">
      <dgm:prSet presAssocID="{12152E2F-AB58-0443-BA6F-4804FE6DCAAF}" presName="rootComposite" presStyleCnt="0"/>
      <dgm:spPr/>
    </dgm:pt>
    <dgm:pt modelId="{B35701D0-45CB-6248-A4F9-500B53C062D6}" type="pres">
      <dgm:prSet presAssocID="{12152E2F-AB58-0443-BA6F-4804FE6DCAAF}" presName="rootText" presStyleLbl="node2" presStyleIdx="0" presStyleCnt="1" custScaleX="208135" custScaleY="146410" custLinFactNeighborX="1044">
        <dgm:presLayoutVars>
          <dgm:chPref val="3"/>
        </dgm:presLayoutVars>
      </dgm:prSet>
      <dgm:spPr/>
    </dgm:pt>
    <dgm:pt modelId="{67D6F3F7-1399-0E48-A82A-223FC16ECE52}" type="pres">
      <dgm:prSet presAssocID="{12152E2F-AB58-0443-BA6F-4804FE6DCAAF}" presName="rootConnector" presStyleLbl="node2" presStyleIdx="0" presStyleCnt="1"/>
      <dgm:spPr/>
    </dgm:pt>
    <dgm:pt modelId="{549DB809-A457-0747-A95C-4AC1F6DCCB12}" type="pres">
      <dgm:prSet presAssocID="{12152E2F-AB58-0443-BA6F-4804FE6DCAAF}" presName="hierChild4" presStyleCnt="0"/>
      <dgm:spPr/>
    </dgm:pt>
    <dgm:pt modelId="{2CD3D9E7-06BF-9B4D-84F8-012CD4A22CD5}" type="pres">
      <dgm:prSet presAssocID="{2C7D6B8E-BE36-F047-B90F-9F2732E029B4}" presName="Name37" presStyleLbl="parChTrans1D3" presStyleIdx="0" presStyleCnt="6"/>
      <dgm:spPr/>
    </dgm:pt>
    <dgm:pt modelId="{40699E24-6DD9-9D4A-8301-9CFC447D2448}" type="pres">
      <dgm:prSet presAssocID="{D563D215-E0BC-D94D-9BC1-E5DE9A6AFCBD}" presName="hierRoot2" presStyleCnt="0">
        <dgm:presLayoutVars>
          <dgm:hierBranch/>
        </dgm:presLayoutVars>
      </dgm:prSet>
      <dgm:spPr/>
    </dgm:pt>
    <dgm:pt modelId="{017EB7A9-A9A3-2A41-91E1-C73F035C5773}" type="pres">
      <dgm:prSet presAssocID="{D563D215-E0BC-D94D-9BC1-E5DE9A6AFCBD}" presName="rootComposite" presStyleCnt="0"/>
      <dgm:spPr/>
    </dgm:pt>
    <dgm:pt modelId="{FD3C2CE6-C630-3A4C-86F3-CF84A9827444}" type="pres">
      <dgm:prSet presAssocID="{D563D215-E0BC-D94D-9BC1-E5DE9A6AFCBD}" presName="rootText" presStyleLbl="node3" presStyleIdx="0" presStyleCnt="5" custScaleX="127122" custScaleY="158731">
        <dgm:presLayoutVars>
          <dgm:chPref val="3"/>
        </dgm:presLayoutVars>
      </dgm:prSet>
      <dgm:spPr/>
    </dgm:pt>
    <dgm:pt modelId="{5CDA740D-EA4F-B848-8A3D-FCE6846E2664}" type="pres">
      <dgm:prSet presAssocID="{D563D215-E0BC-D94D-9BC1-E5DE9A6AFCBD}" presName="rootConnector" presStyleLbl="node3" presStyleIdx="0" presStyleCnt="5"/>
      <dgm:spPr/>
    </dgm:pt>
    <dgm:pt modelId="{A7A79E24-E37B-3445-9971-FA64B7AD05AA}" type="pres">
      <dgm:prSet presAssocID="{D563D215-E0BC-D94D-9BC1-E5DE9A6AFCBD}" presName="hierChild4" presStyleCnt="0"/>
      <dgm:spPr/>
    </dgm:pt>
    <dgm:pt modelId="{7702C79C-E465-014D-B1B9-3A66F7D24782}" type="pres">
      <dgm:prSet presAssocID="{CB177FFA-0246-7A4E-8140-9918B66510F8}" presName="Name35" presStyleLbl="parChTrans1D4" presStyleIdx="0" presStyleCnt="19"/>
      <dgm:spPr/>
    </dgm:pt>
    <dgm:pt modelId="{4FCC6ED3-3777-A042-AA5A-A0381C6575FF}" type="pres">
      <dgm:prSet presAssocID="{A878F939-1D51-1546-A813-95873A426DAA}" presName="hierRoot2" presStyleCnt="0">
        <dgm:presLayoutVars>
          <dgm:hierBranch val="init"/>
        </dgm:presLayoutVars>
      </dgm:prSet>
      <dgm:spPr/>
    </dgm:pt>
    <dgm:pt modelId="{7CF883D7-E965-7E49-B93A-245C7D5EE4E4}" type="pres">
      <dgm:prSet presAssocID="{A878F939-1D51-1546-A813-95873A426DAA}" presName="rootComposite" presStyleCnt="0"/>
      <dgm:spPr/>
    </dgm:pt>
    <dgm:pt modelId="{69C74863-EFB7-B749-99BB-1E5E2CBBE9BF}" type="pres">
      <dgm:prSet presAssocID="{A878F939-1D51-1546-A813-95873A426DAA}" presName="rootText" presStyleLbl="node4" presStyleIdx="0" presStyleCnt="19" custScaleX="181313" custScaleY="146410" custLinFactNeighborX="-2769" custLinFactNeighborY="-16112">
        <dgm:presLayoutVars>
          <dgm:chPref val="3"/>
        </dgm:presLayoutVars>
      </dgm:prSet>
      <dgm:spPr/>
    </dgm:pt>
    <dgm:pt modelId="{22C06724-F2C5-FE41-941D-623F719936B8}" type="pres">
      <dgm:prSet presAssocID="{A878F939-1D51-1546-A813-95873A426DAA}" presName="rootConnector" presStyleLbl="node4" presStyleIdx="0" presStyleCnt="19"/>
      <dgm:spPr/>
    </dgm:pt>
    <dgm:pt modelId="{BDC18F1A-F9A9-4742-89FB-C9B150B14338}" type="pres">
      <dgm:prSet presAssocID="{A878F939-1D51-1546-A813-95873A426DAA}" presName="hierChild4" presStyleCnt="0"/>
      <dgm:spPr/>
    </dgm:pt>
    <dgm:pt modelId="{10EEC696-4455-2849-87D7-E7DB3497CBA6}" type="pres">
      <dgm:prSet presAssocID="{7DF69E74-39BB-2348-B864-B714FE9AC3DD}" presName="Name37" presStyleLbl="parChTrans1D4" presStyleIdx="1" presStyleCnt="19"/>
      <dgm:spPr/>
    </dgm:pt>
    <dgm:pt modelId="{A9E80EE2-16D9-B94E-991F-69A250E4AC03}" type="pres">
      <dgm:prSet presAssocID="{DE6A9D5C-4973-4245-B808-DE49C983455E}" presName="hierRoot2" presStyleCnt="0">
        <dgm:presLayoutVars>
          <dgm:hierBranch val="init"/>
        </dgm:presLayoutVars>
      </dgm:prSet>
      <dgm:spPr/>
    </dgm:pt>
    <dgm:pt modelId="{24CBE7FC-30E9-5D4C-91EB-AC338FA65161}" type="pres">
      <dgm:prSet presAssocID="{DE6A9D5C-4973-4245-B808-DE49C983455E}" presName="rootComposite" presStyleCnt="0"/>
      <dgm:spPr/>
    </dgm:pt>
    <dgm:pt modelId="{89297775-ECBA-3D43-8DE4-FD282E1E50E8}" type="pres">
      <dgm:prSet presAssocID="{DE6A9D5C-4973-4245-B808-DE49C983455E}" presName="rootText" presStyleLbl="node4" presStyleIdx="1" presStyleCnt="19" custScaleX="185589" custScaleY="159557" custLinFactNeighborX="-27313" custLinFactNeighborY="-1778">
        <dgm:presLayoutVars>
          <dgm:chPref val="3"/>
        </dgm:presLayoutVars>
      </dgm:prSet>
      <dgm:spPr/>
    </dgm:pt>
    <dgm:pt modelId="{9072F810-70E9-E848-81E2-A25C40CBD3B9}" type="pres">
      <dgm:prSet presAssocID="{DE6A9D5C-4973-4245-B808-DE49C983455E}" presName="rootConnector" presStyleLbl="node4" presStyleIdx="1" presStyleCnt="19"/>
      <dgm:spPr/>
    </dgm:pt>
    <dgm:pt modelId="{50FEE1B1-D228-3F40-8AEB-C87104A9B54F}" type="pres">
      <dgm:prSet presAssocID="{DE6A9D5C-4973-4245-B808-DE49C983455E}" presName="hierChild4" presStyleCnt="0"/>
      <dgm:spPr/>
    </dgm:pt>
    <dgm:pt modelId="{5A9F7934-9614-6343-841D-A85C8352CF6C}" type="pres">
      <dgm:prSet presAssocID="{DE6A9D5C-4973-4245-B808-DE49C983455E}" presName="hierChild5" presStyleCnt="0"/>
      <dgm:spPr/>
    </dgm:pt>
    <dgm:pt modelId="{3AF86F62-88A4-D34B-B704-D6484E12FC4B}" type="pres">
      <dgm:prSet presAssocID="{E216AE83-C25A-1847-AE6E-B93C133E8B32}" presName="Name37" presStyleLbl="parChTrans1D4" presStyleIdx="2" presStyleCnt="19"/>
      <dgm:spPr/>
    </dgm:pt>
    <dgm:pt modelId="{7E8DCFFD-A0C8-ED44-9580-CE93FC1BC1E7}" type="pres">
      <dgm:prSet presAssocID="{62E3B9AF-6827-1845-9507-3AD378EB726F}" presName="hierRoot2" presStyleCnt="0">
        <dgm:presLayoutVars>
          <dgm:hierBranch val="init"/>
        </dgm:presLayoutVars>
      </dgm:prSet>
      <dgm:spPr/>
    </dgm:pt>
    <dgm:pt modelId="{067A76DE-CC58-D142-BD54-FA843DC91021}" type="pres">
      <dgm:prSet presAssocID="{62E3B9AF-6827-1845-9507-3AD378EB726F}" presName="rootComposite" presStyleCnt="0"/>
      <dgm:spPr/>
    </dgm:pt>
    <dgm:pt modelId="{DE0ED753-2315-D647-83CB-71B11847F1FB}" type="pres">
      <dgm:prSet presAssocID="{62E3B9AF-6827-1845-9507-3AD378EB726F}" presName="rootText" presStyleLbl="node4" presStyleIdx="2" presStyleCnt="19" custScaleX="191562" custScaleY="146410" custLinFactNeighborX="-32249" custLinFactNeighborY="-8157">
        <dgm:presLayoutVars>
          <dgm:chPref val="3"/>
        </dgm:presLayoutVars>
      </dgm:prSet>
      <dgm:spPr/>
    </dgm:pt>
    <dgm:pt modelId="{E43FAC42-E1C7-FF49-AFF2-1BC9B6F749CA}" type="pres">
      <dgm:prSet presAssocID="{62E3B9AF-6827-1845-9507-3AD378EB726F}" presName="rootConnector" presStyleLbl="node4" presStyleIdx="2" presStyleCnt="19"/>
      <dgm:spPr/>
    </dgm:pt>
    <dgm:pt modelId="{80C06764-8A2D-A54E-B9FC-93F012F8DAC0}" type="pres">
      <dgm:prSet presAssocID="{62E3B9AF-6827-1845-9507-3AD378EB726F}" presName="hierChild4" presStyleCnt="0"/>
      <dgm:spPr/>
    </dgm:pt>
    <dgm:pt modelId="{8B3B0632-3253-5B4C-A128-AF8546AB0EB1}" type="pres">
      <dgm:prSet presAssocID="{62E3B9AF-6827-1845-9507-3AD378EB726F}" presName="hierChild5" presStyleCnt="0"/>
      <dgm:spPr/>
    </dgm:pt>
    <dgm:pt modelId="{18BAEBBD-8E8D-7A48-AD81-32C6C7E413B0}" type="pres">
      <dgm:prSet presAssocID="{A878F939-1D51-1546-A813-95873A426DAA}" presName="hierChild5" presStyleCnt="0"/>
      <dgm:spPr/>
    </dgm:pt>
    <dgm:pt modelId="{1966FF14-00F9-DD42-B77A-13CFC028B880}" type="pres">
      <dgm:prSet presAssocID="{A081116B-A9B5-ED4F-A738-16FC85204589}" presName="Name35" presStyleLbl="parChTrans1D4" presStyleIdx="3" presStyleCnt="19"/>
      <dgm:spPr/>
    </dgm:pt>
    <dgm:pt modelId="{4D25B807-6028-0C43-BE9F-9E0B48B5E1DA}" type="pres">
      <dgm:prSet presAssocID="{3752704F-5CD2-A24D-87C3-92D66FBE33F7}" presName="hierRoot2" presStyleCnt="0">
        <dgm:presLayoutVars>
          <dgm:hierBranch/>
        </dgm:presLayoutVars>
      </dgm:prSet>
      <dgm:spPr/>
    </dgm:pt>
    <dgm:pt modelId="{264413FF-F9F6-184C-955C-9354235D11B8}" type="pres">
      <dgm:prSet presAssocID="{3752704F-5CD2-A24D-87C3-92D66FBE33F7}" presName="rootComposite" presStyleCnt="0"/>
      <dgm:spPr/>
    </dgm:pt>
    <dgm:pt modelId="{C50341F7-F169-8241-88A1-F8DFFAB73E56}" type="pres">
      <dgm:prSet presAssocID="{3752704F-5CD2-A24D-87C3-92D66FBE33F7}" presName="rootText" presStyleLbl="node4" presStyleIdx="3" presStyleCnt="19" custScaleX="191811" custScaleY="146410" custLinFactNeighborX="90426" custLinFactNeighborY="-16112">
        <dgm:presLayoutVars>
          <dgm:chPref val="3"/>
        </dgm:presLayoutVars>
      </dgm:prSet>
      <dgm:spPr/>
    </dgm:pt>
    <dgm:pt modelId="{19A938DC-A1BB-7844-84F5-BB016C12F796}" type="pres">
      <dgm:prSet presAssocID="{3752704F-5CD2-A24D-87C3-92D66FBE33F7}" presName="rootConnector" presStyleLbl="node4" presStyleIdx="3" presStyleCnt="19"/>
      <dgm:spPr/>
    </dgm:pt>
    <dgm:pt modelId="{F044ED99-8600-024E-8D89-9E4516FD15A1}" type="pres">
      <dgm:prSet presAssocID="{3752704F-5CD2-A24D-87C3-92D66FBE33F7}" presName="hierChild4" presStyleCnt="0"/>
      <dgm:spPr/>
    </dgm:pt>
    <dgm:pt modelId="{CC7B27A5-FDC7-BF43-A5CD-7B22660059D4}" type="pres">
      <dgm:prSet presAssocID="{E8D81157-75F4-2C4A-959D-EAFC14CAE530}" presName="Name35" presStyleLbl="parChTrans1D4" presStyleIdx="4" presStyleCnt="19"/>
      <dgm:spPr/>
    </dgm:pt>
    <dgm:pt modelId="{812B19E6-895C-D04B-AB70-0878D6AC03B0}" type="pres">
      <dgm:prSet presAssocID="{AC23DAEA-2C94-1C40-A87D-83D5A6015437}" presName="hierRoot2" presStyleCnt="0">
        <dgm:presLayoutVars>
          <dgm:hierBranch/>
        </dgm:presLayoutVars>
      </dgm:prSet>
      <dgm:spPr/>
    </dgm:pt>
    <dgm:pt modelId="{66770AFB-D5D6-1E40-8484-681C452A6423}" type="pres">
      <dgm:prSet presAssocID="{AC23DAEA-2C94-1C40-A87D-83D5A6015437}" presName="rootComposite" presStyleCnt="0"/>
      <dgm:spPr/>
    </dgm:pt>
    <dgm:pt modelId="{71447730-4DE9-DF4D-9B9B-9139E0FEBB27}" type="pres">
      <dgm:prSet presAssocID="{AC23DAEA-2C94-1C40-A87D-83D5A6015437}" presName="rootText" presStyleLbl="node4" presStyleIdx="4" presStyleCnt="19" custLinFactNeighborX="65797" custLinFactNeighborY="-1778">
        <dgm:presLayoutVars>
          <dgm:chPref val="3"/>
        </dgm:presLayoutVars>
      </dgm:prSet>
      <dgm:spPr/>
    </dgm:pt>
    <dgm:pt modelId="{AC334E05-6DEC-184F-9F0F-F4614F027162}" type="pres">
      <dgm:prSet presAssocID="{AC23DAEA-2C94-1C40-A87D-83D5A6015437}" presName="rootConnector" presStyleLbl="node4" presStyleIdx="4" presStyleCnt="19"/>
      <dgm:spPr/>
    </dgm:pt>
    <dgm:pt modelId="{F0B3BE49-68A7-4C46-975E-D145180F7113}" type="pres">
      <dgm:prSet presAssocID="{AC23DAEA-2C94-1C40-A87D-83D5A6015437}" presName="hierChild4" presStyleCnt="0"/>
      <dgm:spPr/>
    </dgm:pt>
    <dgm:pt modelId="{2BDC3712-1810-E046-90B6-CEFBD0134E2E}" type="pres">
      <dgm:prSet presAssocID="{AC23DAEA-2C94-1C40-A87D-83D5A6015437}" presName="hierChild5" presStyleCnt="0"/>
      <dgm:spPr/>
    </dgm:pt>
    <dgm:pt modelId="{D56CEEE5-332A-A54B-B9BC-84C893B86094}" type="pres">
      <dgm:prSet presAssocID="{3752704F-5CD2-A24D-87C3-92D66FBE33F7}" presName="hierChild5" presStyleCnt="0"/>
      <dgm:spPr/>
    </dgm:pt>
    <dgm:pt modelId="{A8F6E04B-13A9-6049-A840-535D37DAC280}" type="pres">
      <dgm:prSet presAssocID="{69DBA56C-14D1-4141-AE78-D7A21988A2BE}" presName="Name35" presStyleLbl="parChTrans1D4" presStyleIdx="5" presStyleCnt="19"/>
      <dgm:spPr/>
    </dgm:pt>
    <dgm:pt modelId="{CD6FA7C5-09D2-3C4E-8033-3445E70A6218}" type="pres">
      <dgm:prSet presAssocID="{87F6317D-AB4A-ED43-A07C-05625F6B7742}" presName="hierRoot2" presStyleCnt="0">
        <dgm:presLayoutVars>
          <dgm:hierBranch/>
        </dgm:presLayoutVars>
      </dgm:prSet>
      <dgm:spPr/>
    </dgm:pt>
    <dgm:pt modelId="{0E75D360-128F-704F-A7AB-B2D5D50F75CC}" type="pres">
      <dgm:prSet presAssocID="{87F6317D-AB4A-ED43-A07C-05625F6B7742}" presName="rootComposite" presStyleCnt="0"/>
      <dgm:spPr/>
    </dgm:pt>
    <dgm:pt modelId="{1004E4F0-25F7-3F44-AE4F-EA67A69DC3DF}" type="pres">
      <dgm:prSet presAssocID="{87F6317D-AB4A-ED43-A07C-05625F6B7742}" presName="rootText" presStyleLbl="node4" presStyleIdx="5" presStyleCnt="19" custScaleX="133100" custScaleY="133100" custLinFactX="-54189" custLinFactY="300000" custLinFactNeighborX="-100000" custLinFactNeighborY="306941">
        <dgm:presLayoutVars>
          <dgm:chPref val="3"/>
        </dgm:presLayoutVars>
      </dgm:prSet>
      <dgm:spPr/>
    </dgm:pt>
    <dgm:pt modelId="{577D4895-DEDC-A340-AC6B-439292700283}" type="pres">
      <dgm:prSet presAssocID="{87F6317D-AB4A-ED43-A07C-05625F6B7742}" presName="rootConnector" presStyleLbl="node4" presStyleIdx="5" presStyleCnt="19"/>
      <dgm:spPr/>
    </dgm:pt>
    <dgm:pt modelId="{073C86F9-334F-E34B-8FBB-93A915E6346B}" type="pres">
      <dgm:prSet presAssocID="{87F6317D-AB4A-ED43-A07C-05625F6B7742}" presName="hierChild4" presStyleCnt="0"/>
      <dgm:spPr/>
    </dgm:pt>
    <dgm:pt modelId="{CC8A01AF-3ECE-4162-82D3-0C03AED7E611}" type="pres">
      <dgm:prSet presAssocID="{7ABB9A55-C002-44FA-A5EF-73F988C91DE7}" presName="Name35" presStyleLbl="parChTrans1D4" presStyleIdx="6" presStyleCnt="19"/>
      <dgm:spPr/>
    </dgm:pt>
    <dgm:pt modelId="{1EC604C9-C123-4B87-883A-E7EAAEC6414F}" type="pres">
      <dgm:prSet presAssocID="{5256BD94-DE0C-4FFE-ADED-57EC5D9683D9}" presName="hierRoot2" presStyleCnt="0">
        <dgm:presLayoutVars>
          <dgm:hierBranch val="init"/>
        </dgm:presLayoutVars>
      </dgm:prSet>
      <dgm:spPr/>
    </dgm:pt>
    <dgm:pt modelId="{C6F26E06-8BAB-4C71-A40A-16CBB7A49930}" type="pres">
      <dgm:prSet presAssocID="{5256BD94-DE0C-4FFE-ADED-57EC5D9683D9}" presName="rootComposite" presStyleCnt="0"/>
      <dgm:spPr/>
    </dgm:pt>
    <dgm:pt modelId="{7C3C2CA1-C344-4C26-92D5-472BA5FD84A5}" type="pres">
      <dgm:prSet presAssocID="{5256BD94-DE0C-4FFE-ADED-57EC5D9683D9}" presName="rootText" presStyleLbl="node4" presStyleIdx="6" presStyleCnt="19" custScaleX="161051" custScaleY="161051" custLinFactY="200000" custLinFactNeighborX="25780" custLinFactNeighborY="212052">
        <dgm:presLayoutVars>
          <dgm:chPref val="3"/>
        </dgm:presLayoutVars>
      </dgm:prSet>
      <dgm:spPr/>
    </dgm:pt>
    <dgm:pt modelId="{99BC2E81-8C18-475F-B885-D7CA40E055B2}" type="pres">
      <dgm:prSet presAssocID="{5256BD94-DE0C-4FFE-ADED-57EC5D9683D9}" presName="rootConnector" presStyleLbl="node4" presStyleIdx="6" presStyleCnt="19"/>
      <dgm:spPr/>
    </dgm:pt>
    <dgm:pt modelId="{189C6C97-9BAE-4DB8-8C1B-C309298E18D9}" type="pres">
      <dgm:prSet presAssocID="{5256BD94-DE0C-4FFE-ADED-57EC5D9683D9}" presName="hierChild4" presStyleCnt="0"/>
      <dgm:spPr/>
    </dgm:pt>
    <dgm:pt modelId="{E806D2AB-B9F1-4CCE-9940-C16EC20DB7DC}" type="pres">
      <dgm:prSet presAssocID="{5256BD94-DE0C-4FFE-ADED-57EC5D9683D9}" presName="hierChild5" presStyleCnt="0"/>
      <dgm:spPr/>
    </dgm:pt>
    <dgm:pt modelId="{A4817D69-A48D-2C4F-9C85-45E647942127}" type="pres">
      <dgm:prSet presAssocID="{87F6317D-AB4A-ED43-A07C-05625F6B7742}" presName="hierChild5" presStyleCnt="0"/>
      <dgm:spPr/>
    </dgm:pt>
    <dgm:pt modelId="{B3BCA378-971B-3142-9FB1-FE50CB1B1DC6}" type="pres">
      <dgm:prSet presAssocID="{D563D215-E0BC-D94D-9BC1-E5DE9A6AFCBD}" presName="hierChild5" presStyleCnt="0"/>
      <dgm:spPr/>
    </dgm:pt>
    <dgm:pt modelId="{4A109E62-44D1-FE4B-9995-A9049EC01772}" type="pres">
      <dgm:prSet presAssocID="{B5C1A3A0-5516-6040-B7B0-E6B5358E2EFA}" presName="Name37" presStyleLbl="parChTrans1D3" presStyleIdx="1" presStyleCnt="6"/>
      <dgm:spPr/>
    </dgm:pt>
    <dgm:pt modelId="{871AACDA-E650-3A4F-AE06-DCF07A432E53}" type="pres">
      <dgm:prSet presAssocID="{29187687-CD06-CD49-9C37-2941A0ED4D74}" presName="hierRoot2" presStyleCnt="0">
        <dgm:presLayoutVars>
          <dgm:hierBranch val="init"/>
        </dgm:presLayoutVars>
      </dgm:prSet>
      <dgm:spPr/>
    </dgm:pt>
    <dgm:pt modelId="{850A0117-482C-A542-AEF1-DD8E73B6E5FD}" type="pres">
      <dgm:prSet presAssocID="{29187687-CD06-CD49-9C37-2941A0ED4D74}" presName="rootComposite" presStyleCnt="0"/>
      <dgm:spPr/>
    </dgm:pt>
    <dgm:pt modelId="{C8745E91-3D4A-A044-B584-30D76F9FD46E}" type="pres">
      <dgm:prSet presAssocID="{29187687-CD06-CD49-9C37-2941A0ED4D74}" presName="rootText" presStyleLbl="node3" presStyleIdx="1" presStyleCnt="5" custScaleX="186966" custScaleY="123775" custLinFactNeighborX="61565">
        <dgm:presLayoutVars>
          <dgm:chPref val="3"/>
        </dgm:presLayoutVars>
      </dgm:prSet>
      <dgm:spPr/>
    </dgm:pt>
    <dgm:pt modelId="{BF42872E-8B9A-9542-9049-01ECE01DDE7A}" type="pres">
      <dgm:prSet presAssocID="{29187687-CD06-CD49-9C37-2941A0ED4D74}" presName="rootConnector" presStyleLbl="node3" presStyleIdx="1" presStyleCnt="5"/>
      <dgm:spPr/>
    </dgm:pt>
    <dgm:pt modelId="{FFE31EB6-CA8D-F542-A123-734D443B6BFE}" type="pres">
      <dgm:prSet presAssocID="{29187687-CD06-CD49-9C37-2941A0ED4D74}" presName="hierChild4" presStyleCnt="0"/>
      <dgm:spPr/>
    </dgm:pt>
    <dgm:pt modelId="{5A70D78B-9EEF-498C-9383-1689E0AE9B2C}" type="pres">
      <dgm:prSet presAssocID="{12EA876C-B9D1-45AD-BE38-7FA5692723F6}" presName="Name37" presStyleLbl="parChTrans1D4" presStyleIdx="7" presStyleCnt="19"/>
      <dgm:spPr/>
    </dgm:pt>
    <dgm:pt modelId="{D07C6BD5-DEF7-421B-9646-AB4A9915801E}" type="pres">
      <dgm:prSet presAssocID="{5D8E13E2-814D-41DC-A0CC-1C9CF312E3F1}" presName="hierRoot2" presStyleCnt="0">
        <dgm:presLayoutVars>
          <dgm:hierBranch val="init"/>
        </dgm:presLayoutVars>
      </dgm:prSet>
      <dgm:spPr/>
    </dgm:pt>
    <dgm:pt modelId="{738CDC07-7A34-442F-9ACE-179FF6A61AE5}" type="pres">
      <dgm:prSet presAssocID="{5D8E13E2-814D-41DC-A0CC-1C9CF312E3F1}" presName="rootComposite" presStyleCnt="0"/>
      <dgm:spPr/>
    </dgm:pt>
    <dgm:pt modelId="{FB276C2F-B337-414C-B4BE-B1B76A78DDC1}" type="pres">
      <dgm:prSet presAssocID="{5D8E13E2-814D-41DC-A0CC-1C9CF312E3F1}" presName="rootText" presStyleLbl="node4" presStyleIdx="7" presStyleCnt="19" custScaleX="258100" custScaleY="146410" custLinFactNeighborX="-48769" custLinFactNeighborY="-7736">
        <dgm:presLayoutVars>
          <dgm:chPref val="3"/>
        </dgm:presLayoutVars>
      </dgm:prSet>
      <dgm:spPr/>
    </dgm:pt>
    <dgm:pt modelId="{6863D1F7-E337-4552-8BAD-60AA3959B626}" type="pres">
      <dgm:prSet presAssocID="{5D8E13E2-814D-41DC-A0CC-1C9CF312E3F1}" presName="rootConnector" presStyleLbl="node4" presStyleIdx="7" presStyleCnt="19"/>
      <dgm:spPr/>
    </dgm:pt>
    <dgm:pt modelId="{76868C78-16F1-45A8-81E1-BEABF6384698}" type="pres">
      <dgm:prSet presAssocID="{5D8E13E2-814D-41DC-A0CC-1C9CF312E3F1}" presName="hierChild4" presStyleCnt="0"/>
      <dgm:spPr/>
    </dgm:pt>
    <dgm:pt modelId="{5BECF137-0CDA-4B4F-A21A-CE9D81AFF8EA}" type="pres">
      <dgm:prSet presAssocID="{04E4C8B2-082E-4BA4-BEE2-165805DA96DF}" presName="Name37" presStyleLbl="parChTrans1D4" presStyleIdx="8" presStyleCnt="19"/>
      <dgm:spPr/>
    </dgm:pt>
    <dgm:pt modelId="{A0D3D950-FCD8-4709-BB43-63C784F81745}" type="pres">
      <dgm:prSet presAssocID="{A61EE33A-4325-4FBA-9A6E-6F2293F3863F}" presName="hierRoot2" presStyleCnt="0">
        <dgm:presLayoutVars>
          <dgm:hierBranch val="init"/>
        </dgm:presLayoutVars>
      </dgm:prSet>
      <dgm:spPr/>
    </dgm:pt>
    <dgm:pt modelId="{F52CAAE9-206E-4949-8198-E7448EB3D95F}" type="pres">
      <dgm:prSet presAssocID="{A61EE33A-4325-4FBA-9A6E-6F2293F3863F}" presName="rootComposite" presStyleCnt="0"/>
      <dgm:spPr/>
    </dgm:pt>
    <dgm:pt modelId="{C3C3442D-6B96-44F5-ADE8-A799758185B5}" type="pres">
      <dgm:prSet presAssocID="{A61EE33A-4325-4FBA-9A6E-6F2293F3863F}" presName="rootText" presStyleLbl="node4" presStyleIdx="8" presStyleCnt="19">
        <dgm:presLayoutVars>
          <dgm:chPref val="3"/>
        </dgm:presLayoutVars>
      </dgm:prSet>
      <dgm:spPr/>
    </dgm:pt>
    <dgm:pt modelId="{DCD1D113-0E95-44DA-9C2C-5AD74EFACDCA}" type="pres">
      <dgm:prSet presAssocID="{A61EE33A-4325-4FBA-9A6E-6F2293F3863F}" presName="rootConnector" presStyleLbl="node4" presStyleIdx="8" presStyleCnt="19"/>
      <dgm:spPr/>
    </dgm:pt>
    <dgm:pt modelId="{607C4806-F0FF-46B7-9A71-0F221DF0049F}" type="pres">
      <dgm:prSet presAssocID="{A61EE33A-4325-4FBA-9A6E-6F2293F3863F}" presName="hierChild4" presStyleCnt="0"/>
      <dgm:spPr/>
    </dgm:pt>
    <dgm:pt modelId="{321CA62C-AB17-4CE8-B580-0F4C09F7A040}" type="pres">
      <dgm:prSet presAssocID="{A61EE33A-4325-4FBA-9A6E-6F2293F3863F}" presName="hierChild5" presStyleCnt="0"/>
      <dgm:spPr/>
    </dgm:pt>
    <dgm:pt modelId="{6336D887-7FD6-4DEE-AEB2-E13133686F4D}" type="pres">
      <dgm:prSet presAssocID="{5D8E13E2-814D-41DC-A0CC-1C9CF312E3F1}" presName="hierChild5" presStyleCnt="0"/>
      <dgm:spPr/>
    </dgm:pt>
    <dgm:pt modelId="{DB29FC69-791F-2D4C-9073-495F5999BA2E}" type="pres">
      <dgm:prSet presAssocID="{29187687-CD06-CD49-9C37-2941A0ED4D74}" presName="hierChild5" presStyleCnt="0"/>
      <dgm:spPr/>
    </dgm:pt>
    <dgm:pt modelId="{EDF974A7-896D-4A4D-BE41-A38F1CFDB605}" type="pres">
      <dgm:prSet presAssocID="{DD432E19-1C08-9147-91DD-F729D1E47D43}" presName="Name37" presStyleLbl="parChTrans1D3" presStyleIdx="2" presStyleCnt="6"/>
      <dgm:spPr/>
    </dgm:pt>
    <dgm:pt modelId="{68F014C5-3E52-6942-A6B9-79469B2D59A0}" type="pres">
      <dgm:prSet presAssocID="{0DA09B90-D34F-7345-8235-2557920E9064}" presName="hierRoot2" presStyleCnt="0">
        <dgm:presLayoutVars>
          <dgm:hierBranch val="init"/>
        </dgm:presLayoutVars>
      </dgm:prSet>
      <dgm:spPr/>
    </dgm:pt>
    <dgm:pt modelId="{64941CE3-B390-034D-A25F-7E5D1FD794C2}" type="pres">
      <dgm:prSet presAssocID="{0DA09B90-D34F-7345-8235-2557920E9064}" presName="rootComposite" presStyleCnt="0"/>
      <dgm:spPr/>
    </dgm:pt>
    <dgm:pt modelId="{CBCC5D5C-3605-B54D-9D13-30064B2ED0DB}" type="pres">
      <dgm:prSet presAssocID="{0DA09B90-D34F-7345-8235-2557920E9064}" presName="rootText" presStyleLbl="node3" presStyleIdx="2" presStyleCnt="5" custScaleX="161051" custScaleY="161051" custLinFactNeighborX="-1449" custLinFactNeighborY="-2120">
        <dgm:presLayoutVars>
          <dgm:chPref val="3"/>
        </dgm:presLayoutVars>
      </dgm:prSet>
      <dgm:spPr/>
    </dgm:pt>
    <dgm:pt modelId="{443D6E2E-A895-3341-ACD9-16F52D136D34}" type="pres">
      <dgm:prSet presAssocID="{0DA09B90-D34F-7345-8235-2557920E9064}" presName="rootConnector" presStyleLbl="node3" presStyleIdx="2" presStyleCnt="5"/>
      <dgm:spPr/>
    </dgm:pt>
    <dgm:pt modelId="{EDD7EBB6-7AA6-624B-BAD8-9E9C1AA7F0BC}" type="pres">
      <dgm:prSet presAssocID="{0DA09B90-D34F-7345-8235-2557920E9064}" presName="hierChild4" presStyleCnt="0"/>
      <dgm:spPr/>
    </dgm:pt>
    <dgm:pt modelId="{A1BA80C2-207C-B940-9A69-A416C7EF7BF1}" type="pres">
      <dgm:prSet presAssocID="{442076ED-D9DC-9049-92B3-C23AD3F73EAE}" presName="Name37" presStyleLbl="parChTrans1D4" presStyleIdx="9" presStyleCnt="19"/>
      <dgm:spPr/>
    </dgm:pt>
    <dgm:pt modelId="{E2A0F2F1-2C85-DF43-B623-531B626A4DF2}" type="pres">
      <dgm:prSet presAssocID="{500CDDB9-C8D3-E148-B919-C94EA9B36112}" presName="hierRoot2" presStyleCnt="0">
        <dgm:presLayoutVars>
          <dgm:hierBranch val="init"/>
        </dgm:presLayoutVars>
      </dgm:prSet>
      <dgm:spPr/>
    </dgm:pt>
    <dgm:pt modelId="{427148F2-EAE4-2148-83AE-AB7A2EE41877}" type="pres">
      <dgm:prSet presAssocID="{500CDDB9-C8D3-E148-B919-C94EA9B36112}" presName="rootComposite" presStyleCnt="0"/>
      <dgm:spPr/>
    </dgm:pt>
    <dgm:pt modelId="{A410D597-F045-A144-A206-DCF2F1EBB642}" type="pres">
      <dgm:prSet presAssocID="{500CDDB9-C8D3-E148-B919-C94EA9B36112}" presName="rootText" presStyleLbl="node4" presStyleIdx="9" presStyleCnt="19" custScaleX="146410" custScaleY="146410" custLinFactNeighborX="-49158">
        <dgm:presLayoutVars>
          <dgm:chPref val="3"/>
        </dgm:presLayoutVars>
      </dgm:prSet>
      <dgm:spPr/>
    </dgm:pt>
    <dgm:pt modelId="{017D6714-CEDA-FD49-964A-0D3C184CB395}" type="pres">
      <dgm:prSet presAssocID="{500CDDB9-C8D3-E148-B919-C94EA9B36112}" presName="rootConnector" presStyleLbl="node4" presStyleIdx="9" presStyleCnt="19"/>
      <dgm:spPr/>
    </dgm:pt>
    <dgm:pt modelId="{E6BC40BE-1B39-774B-99C4-D9F76F605BA1}" type="pres">
      <dgm:prSet presAssocID="{500CDDB9-C8D3-E148-B919-C94EA9B36112}" presName="hierChild4" presStyleCnt="0"/>
      <dgm:spPr/>
    </dgm:pt>
    <dgm:pt modelId="{0E5683FA-83CE-AC4C-861B-5353188BB458}" type="pres">
      <dgm:prSet presAssocID="{F1F14BA9-38E5-1A43-9B96-18CED00B1E9F}" presName="Name37" presStyleLbl="parChTrans1D4" presStyleIdx="10" presStyleCnt="19"/>
      <dgm:spPr/>
    </dgm:pt>
    <dgm:pt modelId="{0312F718-9A2D-0748-9EB2-255DDAD8F0B9}" type="pres">
      <dgm:prSet presAssocID="{CCEE13A7-E30B-CB40-AD43-5AA750BF52AD}" presName="hierRoot2" presStyleCnt="0">
        <dgm:presLayoutVars>
          <dgm:hierBranch val="init"/>
        </dgm:presLayoutVars>
      </dgm:prSet>
      <dgm:spPr/>
    </dgm:pt>
    <dgm:pt modelId="{D94F0F34-832D-8448-8E7D-5EB8E74A83D1}" type="pres">
      <dgm:prSet presAssocID="{CCEE13A7-E30B-CB40-AD43-5AA750BF52AD}" presName="rootComposite" presStyleCnt="0"/>
      <dgm:spPr/>
    </dgm:pt>
    <dgm:pt modelId="{F0403990-B4EC-ED4A-B3CF-263551D4A789}" type="pres">
      <dgm:prSet presAssocID="{CCEE13A7-E30B-CB40-AD43-5AA750BF52AD}" presName="rootText" presStyleLbl="node4" presStyleIdx="10" presStyleCnt="19" custScaleX="146410" custScaleY="146410" custLinFactNeighborX="-49158">
        <dgm:presLayoutVars>
          <dgm:chPref val="3"/>
        </dgm:presLayoutVars>
      </dgm:prSet>
      <dgm:spPr/>
    </dgm:pt>
    <dgm:pt modelId="{78915310-6B76-6C47-B3D7-800732B7430F}" type="pres">
      <dgm:prSet presAssocID="{CCEE13A7-E30B-CB40-AD43-5AA750BF52AD}" presName="rootConnector" presStyleLbl="node4" presStyleIdx="10" presStyleCnt="19"/>
      <dgm:spPr/>
    </dgm:pt>
    <dgm:pt modelId="{5D62D746-B1F7-624D-A292-D09D560DD904}" type="pres">
      <dgm:prSet presAssocID="{CCEE13A7-E30B-CB40-AD43-5AA750BF52AD}" presName="hierChild4" presStyleCnt="0"/>
      <dgm:spPr/>
    </dgm:pt>
    <dgm:pt modelId="{692E7C01-F4FE-474A-BFB2-F010D8B8DA7E}" type="pres">
      <dgm:prSet presAssocID="{CCEE13A7-E30B-CB40-AD43-5AA750BF52AD}" presName="hierChild5" presStyleCnt="0"/>
      <dgm:spPr/>
    </dgm:pt>
    <dgm:pt modelId="{D0185C36-1ED5-F848-B20F-6B6145A64A39}" type="pres">
      <dgm:prSet presAssocID="{500CDDB9-C8D3-E148-B919-C94EA9B36112}" presName="hierChild5" presStyleCnt="0"/>
      <dgm:spPr/>
    </dgm:pt>
    <dgm:pt modelId="{4F9820EA-4DE5-B04C-867C-56BDFED77B9C}" type="pres">
      <dgm:prSet presAssocID="{4CB129D7-D808-084A-8E28-1B67ABB7654F}" presName="Name37" presStyleLbl="parChTrans1D4" presStyleIdx="11" presStyleCnt="19"/>
      <dgm:spPr/>
    </dgm:pt>
    <dgm:pt modelId="{ACF90912-90E1-9141-AE44-4CAEFE8D4D99}" type="pres">
      <dgm:prSet presAssocID="{23565CCD-377F-984F-A19D-79CE6948285F}" presName="hierRoot2" presStyleCnt="0">
        <dgm:presLayoutVars>
          <dgm:hierBranch val="init"/>
        </dgm:presLayoutVars>
      </dgm:prSet>
      <dgm:spPr/>
    </dgm:pt>
    <dgm:pt modelId="{29A2EE0A-B3F1-164A-8EEB-D1B6AB0EAA88}" type="pres">
      <dgm:prSet presAssocID="{23565CCD-377F-984F-A19D-79CE6948285F}" presName="rootComposite" presStyleCnt="0"/>
      <dgm:spPr/>
    </dgm:pt>
    <dgm:pt modelId="{97617B45-B744-C04D-9A4D-1FC025D3BC14}" type="pres">
      <dgm:prSet presAssocID="{23565CCD-377F-984F-A19D-79CE6948285F}" presName="rootText" presStyleLbl="node4" presStyleIdx="11" presStyleCnt="19" custScaleX="146410" custScaleY="146410" custLinFactNeighborX="-66558" custLinFactNeighborY="-5068">
        <dgm:presLayoutVars>
          <dgm:chPref val="3"/>
        </dgm:presLayoutVars>
      </dgm:prSet>
      <dgm:spPr/>
    </dgm:pt>
    <dgm:pt modelId="{E694AE0A-EDEB-9544-8533-0916C21DC1E7}" type="pres">
      <dgm:prSet presAssocID="{23565CCD-377F-984F-A19D-79CE6948285F}" presName="rootConnector" presStyleLbl="node4" presStyleIdx="11" presStyleCnt="19"/>
      <dgm:spPr/>
    </dgm:pt>
    <dgm:pt modelId="{36BE0682-A2D2-6045-9CB4-40BCA5E6B8D0}" type="pres">
      <dgm:prSet presAssocID="{23565CCD-377F-984F-A19D-79CE6948285F}" presName="hierChild4" presStyleCnt="0"/>
      <dgm:spPr/>
    </dgm:pt>
    <dgm:pt modelId="{AAF4AA9E-FA69-D549-9CDC-E1C00C889B7D}" type="pres">
      <dgm:prSet presAssocID="{23565CCD-377F-984F-A19D-79CE6948285F}" presName="hierChild5" presStyleCnt="0"/>
      <dgm:spPr/>
    </dgm:pt>
    <dgm:pt modelId="{D5B48B84-910D-4E99-8115-16FF54645D69}" type="pres">
      <dgm:prSet presAssocID="{D2AE0338-BD45-452C-9A3C-E15E0312E930}" presName="Name37" presStyleLbl="parChTrans1D4" presStyleIdx="12" presStyleCnt="19"/>
      <dgm:spPr/>
    </dgm:pt>
    <dgm:pt modelId="{5A0F0620-B693-46ED-BFF5-2B952CEA38DD}" type="pres">
      <dgm:prSet presAssocID="{954A0C00-3462-4C3C-B70E-A0ABC06D4128}" presName="hierRoot2" presStyleCnt="0">
        <dgm:presLayoutVars>
          <dgm:hierBranch val="init"/>
        </dgm:presLayoutVars>
      </dgm:prSet>
      <dgm:spPr/>
    </dgm:pt>
    <dgm:pt modelId="{553A98BC-28B9-494C-B8E5-0EDAB2E1E647}" type="pres">
      <dgm:prSet presAssocID="{954A0C00-3462-4C3C-B70E-A0ABC06D4128}" presName="rootComposite" presStyleCnt="0"/>
      <dgm:spPr/>
    </dgm:pt>
    <dgm:pt modelId="{B4DB0FA7-B6D7-47EE-9989-9D6F7738EDDD}" type="pres">
      <dgm:prSet presAssocID="{954A0C00-3462-4C3C-B70E-A0ABC06D4128}" presName="rootText" presStyleLbl="node4" presStyleIdx="12" presStyleCnt="19" custScaleX="146410" custScaleY="146410" custLinFactNeighborX="-68813" custLinFactNeighborY="-5068">
        <dgm:presLayoutVars>
          <dgm:chPref val="3"/>
        </dgm:presLayoutVars>
      </dgm:prSet>
      <dgm:spPr/>
    </dgm:pt>
    <dgm:pt modelId="{2A3B862A-BD4D-41EA-88C3-3C48355163E4}" type="pres">
      <dgm:prSet presAssocID="{954A0C00-3462-4C3C-B70E-A0ABC06D4128}" presName="rootConnector" presStyleLbl="node4" presStyleIdx="12" presStyleCnt="19"/>
      <dgm:spPr/>
    </dgm:pt>
    <dgm:pt modelId="{3EC9492C-A856-471E-AA39-10AFE2D1B479}" type="pres">
      <dgm:prSet presAssocID="{954A0C00-3462-4C3C-B70E-A0ABC06D4128}" presName="hierChild4" presStyleCnt="0"/>
      <dgm:spPr/>
    </dgm:pt>
    <dgm:pt modelId="{7F720BF4-F965-431C-8B4E-20617623D3A2}" type="pres">
      <dgm:prSet presAssocID="{954A0C00-3462-4C3C-B70E-A0ABC06D4128}" presName="hierChild5" presStyleCnt="0"/>
      <dgm:spPr/>
    </dgm:pt>
    <dgm:pt modelId="{FA87A85F-C073-5645-AFB0-143AAF8FBAEB}" type="pres">
      <dgm:prSet presAssocID="{0DA09B90-D34F-7345-8235-2557920E9064}" presName="hierChild5" presStyleCnt="0"/>
      <dgm:spPr/>
    </dgm:pt>
    <dgm:pt modelId="{5C6F98F0-81B5-5B42-845E-BF91C355F234}" type="pres">
      <dgm:prSet presAssocID="{DDEA2856-CB0C-1B4C-8C31-C13E9F8841A5}" presName="Name37" presStyleLbl="parChTrans1D3" presStyleIdx="3" presStyleCnt="6"/>
      <dgm:spPr/>
    </dgm:pt>
    <dgm:pt modelId="{2E8ABCBA-E45C-4441-AB4D-A29B0CAE497A}" type="pres">
      <dgm:prSet presAssocID="{7304CBD3-DAF4-9B42-8208-6C2CBA5E153D}" presName="hierRoot2" presStyleCnt="0">
        <dgm:presLayoutVars>
          <dgm:hierBranch val="r"/>
        </dgm:presLayoutVars>
      </dgm:prSet>
      <dgm:spPr/>
    </dgm:pt>
    <dgm:pt modelId="{83A59074-50F4-0B4D-9E01-AA75CCB1AE17}" type="pres">
      <dgm:prSet presAssocID="{7304CBD3-DAF4-9B42-8208-6C2CBA5E153D}" presName="rootComposite" presStyleCnt="0"/>
      <dgm:spPr/>
    </dgm:pt>
    <dgm:pt modelId="{263BA9B3-A42C-064C-956D-D6DBDEBCF725}" type="pres">
      <dgm:prSet presAssocID="{7304CBD3-DAF4-9B42-8208-6C2CBA5E153D}" presName="rootText" presStyleLbl="node3" presStyleIdx="3" presStyleCnt="5" custScaleX="146410" custScaleY="146410" custLinFactNeighborX="81603">
        <dgm:presLayoutVars>
          <dgm:chPref val="3"/>
        </dgm:presLayoutVars>
      </dgm:prSet>
      <dgm:spPr/>
    </dgm:pt>
    <dgm:pt modelId="{5845F3C6-854B-2A4B-91BD-03C979BD3777}" type="pres">
      <dgm:prSet presAssocID="{7304CBD3-DAF4-9B42-8208-6C2CBA5E153D}" presName="rootConnector" presStyleLbl="node3" presStyleIdx="3" presStyleCnt="5"/>
      <dgm:spPr/>
    </dgm:pt>
    <dgm:pt modelId="{0666DD52-B46D-D045-B059-EDE8A757B89D}" type="pres">
      <dgm:prSet presAssocID="{7304CBD3-DAF4-9B42-8208-6C2CBA5E153D}" presName="hierChild4" presStyleCnt="0"/>
      <dgm:spPr/>
    </dgm:pt>
    <dgm:pt modelId="{94428A01-193A-4197-A36B-8B83C2420041}" type="pres">
      <dgm:prSet presAssocID="{A737F6D0-D9CF-924A-A039-5CBBB5C15F5F}" presName="Name50" presStyleLbl="parChTrans1D4" presStyleIdx="13" presStyleCnt="19"/>
      <dgm:spPr/>
    </dgm:pt>
    <dgm:pt modelId="{B8BDC56C-517E-E146-ABA4-F8E45911B971}" type="pres">
      <dgm:prSet presAssocID="{AA6BA993-D030-2A4B-95A8-6C82B82A97BE}" presName="hierRoot2" presStyleCnt="0">
        <dgm:presLayoutVars>
          <dgm:hierBranch val="init"/>
        </dgm:presLayoutVars>
      </dgm:prSet>
      <dgm:spPr/>
    </dgm:pt>
    <dgm:pt modelId="{ACA0093B-5615-0443-9C91-503EC4B6C7D7}" type="pres">
      <dgm:prSet presAssocID="{AA6BA993-D030-2A4B-95A8-6C82B82A97BE}" presName="rootComposite" presStyleCnt="0"/>
      <dgm:spPr/>
    </dgm:pt>
    <dgm:pt modelId="{F530BD8B-ADE5-D54F-BEDA-55B331E767AE}" type="pres">
      <dgm:prSet presAssocID="{AA6BA993-D030-2A4B-95A8-6C82B82A97BE}" presName="rootText" presStyleLbl="node4" presStyleIdx="13" presStyleCnt="19" custScaleX="146410" custScaleY="146410" custLinFactNeighborX="96866" custLinFactNeighborY="-16021">
        <dgm:presLayoutVars>
          <dgm:chPref val="3"/>
        </dgm:presLayoutVars>
      </dgm:prSet>
      <dgm:spPr/>
    </dgm:pt>
    <dgm:pt modelId="{84FA2B91-5047-6146-9FF1-40A6B94D5666}" type="pres">
      <dgm:prSet presAssocID="{AA6BA993-D030-2A4B-95A8-6C82B82A97BE}" presName="rootConnector" presStyleLbl="node4" presStyleIdx="13" presStyleCnt="19"/>
      <dgm:spPr/>
    </dgm:pt>
    <dgm:pt modelId="{A6E5F66C-6D16-1D48-8223-30C3B25A5451}" type="pres">
      <dgm:prSet presAssocID="{AA6BA993-D030-2A4B-95A8-6C82B82A97BE}" presName="hierChild4" presStyleCnt="0"/>
      <dgm:spPr/>
    </dgm:pt>
    <dgm:pt modelId="{237BECE5-1305-4DFB-B27F-2301BF1A7A16}" type="pres">
      <dgm:prSet presAssocID="{18645802-CA6B-4A33-A042-AFE92987B5DC}" presName="Name37" presStyleLbl="parChTrans1D4" presStyleIdx="14" presStyleCnt="19"/>
      <dgm:spPr/>
    </dgm:pt>
    <dgm:pt modelId="{FA092D6D-7E4E-4CAA-989E-6CBB08769E11}" type="pres">
      <dgm:prSet presAssocID="{45E7139B-F2C2-43C4-A149-2ED21EED85CE}" presName="hierRoot2" presStyleCnt="0">
        <dgm:presLayoutVars>
          <dgm:hierBranch val="init"/>
        </dgm:presLayoutVars>
      </dgm:prSet>
      <dgm:spPr/>
    </dgm:pt>
    <dgm:pt modelId="{41EF307F-8F26-4F53-917F-51DC98830DFA}" type="pres">
      <dgm:prSet presAssocID="{45E7139B-F2C2-43C4-A149-2ED21EED85CE}" presName="rootComposite" presStyleCnt="0"/>
      <dgm:spPr/>
    </dgm:pt>
    <dgm:pt modelId="{CE14F0EB-9612-4EF6-82AA-0FCC6DD581CD}" type="pres">
      <dgm:prSet presAssocID="{45E7139B-F2C2-43C4-A149-2ED21EED85CE}" presName="rootText" presStyleLbl="node4" presStyleIdx="14" presStyleCnt="19" custLinFactX="-10850" custLinFactNeighborX="-100000" custLinFactNeighborY="-75123">
        <dgm:presLayoutVars>
          <dgm:chPref val="3"/>
        </dgm:presLayoutVars>
      </dgm:prSet>
      <dgm:spPr/>
    </dgm:pt>
    <dgm:pt modelId="{5AA80C03-6091-4859-96C1-EEE0D62CCBAC}" type="pres">
      <dgm:prSet presAssocID="{45E7139B-F2C2-43C4-A149-2ED21EED85CE}" presName="rootConnector" presStyleLbl="node4" presStyleIdx="14" presStyleCnt="19"/>
      <dgm:spPr/>
    </dgm:pt>
    <dgm:pt modelId="{E0834094-3957-44F7-AA30-D8D95F314855}" type="pres">
      <dgm:prSet presAssocID="{45E7139B-F2C2-43C4-A149-2ED21EED85CE}" presName="hierChild4" presStyleCnt="0"/>
      <dgm:spPr/>
    </dgm:pt>
    <dgm:pt modelId="{13A7CF62-9D5C-47DB-8EE4-84DDF90981D4}" type="pres">
      <dgm:prSet presAssocID="{45E7139B-F2C2-43C4-A149-2ED21EED85CE}" presName="hierChild5" presStyleCnt="0"/>
      <dgm:spPr/>
    </dgm:pt>
    <dgm:pt modelId="{58C91277-A222-074D-8ED1-EDB6615C812A}" type="pres">
      <dgm:prSet presAssocID="{AA6BA993-D030-2A4B-95A8-6C82B82A97BE}" presName="hierChild5" presStyleCnt="0"/>
      <dgm:spPr/>
    </dgm:pt>
    <dgm:pt modelId="{56E879F8-227D-4D87-83B5-729867C7E418}" type="pres">
      <dgm:prSet presAssocID="{D45DD053-76BD-684F-81EC-065E9630D9FB}" presName="Name50" presStyleLbl="parChTrans1D4" presStyleIdx="15" presStyleCnt="19"/>
      <dgm:spPr/>
    </dgm:pt>
    <dgm:pt modelId="{F87577D3-770A-BA4B-AB97-F9AA321A134B}" type="pres">
      <dgm:prSet presAssocID="{40282A8D-BA0B-4040-85E8-9E7899DC3A34}" presName="hierRoot2" presStyleCnt="0">
        <dgm:presLayoutVars>
          <dgm:hierBranch val="hang"/>
        </dgm:presLayoutVars>
      </dgm:prSet>
      <dgm:spPr/>
    </dgm:pt>
    <dgm:pt modelId="{965B1C19-3339-0A45-A24C-0622547F1D47}" type="pres">
      <dgm:prSet presAssocID="{40282A8D-BA0B-4040-85E8-9E7899DC3A34}" presName="rootComposite" presStyleCnt="0"/>
      <dgm:spPr/>
    </dgm:pt>
    <dgm:pt modelId="{62A76D62-28AA-3041-86B0-DF265FBCED1C}" type="pres">
      <dgm:prSet presAssocID="{40282A8D-BA0B-4040-85E8-9E7899DC3A34}" presName="rootText" presStyleLbl="node4" presStyleIdx="15" presStyleCnt="19" custScaleX="133100" custScaleY="133100" custLinFactY="-4890" custLinFactNeighborX="96625" custLinFactNeighborY="-100000">
        <dgm:presLayoutVars>
          <dgm:chPref val="3"/>
        </dgm:presLayoutVars>
      </dgm:prSet>
      <dgm:spPr/>
    </dgm:pt>
    <dgm:pt modelId="{A71DD470-6484-5741-BB19-2E2F75A21619}" type="pres">
      <dgm:prSet presAssocID="{40282A8D-BA0B-4040-85E8-9E7899DC3A34}" presName="rootConnector" presStyleLbl="node4" presStyleIdx="15" presStyleCnt="19"/>
      <dgm:spPr/>
    </dgm:pt>
    <dgm:pt modelId="{4F12950E-4E98-3440-A459-EC2F5DA5B974}" type="pres">
      <dgm:prSet presAssocID="{40282A8D-BA0B-4040-85E8-9E7899DC3A34}" presName="hierChild4" presStyleCnt="0"/>
      <dgm:spPr/>
    </dgm:pt>
    <dgm:pt modelId="{52830682-0FC0-F742-B2FF-C574BC07AE5C}" type="pres">
      <dgm:prSet presAssocID="{40282A8D-BA0B-4040-85E8-9E7899DC3A34}" presName="hierChild5" presStyleCnt="0"/>
      <dgm:spPr/>
    </dgm:pt>
    <dgm:pt modelId="{1BAFE7F7-D4E3-4E46-8AAC-B01964047236}" type="pres">
      <dgm:prSet presAssocID="{7A48E12F-CF03-4E4B-AF2D-237AEE3ED39B}" presName="Name50" presStyleLbl="parChTrans1D4" presStyleIdx="16" presStyleCnt="19"/>
      <dgm:spPr/>
    </dgm:pt>
    <dgm:pt modelId="{6BBFC800-C9BB-4572-8432-511039DF5692}" type="pres">
      <dgm:prSet presAssocID="{21D8E7E9-B656-4A89-8973-572986D06AFF}" presName="hierRoot2" presStyleCnt="0">
        <dgm:presLayoutVars>
          <dgm:hierBranch val="init"/>
        </dgm:presLayoutVars>
      </dgm:prSet>
      <dgm:spPr/>
    </dgm:pt>
    <dgm:pt modelId="{984239FE-7F6E-4643-89EB-927700A56DB9}" type="pres">
      <dgm:prSet presAssocID="{21D8E7E9-B656-4A89-8973-572986D06AFF}" presName="rootComposite" presStyleCnt="0"/>
      <dgm:spPr/>
    </dgm:pt>
    <dgm:pt modelId="{F6C3123F-3164-46B7-9DA7-19C5E16D0DBB}" type="pres">
      <dgm:prSet presAssocID="{21D8E7E9-B656-4A89-8973-572986D06AFF}" presName="rootText" presStyleLbl="node4" presStyleIdx="16" presStyleCnt="19" custScaleX="133100" custScaleY="133100" custLinFactNeighborX="96625" custLinFactNeighborY="-94338">
        <dgm:presLayoutVars>
          <dgm:chPref val="3"/>
        </dgm:presLayoutVars>
      </dgm:prSet>
      <dgm:spPr/>
    </dgm:pt>
    <dgm:pt modelId="{45BF29B9-4744-432F-B9DC-DE8D53B9EB0E}" type="pres">
      <dgm:prSet presAssocID="{21D8E7E9-B656-4A89-8973-572986D06AFF}" presName="rootConnector" presStyleLbl="node4" presStyleIdx="16" presStyleCnt="19"/>
      <dgm:spPr/>
    </dgm:pt>
    <dgm:pt modelId="{7600D3E8-8F7F-4772-98BC-0C5399E7A7F1}" type="pres">
      <dgm:prSet presAssocID="{21D8E7E9-B656-4A89-8973-572986D06AFF}" presName="hierChild4" presStyleCnt="0"/>
      <dgm:spPr/>
    </dgm:pt>
    <dgm:pt modelId="{F6DEEAAC-9C01-4490-BFD8-066BF8A47F1D}" type="pres">
      <dgm:prSet presAssocID="{21D8E7E9-B656-4A89-8973-572986D06AFF}" presName="hierChild5" presStyleCnt="0"/>
      <dgm:spPr/>
    </dgm:pt>
    <dgm:pt modelId="{A18651CD-6EBE-4B20-BC48-7BD4E514F8FF}" type="pres">
      <dgm:prSet presAssocID="{9BC2BB7E-D56F-224A-860F-D1234047C9B0}" presName="Name50" presStyleLbl="parChTrans1D4" presStyleIdx="17" presStyleCnt="19"/>
      <dgm:spPr/>
    </dgm:pt>
    <dgm:pt modelId="{2FF65519-BDDB-FE48-8103-FB0C77102E05}" type="pres">
      <dgm:prSet presAssocID="{8D881637-4595-6B48-8D8D-5F4DCA856D6C}" presName="hierRoot2" presStyleCnt="0">
        <dgm:presLayoutVars>
          <dgm:hierBranch val="init"/>
        </dgm:presLayoutVars>
      </dgm:prSet>
      <dgm:spPr/>
    </dgm:pt>
    <dgm:pt modelId="{DB44C8A2-3040-D343-8537-F0ADB3DAD365}" type="pres">
      <dgm:prSet presAssocID="{8D881637-4595-6B48-8D8D-5F4DCA856D6C}" presName="rootComposite" presStyleCnt="0"/>
      <dgm:spPr/>
    </dgm:pt>
    <dgm:pt modelId="{99E1CF88-B887-044D-8458-601BFBD3A444}" type="pres">
      <dgm:prSet presAssocID="{8D881637-4595-6B48-8D8D-5F4DCA856D6C}" presName="rootText" presStyleLbl="node4" presStyleIdx="17" presStyleCnt="19" custScaleX="167333" custScaleY="133100" custLinFactNeighborX="80951" custLinFactNeighborY="-98973">
        <dgm:presLayoutVars>
          <dgm:chPref val="3"/>
        </dgm:presLayoutVars>
      </dgm:prSet>
      <dgm:spPr/>
    </dgm:pt>
    <dgm:pt modelId="{D426A76A-C7FC-644B-8BEA-02CA04103537}" type="pres">
      <dgm:prSet presAssocID="{8D881637-4595-6B48-8D8D-5F4DCA856D6C}" presName="rootConnector" presStyleLbl="node4" presStyleIdx="17" presStyleCnt="19"/>
      <dgm:spPr/>
    </dgm:pt>
    <dgm:pt modelId="{81E33CB2-F4C5-444B-8B8D-55B6DFE2B340}" type="pres">
      <dgm:prSet presAssocID="{8D881637-4595-6B48-8D8D-5F4DCA856D6C}" presName="hierChild4" presStyleCnt="0"/>
      <dgm:spPr/>
    </dgm:pt>
    <dgm:pt modelId="{C08C14EB-0DD6-8847-BF87-5B5FDE7F55EB}" type="pres">
      <dgm:prSet presAssocID="{8D881637-4595-6B48-8D8D-5F4DCA856D6C}" presName="hierChild5" presStyleCnt="0"/>
      <dgm:spPr/>
    </dgm:pt>
    <dgm:pt modelId="{D9245540-87A1-4C4D-A893-C908C86BB4C5}" type="pres">
      <dgm:prSet presAssocID="{447E29B6-5C09-1C41-977B-D247B1C7C587}" presName="Name50" presStyleLbl="parChTrans1D4" presStyleIdx="18" presStyleCnt="19"/>
      <dgm:spPr/>
    </dgm:pt>
    <dgm:pt modelId="{8DE9C288-5A7F-A949-B64C-CEA3959F4386}" type="pres">
      <dgm:prSet presAssocID="{624B8BBD-4E4D-B643-994D-24F5D102E90B}" presName="hierRoot2" presStyleCnt="0">
        <dgm:presLayoutVars>
          <dgm:hierBranch val="init"/>
        </dgm:presLayoutVars>
      </dgm:prSet>
      <dgm:spPr/>
    </dgm:pt>
    <dgm:pt modelId="{D3B0E983-7E9B-9B4C-A71B-ADACB757F941}" type="pres">
      <dgm:prSet presAssocID="{624B8BBD-4E4D-B643-994D-24F5D102E90B}" presName="rootComposite" presStyleCnt="0"/>
      <dgm:spPr/>
    </dgm:pt>
    <dgm:pt modelId="{8A07AD69-E5C1-8D41-A8F6-0CE6AB0790F2}" type="pres">
      <dgm:prSet presAssocID="{624B8BBD-4E4D-B643-994D-24F5D102E90B}" presName="rootText" presStyleLbl="node4" presStyleIdx="18" presStyleCnt="19" custScaleX="167333" custScaleY="133100" custLinFactNeighborX="80951" custLinFactNeighborY="-98973">
        <dgm:presLayoutVars>
          <dgm:chPref val="3"/>
        </dgm:presLayoutVars>
      </dgm:prSet>
      <dgm:spPr/>
    </dgm:pt>
    <dgm:pt modelId="{26A5B163-B08C-6E44-9E8C-B5737C5A6C33}" type="pres">
      <dgm:prSet presAssocID="{624B8BBD-4E4D-B643-994D-24F5D102E90B}" presName="rootConnector" presStyleLbl="node4" presStyleIdx="18" presStyleCnt="19"/>
      <dgm:spPr/>
    </dgm:pt>
    <dgm:pt modelId="{80C8A8BF-F80C-644E-9688-D45759083CFB}" type="pres">
      <dgm:prSet presAssocID="{624B8BBD-4E4D-B643-994D-24F5D102E90B}" presName="hierChild4" presStyleCnt="0"/>
      <dgm:spPr/>
    </dgm:pt>
    <dgm:pt modelId="{0B918F14-E5C8-A448-8018-B168C4093DC3}" type="pres">
      <dgm:prSet presAssocID="{624B8BBD-4E4D-B643-994D-24F5D102E90B}" presName="hierChild5" presStyleCnt="0"/>
      <dgm:spPr/>
    </dgm:pt>
    <dgm:pt modelId="{C9432DCF-4D9D-8C4C-B00B-672F2F715827}" type="pres">
      <dgm:prSet presAssocID="{7304CBD3-DAF4-9B42-8208-6C2CBA5E153D}" presName="hierChild5" presStyleCnt="0"/>
      <dgm:spPr/>
    </dgm:pt>
    <dgm:pt modelId="{595F79EC-9E00-A542-843A-476682F9C391}" type="pres">
      <dgm:prSet presAssocID="{F6759C1C-5226-C74F-A480-201E9AE02115}" presName="Name37" presStyleLbl="parChTrans1D3" presStyleIdx="4" presStyleCnt="6"/>
      <dgm:spPr/>
    </dgm:pt>
    <dgm:pt modelId="{51B384C9-C9F8-4F44-846D-49A23A39F8FF}" type="pres">
      <dgm:prSet presAssocID="{DF4352C4-99F2-7C4A-B0DE-57ED4BFE7A34}" presName="hierRoot2" presStyleCnt="0">
        <dgm:presLayoutVars>
          <dgm:hierBranch val="r"/>
        </dgm:presLayoutVars>
      </dgm:prSet>
      <dgm:spPr/>
    </dgm:pt>
    <dgm:pt modelId="{F5E188E8-D45B-4E49-B07B-090C98E7F61D}" type="pres">
      <dgm:prSet presAssocID="{DF4352C4-99F2-7C4A-B0DE-57ED4BFE7A34}" presName="rootComposite" presStyleCnt="0"/>
      <dgm:spPr/>
    </dgm:pt>
    <dgm:pt modelId="{9BD97072-5FDA-624F-95CC-A5A4F4EE71BB}" type="pres">
      <dgm:prSet presAssocID="{DF4352C4-99F2-7C4A-B0DE-57ED4BFE7A34}" presName="rootText" presStyleLbl="node3" presStyleIdx="4" presStyleCnt="5" custScaleX="144947" custScaleY="100287" custLinFactX="-100000" custLinFactY="-48942" custLinFactNeighborX="-125749" custLinFactNeighborY="-100000">
        <dgm:presLayoutVars>
          <dgm:chPref val="3"/>
        </dgm:presLayoutVars>
      </dgm:prSet>
      <dgm:spPr/>
    </dgm:pt>
    <dgm:pt modelId="{2DACC487-06A4-F74D-9997-DA74FFA50534}" type="pres">
      <dgm:prSet presAssocID="{DF4352C4-99F2-7C4A-B0DE-57ED4BFE7A34}" presName="rootConnector" presStyleLbl="node3" presStyleIdx="4" presStyleCnt="5"/>
      <dgm:spPr/>
    </dgm:pt>
    <dgm:pt modelId="{309A9715-4C11-D342-8B8A-CFB4C9F16BCF}" type="pres">
      <dgm:prSet presAssocID="{DF4352C4-99F2-7C4A-B0DE-57ED4BFE7A34}" presName="hierChild4" presStyleCnt="0"/>
      <dgm:spPr/>
    </dgm:pt>
    <dgm:pt modelId="{861BC95C-6AD3-D442-A6D4-FF78EA685E62}" type="pres">
      <dgm:prSet presAssocID="{DF4352C4-99F2-7C4A-B0DE-57ED4BFE7A34}" presName="hierChild5" presStyleCnt="0"/>
      <dgm:spPr/>
    </dgm:pt>
    <dgm:pt modelId="{7243624E-CD07-C248-B50B-DCB869ACB208}" type="pres">
      <dgm:prSet presAssocID="{12152E2F-AB58-0443-BA6F-4804FE6DCAAF}" presName="hierChild5" presStyleCnt="0"/>
      <dgm:spPr/>
    </dgm:pt>
    <dgm:pt modelId="{4E4475BB-9085-4142-8EF9-A1E9602AC468}" type="pres">
      <dgm:prSet presAssocID="{24D833AB-5715-4676-B3EE-EF761D916905}" presName="Name111" presStyleLbl="parChTrans1D3" presStyleIdx="5" presStyleCnt="6"/>
      <dgm:spPr/>
    </dgm:pt>
    <dgm:pt modelId="{CCB22638-C28A-4274-A8A8-88869C14CF14}" type="pres">
      <dgm:prSet presAssocID="{27C51CCD-E434-4845-8527-B0F1FECCD126}" presName="hierRoot3" presStyleCnt="0">
        <dgm:presLayoutVars>
          <dgm:hierBranch val="init"/>
        </dgm:presLayoutVars>
      </dgm:prSet>
      <dgm:spPr/>
    </dgm:pt>
    <dgm:pt modelId="{69FE6616-1FD7-4000-BC91-420044253FCE}" type="pres">
      <dgm:prSet presAssocID="{27C51CCD-E434-4845-8527-B0F1FECCD126}" presName="rootComposite3" presStyleCnt="0"/>
      <dgm:spPr/>
    </dgm:pt>
    <dgm:pt modelId="{D163D2E1-B92C-4F88-94AC-645AE9C85891}" type="pres">
      <dgm:prSet presAssocID="{27C51CCD-E434-4845-8527-B0F1FECCD126}" presName="rootText3" presStyleLbl="asst2" presStyleIdx="0" presStyleCnt="1" custScaleX="133100" custScaleY="133100" custLinFactX="-100000" custLinFactNeighborX="-108068" custLinFactNeighborY="-26455">
        <dgm:presLayoutVars>
          <dgm:chPref val="3"/>
        </dgm:presLayoutVars>
      </dgm:prSet>
      <dgm:spPr/>
    </dgm:pt>
    <dgm:pt modelId="{4D049D5F-5537-4B86-8F0C-5BAD2EC5FD2B}" type="pres">
      <dgm:prSet presAssocID="{27C51CCD-E434-4845-8527-B0F1FECCD126}" presName="rootConnector3" presStyleLbl="asst2" presStyleIdx="0" presStyleCnt="1"/>
      <dgm:spPr/>
    </dgm:pt>
    <dgm:pt modelId="{DAB3F0FC-C6F0-4EC5-AE8F-A60795DCA817}" type="pres">
      <dgm:prSet presAssocID="{27C51CCD-E434-4845-8527-B0F1FECCD126}" presName="hierChild6" presStyleCnt="0"/>
      <dgm:spPr/>
    </dgm:pt>
    <dgm:pt modelId="{8E42C5E6-341F-44EB-AFC1-BFA8774B6254}" type="pres">
      <dgm:prSet presAssocID="{27C51CCD-E434-4845-8527-B0F1FECCD126}" presName="hierChild7" presStyleCnt="0"/>
      <dgm:spPr/>
    </dgm:pt>
    <dgm:pt modelId="{3402B1ED-981D-8E45-BC16-CC97C1993A05}" type="pres">
      <dgm:prSet presAssocID="{056F51DD-1CFE-3E48-8162-3F625FCAA516}" presName="hierChild3" presStyleCnt="0"/>
      <dgm:spPr/>
    </dgm:pt>
  </dgm:ptLst>
  <dgm:cxnLst>
    <dgm:cxn modelId="{C294FF02-2C3B-490E-B557-B72D06B947C5}" type="presOf" srcId="{3752704F-5CD2-A24D-87C3-92D66FBE33F7}" destId="{19A938DC-A1BB-7844-84F5-BB016C12F796}" srcOrd="1" destOrd="0" presId="urn:microsoft.com/office/officeart/2005/8/layout/orgChart1"/>
    <dgm:cxn modelId="{57CEC606-8EDB-4DBB-8485-F30C35DF4018}" type="presOf" srcId="{B5C1A3A0-5516-6040-B7B0-E6B5358E2EFA}" destId="{4A109E62-44D1-FE4B-9995-A9049EC01772}" srcOrd="0" destOrd="0" presId="urn:microsoft.com/office/officeart/2005/8/layout/orgChart1"/>
    <dgm:cxn modelId="{C1CB890A-65C7-40AB-96D8-B3025C993B11}" type="presOf" srcId="{18645802-CA6B-4A33-A042-AFE92987B5DC}" destId="{237BECE5-1305-4DFB-B27F-2301BF1A7A16}" srcOrd="0" destOrd="0" presId="urn:microsoft.com/office/officeart/2005/8/layout/orgChart1"/>
    <dgm:cxn modelId="{9108880B-E6A9-463E-BA97-31B02AD939A1}" type="presOf" srcId="{27C51CCD-E434-4845-8527-B0F1FECCD126}" destId="{D163D2E1-B92C-4F88-94AC-645AE9C85891}" srcOrd="0" destOrd="0" presId="urn:microsoft.com/office/officeart/2005/8/layout/orgChart1"/>
    <dgm:cxn modelId="{C84B1011-C9AC-476F-9324-9FF24481B731}" type="presOf" srcId="{5256BD94-DE0C-4FFE-ADED-57EC5D9683D9}" destId="{99BC2E81-8C18-475F-B885-D7CA40E055B2}" srcOrd="1" destOrd="0" presId="urn:microsoft.com/office/officeart/2005/8/layout/orgChart1"/>
    <dgm:cxn modelId="{65683011-BE28-4F5F-9432-9876DCADABFF}" type="presOf" srcId="{12152E2F-AB58-0443-BA6F-4804FE6DCAAF}" destId="{67D6F3F7-1399-0E48-A82A-223FC16ECE52}" srcOrd="1" destOrd="0" presId="urn:microsoft.com/office/officeart/2005/8/layout/orgChart1"/>
    <dgm:cxn modelId="{CF0E5411-B451-4693-8552-20FA0B8F5BF6}" type="presOf" srcId="{E8D81157-75F4-2C4A-959D-EAFC14CAE530}" destId="{CC7B27A5-FDC7-BF43-A5CD-7B22660059D4}" srcOrd="0" destOrd="0" presId="urn:microsoft.com/office/officeart/2005/8/layout/orgChart1"/>
    <dgm:cxn modelId="{7BFE6514-5086-BA46-8564-5E632B2EFD9E}" srcId="{3752704F-5CD2-A24D-87C3-92D66FBE33F7}" destId="{AC23DAEA-2C94-1C40-A87D-83D5A6015437}" srcOrd="0" destOrd="0" parTransId="{E8D81157-75F4-2C4A-959D-EAFC14CAE530}" sibTransId="{F4C2C01A-047A-CC4C-AD97-E776A001D249}"/>
    <dgm:cxn modelId="{83058D15-2433-4ACC-A41B-F2E55A98355C}" type="presOf" srcId="{D563D215-E0BC-D94D-9BC1-E5DE9A6AFCBD}" destId="{FD3C2CE6-C630-3A4C-86F3-CF84A9827444}" srcOrd="0" destOrd="0" presId="urn:microsoft.com/office/officeart/2005/8/layout/orgChart1"/>
    <dgm:cxn modelId="{E6879F17-9701-4C81-9E5E-2D5A00B6E06C}" type="presOf" srcId="{7304CBD3-DAF4-9B42-8208-6C2CBA5E153D}" destId="{5845F3C6-854B-2A4B-91BD-03C979BD3777}" srcOrd="1" destOrd="0" presId="urn:microsoft.com/office/officeart/2005/8/layout/orgChart1"/>
    <dgm:cxn modelId="{D1AA2E18-27EF-46B7-8BA0-8D6F088CF502}" type="presOf" srcId="{0DA09B90-D34F-7345-8235-2557920E9064}" destId="{443D6E2E-A895-3341-ACD9-16F52D136D34}" srcOrd="1" destOrd="0" presId="urn:microsoft.com/office/officeart/2005/8/layout/orgChart1"/>
    <dgm:cxn modelId="{85AA0A19-E113-9347-9E36-F6830D29CF5C}" srcId="{12152E2F-AB58-0443-BA6F-4804FE6DCAAF}" destId="{0DA09B90-D34F-7345-8235-2557920E9064}" srcOrd="2" destOrd="0" parTransId="{DD432E19-1C08-9147-91DD-F729D1E47D43}" sibTransId="{203C342F-55C2-B84B-9D5F-FEEA8055FA34}"/>
    <dgm:cxn modelId="{2418391D-4D0D-4B1F-BBE0-1F11789454BE}" srcId="{5D8E13E2-814D-41DC-A0CC-1C9CF312E3F1}" destId="{A61EE33A-4325-4FBA-9A6E-6F2293F3863F}" srcOrd="0" destOrd="0" parTransId="{04E4C8B2-082E-4BA4-BEE2-165805DA96DF}" sibTransId="{12FA800F-A489-4993-B36A-4DBF889191C8}"/>
    <dgm:cxn modelId="{CF53A222-2219-4BAB-882D-81007D660A06}" type="presOf" srcId="{624B8BBD-4E4D-B643-994D-24F5D102E90B}" destId="{26A5B163-B08C-6E44-9E8C-B5737C5A6C33}" srcOrd="1" destOrd="0" presId="urn:microsoft.com/office/officeart/2005/8/layout/orgChart1"/>
    <dgm:cxn modelId="{84D50F23-F202-154E-9417-59B77B4F87C6}" srcId="{A878F939-1D51-1546-A813-95873A426DAA}" destId="{DE6A9D5C-4973-4245-B808-DE49C983455E}" srcOrd="0" destOrd="0" parTransId="{7DF69E74-39BB-2348-B864-B714FE9AC3DD}" sibTransId="{5DFE4AEE-022D-B748-A5B5-B42B152A183C}"/>
    <dgm:cxn modelId="{C05BBC24-7F47-4F79-95E4-C4A3800A04D5}" type="presOf" srcId="{A61EE33A-4325-4FBA-9A6E-6F2293F3863F}" destId="{DCD1D113-0E95-44DA-9C2C-5AD74EFACDCA}" srcOrd="1" destOrd="0" presId="urn:microsoft.com/office/officeart/2005/8/layout/orgChart1"/>
    <dgm:cxn modelId="{4C56CC24-E3CA-3C46-873D-BEECA84F8EFF}" srcId="{7304CBD3-DAF4-9B42-8208-6C2CBA5E153D}" destId="{40282A8D-BA0B-4040-85E8-9E7899DC3A34}" srcOrd="1" destOrd="0" parTransId="{D45DD053-76BD-684F-81EC-065E9630D9FB}" sibTransId="{42CD5771-CB66-DA4D-A376-FC06ACA80C70}"/>
    <dgm:cxn modelId="{4CD76F25-986D-480F-A716-15A8834E8FE1}" type="presOf" srcId="{CCEE13A7-E30B-CB40-AD43-5AA750BF52AD}" destId="{F0403990-B4EC-ED4A-B3CF-263551D4A789}" srcOrd="0" destOrd="0" presId="urn:microsoft.com/office/officeart/2005/8/layout/orgChart1"/>
    <dgm:cxn modelId="{F1E54627-ED85-4AB3-8B70-91CD23DAA341}" type="presOf" srcId="{DDEA2856-CB0C-1B4C-8C31-C13E9F8841A5}" destId="{5C6F98F0-81B5-5B42-845E-BF91C355F234}" srcOrd="0" destOrd="0" presId="urn:microsoft.com/office/officeart/2005/8/layout/orgChart1"/>
    <dgm:cxn modelId="{EB6D0629-8ABB-0D49-B948-68287E97D4FE}" srcId="{7304CBD3-DAF4-9B42-8208-6C2CBA5E153D}" destId="{8D881637-4595-6B48-8D8D-5F4DCA856D6C}" srcOrd="3" destOrd="0" parTransId="{9BC2BB7E-D56F-224A-860F-D1234047C9B0}" sibTransId="{77471CAB-F0F8-674B-BF8A-1DF4A8948D20}"/>
    <dgm:cxn modelId="{7EB9A02B-000E-4E44-B310-215254C8476B}" type="presOf" srcId="{447E29B6-5C09-1C41-977B-D247B1C7C587}" destId="{D9245540-87A1-4C4D-A893-C908C86BB4C5}" srcOrd="0" destOrd="0" presId="urn:microsoft.com/office/officeart/2005/8/layout/orgChart1"/>
    <dgm:cxn modelId="{6C110634-A1AC-B945-911E-F5CF4267004C}" srcId="{12152E2F-AB58-0443-BA6F-4804FE6DCAAF}" destId="{DF4352C4-99F2-7C4A-B0DE-57ED4BFE7A34}" srcOrd="4" destOrd="0" parTransId="{F6759C1C-5226-C74F-A480-201E9AE02115}" sibTransId="{7C066511-AC57-D14D-AFB4-7E3E1AB64E2A}"/>
    <dgm:cxn modelId="{03437734-00DF-E74F-9B83-8FAAFCEF4F3A}" srcId="{500CDDB9-C8D3-E148-B919-C94EA9B36112}" destId="{CCEE13A7-E30B-CB40-AD43-5AA750BF52AD}" srcOrd="0" destOrd="0" parTransId="{F1F14BA9-38E5-1A43-9B96-18CED00B1E9F}" sibTransId="{629A4CAA-8E73-9E4B-9588-EA23E8F52DBC}"/>
    <dgm:cxn modelId="{563F795E-FF31-465C-9E34-D62F6DFE29C5}" type="presOf" srcId="{23565CCD-377F-984F-A19D-79CE6948285F}" destId="{E694AE0A-EDEB-9544-8533-0916C21DC1E7}" srcOrd="1" destOrd="0" presId="urn:microsoft.com/office/officeart/2005/8/layout/orgChart1"/>
    <dgm:cxn modelId="{9B29D243-DCFE-47E5-AF1E-007FFC9366CE}" type="presOf" srcId="{24D833AB-5715-4676-B3EE-EF761D916905}" destId="{4E4475BB-9085-4142-8EF9-A1E9602AC468}" srcOrd="0" destOrd="0" presId="urn:microsoft.com/office/officeart/2005/8/layout/orgChart1"/>
    <dgm:cxn modelId="{E126F467-75C9-461E-83D0-BCE15C6CE4E5}" type="presOf" srcId="{500CDDB9-C8D3-E148-B919-C94EA9B36112}" destId="{A410D597-F045-A144-A206-DCF2F1EBB642}" srcOrd="0" destOrd="0" presId="urn:microsoft.com/office/officeart/2005/8/layout/orgChart1"/>
    <dgm:cxn modelId="{9796C869-0125-4B45-AA4F-E9F8D698329E}" type="presOf" srcId="{9BC2BB7E-D56F-224A-860F-D1234047C9B0}" destId="{A18651CD-6EBE-4B20-BC48-7BD4E514F8FF}" srcOrd="0" destOrd="0" presId="urn:microsoft.com/office/officeart/2005/8/layout/orgChart1"/>
    <dgm:cxn modelId="{251DDC49-7714-44D8-9A93-D45EC9D8E724}" type="presOf" srcId="{29187687-CD06-CD49-9C37-2941A0ED4D74}" destId="{C8745E91-3D4A-A044-B584-30D76F9FD46E}" srcOrd="0" destOrd="0" presId="urn:microsoft.com/office/officeart/2005/8/layout/orgChart1"/>
    <dgm:cxn modelId="{FA2B296A-9643-4F9F-A136-1E0B49DFB106}" type="presOf" srcId="{69DBA56C-14D1-4141-AE78-D7A21988A2BE}" destId="{A8F6E04B-13A9-6049-A840-535D37DAC280}" srcOrd="0" destOrd="0" presId="urn:microsoft.com/office/officeart/2005/8/layout/orgChart1"/>
    <dgm:cxn modelId="{36ECFD6A-76C9-4D3B-9049-D6E28F7C5F8E}" type="presOf" srcId="{D45DD053-76BD-684F-81EC-065E9630D9FB}" destId="{56E879F8-227D-4D87-83B5-729867C7E418}" srcOrd="0" destOrd="0" presId="urn:microsoft.com/office/officeart/2005/8/layout/orgChart1"/>
    <dgm:cxn modelId="{11A8CB4C-6FF0-4D1E-B2A3-C12E3F5D6919}" type="presOf" srcId="{5256BD94-DE0C-4FFE-ADED-57EC5D9683D9}" destId="{7C3C2CA1-C344-4C26-92D5-472BA5FD84A5}" srcOrd="0" destOrd="0" presId="urn:microsoft.com/office/officeart/2005/8/layout/orgChart1"/>
    <dgm:cxn modelId="{AC03DB6D-0F12-446C-988F-7B222D71352C}" srcId="{0DA09B90-D34F-7345-8235-2557920E9064}" destId="{954A0C00-3462-4C3C-B70E-A0ABC06D4128}" srcOrd="2" destOrd="0" parTransId="{D2AE0338-BD45-452C-9A3C-E15E0312E930}" sibTransId="{732CB7E9-216B-4507-9797-AA947766D4C3}"/>
    <dgm:cxn modelId="{C0B5BE6E-90D4-4CE3-92EA-8649E885C0BD}" type="presOf" srcId="{D2AE0338-BD45-452C-9A3C-E15E0312E930}" destId="{D5B48B84-910D-4E99-8115-16FF54645D69}" srcOrd="0" destOrd="0" presId="urn:microsoft.com/office/officeart/2005/8/layout/orgChart1"/>
    <dgm:cxn modelId="{61720B6F-DEAA-4214-BA35-8C9232EE5A87}" type="presOf" srcId="{DF4352C4-99F2-7C4A-B0DE-57ED4BFE7A34}" destId="{9BD97072-5FDA-624F-95CC-A5A4F4EE71BB}" srcOrd="0" destOrd="0" presId="urn:microsoft.com/office/officeart/2005/8/layout/orgChart1"/>
    <dgm:cxn modelId="{B4B57451-8126-FC4E-9C50-B5045D863193}" srcId="{A878F939-1D51-1546-A813-95873A426DAA}" destId="{62E3B9AF-6827-1845-9507-3AD378EB726F}" srcOrd="1" destOrd="0" parTransId="{E216AE83-C25A-1847-AE6E-B93C133E8B32}" sibTransId="{B6F1374B-E8F3-6648-8224-13D2A25B0073}"/>
    <dgm:cxn modelId="{8BC3A651-18E4-49A1-B5AB-D97199892247}" srcId="{29187687-CD06-CD49-9C37-2941A0ED4D74}" destId="{5D8E13E2-814D-41DC-A0CC-1C9CF312E3F1}" srcOrd="0" destOrd="0" parTransId="{12EA876C-B9D1-45AD-BE38-7FA5692723F6}" sibTransId="{E125B260-E4C0-4D79-B484-9C6FFCA55310}"/>
    <dgm:cxn modelId="{66D6D875-2DB4-46AF-AEDB-44FE8B4921E6}" type="presOf" srcId="{5D8E13E2-814D-41DC-A0CC-1C9CF312E3F1}" destId="{FB276C2F-B337-414C-B4BE-B1B76A78DDC1}" srcOrd="0" destOrd="0" presId="urn:microsoft.com/office/officeart/2005/8/layout/orgChart1"/>
    <dgm:cxn modelId="{71641656-3CDA-4280-AA66-5E5654D13AE2}" type="presOf" srcId="{8D881637-4595-6B48-8D8D-5F4DCA856D6C}" destId="{99E1CF88-B887-044D-8458-601BFBD3A444}" srcOrd="0" destOrd="0" presId="urn:microsoft.com/office/officeart/2005/8/layout/orgChart1"/>
    <dgm:cxn modelId="{CEC6F176-8CBF-45AF-B10D-E3F785D8C7D6}" type="presOf" srcId="{23565CCD-377F-984F-A19D-79CE6948285F}" destId="{97617B45-B744-C04D-9A4D-1FC025D3BC14}" srcOrd="0" destOrd="0" presId="urn:microsoft.com/office/officeart/2005/8/layout/orgChart1"/>
    <dgm:cxn modelId="{C3873F77-168B-4943-9903-56329B6EA4A1}" type="presOf" srcId="{8D881637-4595-6B48-8D8D-5F4DCA856D6C}" destId="{D426A76A-C7FC-644B-8BEA-02CA04103537}" srcOrd="1" destOrd="0" presId="urn:microsoft.com/office/officeart/2005/8/layout/orgChart1"/>
    <dgm:cxn modelId="{CE226277-43E8-46FB-A820-B4480A736D8A}" type="presOf" srcId="{D563D215-E0BC-D94D-9BC1-E5DE9A6AFCBD}" destId="{5CDA740D-EA4F-B848-8A3D-FCE6846E2664}" srcOrd="1" destOrd="0" presId="urn:microsoft.com/office/officeart/2005/8/layout/orgChart1"/>
    <dgm:cxn modelId="{8BD9C758-DD10-41C4-B2D5-DD1FFBE2C1EB}" type="presOf" srcId="{F1F14BA9-38E5-1A43-9B96-18CED00B1E9F}" destId="{0E5683FA-83CE-AC4C-861B-5353188BB458}" srcOrd="0" destOrd="0" presId="urn:microsoft.com/office/officeart/2005/8/layout/orgChart1"/>
    <dgm:cxn modelId="{125BB979-DC0F-4191-B70D-821399AEA6B2}" type="presOf" srcId="{500CDDB9-C8D3-E148-B919-C94EA9B36112}" destId="{017D6714-CEDA-FD49-964A-0D3C184CB395}" srcOrd="1" destOrd="0" presId="urn:microsoft.com/office/officeart/2005/8/layout/orgChart1"/>
    <dgm:cxn modelId="{704C4F7B-B67B-4581-AFB4-90D676B32B6C}" type="presOf" srcId="{4CB129D7-D808-084A-8E28-1B67ABB7654F}" destId="{4F9820EA-4DE5-B04C-867C-56BDFED77B9C}" srcOrd="0" destOrd="0" presId="urn:microsoft.com/office/officeart/2005/8/layout/orgChart1"/>
    <dgm:cxn modelId="{33353F7C-2E79-4464-9841-BA2CF74ED8FF}" type="presOf" srcId="{40282A8D-BA0B-4040-85E8-9E7899DC3A34}" destId="{62A76D62-28AA-3041-86B0-DF265FBCED1C}" srcOrd="0" destOrd="0" presId="urn:microsoft.com/office/officeart/2005/8/layout/orgChart1"/>
    <dgm:cxn modelId="{B7B63A7D-A330-462A-B5E7-6A6E032053BC}" type="presOf" srcId="{F6759C1C-5226-C74F-A480-201E9AE02115}" destId="{595F79EC-9E00-A542-843A-476682F9C391}" srcOrd="0" destOrd="0" presId="urn:microsoft.com/office/officeart/2005/8/layout/orgChart1"/>
    <dgm:cxn modelId="{D5E6147F-9AAE-6C4D-8DEF-6BD7FE3D9F7E}" srcId="{12152E2F-AB58-0443-BA6F-4804FE6DCAAF}" destId="{D563D215-E0BC-D94D-9BC1-E5DE9A6AFCBD}" srcOrd="0" destOrd="0" parTransId="{2C7D6B8E-BE36-F047-B90F-9F2732E029B4}" sibTransId="{449440D0-F33C-B545-B86C-4CD9250A0A5E}"/>
    <dgm:cxn modelId="{F006BD84-DE60-49F3-AF7C-25D4D58A74FF}" type="presOf" srcId="{21D8E7E9-B656-4A89-8973-572986D06AFF}" destId="{F6C3123F-3164-46B7-9DA7-19C5E16D0DBB}" srcOrd="0" destOrd="0" presId="urn:microsoft.com/office/officeart/2005/8/layout/orgChart1"/>
    <dgm:cxn modelId="{22DA8F87-04B9-4B94-8C3A-A8B756F08020}" type="presOf" srcId="{AA6BA993-D030-2A4B-95A8-6C82B82A97BE}" destId="{84FA2B91-5047-6146-9FF1-40A6B94D5666}" srcOrd="1" destOrd="0" presId="urn:microsoft.com/office/officeart/2005/8/layout/orgChart1"/>
    <dgm:cxn modelId="{EC408A88-87F0-BE4E-A220-63A4CA23C395}" type="presOf" srcId="{F9419A28-4F53-6B48-92F8-8B67901AEEEA}" destId="{B1FA8971-A947-4D40-8BFC-3F3EA5E725BD}" srcOrd="0" destOrd="0" presId="urn:microsoft.com/office/officeart/2005/8/layout/orgChart1"/>
    <dgm:cxn modelId="{24A19C90-CE4B-4AC3-8E0B-DB50DA6F3F5E}" type="presOf" srcId="{62E3B9AF-6827-1845-9507-3AD378EB726F}" destId="{E43FAC42-E1C7-FF49-AFF2-1BC9B6F749CA}" srcOrd="1" destOrd="0" presId="urn:microsoft.com/office/officeart/2005/8/layout/orgChart1"/>
    <dgm:cxn modelId="{90AE6793-ED74-EC41-9036-C0EBD7C3D95E}" srcId="{0DA09B90-D34F-7345-8235-2557920E9064}" destId="{23565CCD-377F-984F-A19D-79CE6948285F}" srcOrd="1" destOrd="0" parTransId="{4CB129D7-D808-084A-8E28-1B67ABB7654F}" sibTransId="{60BB1FBD-9DFC-5548-927F-51F1FDE6F5AC}"/>
    <dgm:cxn modelId="{137D689A-6E71-4CFF-B1BF-CB0E0FAB5B24}" type="presOf" srcId="{7DF69E74-39BB-2348-B864-B714FE9AC3DD}" destId="{10EEC696-4455-2849-87D7-E7DB3497CBA6}" srcOrd="0" destOrd="0" presId="urn:microsoft.com/office/officeart/2005/8/layout/orgChart1"/>
    <dgm:cxn modelId="{2295789A-5EE2-4731-AC55-64F9021BEF7A}" type="presOf" srcId="{624B8BBD-4E4D-B643-994D-24F5D102E90B}" destId="{8A07AD69-E5C1-8D41-A8F6-0CE6AB0790F2}" srcOrd="0" destOrd="0" presId="urn:microsoft.com/office/officeart/2005/8/layout/orgChart1"/>
    <dgm:cxn modelId="{3AA1869A-F129-44AD-AF5E-6FB3E65A66B6}" srcId="{AA6BA993-D030-2A4B-95A8-6C82B82A97BE}" destId="{45E7139B-F2C2-43C4-A149-2ED21EED85CE}" srcOrd="0" destOrd="0" parTransId="{18645802-CA6B-4A33-A042-AFE92987B5DC}" sibTransId="{C8061140-A8F1-4FB7-B73F-36E01F80E9C0}"/>
    <dgm:cxn modelId="{E646959B-0AF9-4713-970F-7BD2BEA72240}" type="presOf" srcId="{A081116B-A9B5-ED4F-A738-16FC85204589}" destId="{1966FF14-00F9-DD42-B77A-13CFC028B880}" srcOrd="0" destOrd="0" presId="urn:microsoft.com/office/officeart/2005/8/layout/orgChart1"/>
    <dgm:cxn modelId="{77BA189C-CB5C-4800-BC1A-714EEBBDB686}" type="presOf" srcId="{AA6BA993-D030-2A4B-95A8-6C82B82A97BE}" destId="{F530BD8B-ADE5-D54F-BEDA-55B331E767AE}" srcOrd="0" destOrd="0" presId="urn:microsoft.com/office/officeart/2005/8/layout/orgChart1"/>
    <dgm:cxn modelId="{ED6C2E9E-F4B8-40B0-99D2-540732FEFD3A}" srcId="{7304CBD3-DAF4-9B42-8208-6C2CBA5E153D}" destId="{21D8E7E9-B656-4A89-8973-572986D06AFF}" srcOrd="2" destOrd="0" parTransId="{7A48E12F-CF03-4E4B-AF2D-237AEE3ED39B}" sibTransId="{06413412-671E-4294-82A5-DD70F331217E}"/>
    <dgm:cxn modelId="{DAC00A9F-1736-467D-BC16-8649454D0D7B}" type="presOf" srcId="{DF4352C4-99F2-7C4A-B0DE-57ED4BFE7A34}" destId="{2DACC487-06A4-F74D-9997-DA74FFA50534}" srcOrd="1" destOrd="0" presId="urn:microsoft.com/office/officeart/2005/8/layout/orgChart1"/>
    <dgm:cxn modelId="{C49FD5A0-557C-4D13-AD0C-61268E90AED0}" type="presOf" srcId="{7ABB9A55-C002-44FA-A5EF-73F988C91DE7}" destId="{CC8A01AF-3ECE-4162-82D3-0C03AED7E611}" srcOrd="0" destOrd="0" presId="urn:microsoft.com/office/officeart/2005/8/layout/orgChart1"/>
    <dgm:cxn modelId="{3A9775A2-CEBE-D946-9E17-0ABFED885407}" srcId="{7304CBD3-DAF4-9B42-8208-6C2CBA5E153D}" destId="{AA6BA993-D030-2A4B-95A8-6C82B82A97BE}" srcOrd="0" destOrd="0" parTransId="{A737F6D0-D9CF-924A-A039-5CBBB5C15F5F}" sibTransId="{A024D5D7-5F92-BF4F-A68C-2BC365631EED}"/>
    <dgm:cxn modelId="{2295CCA2-BD7D-F645-A6DC-5824205CBDA4}" srcId="{7304CBD3-DAF4-9B42-8208-6C2CBA5E153D}" destId="{624B8BBD-4E4D-B643-994D-24F5D102E90B}" srcOrd="4" destOrd="0" parTransId="{447E29B6-5C09-1C41-977B-D247B1C7C587}" sibTransId="{CC2B1B56-58A5-EE44-9A61-11F294ABC893}"/>
    <dgm:cxn modelId="{21ECCFA6-99A9-4472-A62C-038555F0A4B6}" type="presOf" srcId="{DD432E19-1C08-9147-91DD-F729D1E47D43}" destId="{EDF974A7-896D-4A4D-BE41-A38F1CFDB605}" srcOrd="0" destOrd="0" presId="urn:microsoft.com/office/officeart/2005/8/layout/orgChart1"/>
    <dgm:cxn modelId="{1152F2A6-67E6-45A6-9523-50CB3F7F92F4}" srcId="{87F6317D-AB4A-ED43-A07C-05625F6B7742}" destId="{5256BD94-DE0C-4FFE-ADED-57EC5D9683D9}" srcOrd="0" destOrd="0" parTransId="{7ABB9A55-C002-44FA-A5EF-73F988C91DE7}" sibTransId="{97D5E7B9-1DDD-4BE5-B190-170E03C460E2}"/>
    <dgm:cxn modelId="{0AF182A8-729F-48A9-AF07-2326E62A5354}" type="presOf" srcId="{5EB74FE9-56AE-8448-A4A0-24ED395D6D0C}" destId="{5392FBD7-61F0-CA42-96DD-7D779C4D9680}" srcOrd="0" destOrd="0" presId="urn:microsoft.com/office/officeart/2005/8/layout/orgChart1"/>
    <dgm:cxn modelId="{71AA7DAD-0E06-4650-B6CF-41661872B68C}" type="presOf" srcId="{056F51DD-1CFE-3E48-8162-3F625FCAA516}" destId="{C2412370-D58D-0C48-BFD1-17631B8F7FC9}" srcOrd="0" destOrd="0" presId="urn:microsoft.com/office/officeart/2005/8/layout/orgChart1"/>
    <dgm:cxn modelId="{5260A7B4-BDAB-41CE-9959-2FFD1FC6CC1F}" type="presOf" srcId="{CCEE13A7-E30B-CB40-AD43-5AA750BF52AD}" destId="{78915310-6B76-6C47-B3D7-800732B7430F}" srcOrd="1" destOrd="0" presId="urn:microsoft.com/office/officeart/2005/8/layout/orgChart1"/>
    <dgm:cxn modelId="{C5DE96B6-5922-4F40-998F-9B0859B132B4}" type="presOf" srcId="{954A0C00-3462-4C3C-B70E-A0ABC06D4128}" destId="{B4DB0FA7-B6D7-47EE-9989-9D6F7738EDDD}" srcOrd="0" destOrd="0" presId="urn:microsoft.com/office/officeart/2005/8/layout/orgChart1"/>
    <dgm:cxn modelId="{BDB0D4BB-E90D-46CB-AE3D-4B163DE8C516}" type="presOf" srcId="{45E7139B-F2C2-43C4-A149-2ED21EED85CE}" destId="{CE14F0EB-9612-4EF6-82AA-0FCC6DD581CD}" srcOrd="0" destOrd="0" presId="urn:microsoft.com/office/officeart/2005/8/layout/orgChart1"/>
    <dgm:cxn modelId="{696F0BBD-943A-4937-83DF-EDDF0D7F83EB}" type="presOf" srcId="{A737F6D0-D9CF-924A-A039-5CBBB5C15F5F}" destId="{94428A01-193A-4197-A36B-8B83C2420041}" srcOrd="0" destOrd="0" presId="urn:microsoft.com/office/officeart/2005/8/layout/orgChart1"/>
    <dgm:cxn modelId="{B8CA81BE-3876-624A-844E-F26385CB7D5F}" srcId="{D563D215-E0BC-D94D-9BC1-E5DE9A6AFCBD}" destId="{3752704F-5CD2-A24D-87C3-92D66FBE33F7}" srcOrd="1" destOrd="0" parTransId="{A081116B-A9B5-ED4F-A738-16FC85204589}" sibTransId="{E9484AC9-0859-3943-8DF2-90546FD27F62}"/>
    <dgm:cxn modelId="{F91F7DBF-A3CE-4620-B838-9B5C2C69C5D7}" type="presOf" srcId="{A878F939-1D51-1546-A813-95873A426DAA}" destId="{22C06724-F2C5-FE41-941D-623F719936B8}" srcOrd="1" destOrd="0" presId="urn:microsoft.com/office/officeart/2005/8/layout/orgChart1"/>
    <dgm:cxn modelId="{3C55D0C1-2B2F-46CD-92D5-2D33A2C80DF9}" type="presOf" srcId="{CB177FFA-0246-7A4E-8140-9918B66510F8}" destId="{7702C79C-E465-014D-B1B9-3A66F7D24782}" srcOrd="0" destOrd="0" presId="urn:microsoft.com/office/officeart/2005/8/layout/orgChart1"/>
    <dgm:cxn modelId="{900B94C6-3918-4B8B-8B81-13ACD492FA86}" type="presOf" srcId="{E216AE83-C25A-1847-AE6E-B93C133E8B32}" destId="{3AF86F62-88A4-D34B-B704-D6484E12FC4B}" srcOrd="0" destOrd="0" presId="urn:microsoft.com/office/officeart/2005/8/layout/orgChart1"/>
    <dgm:cxn modelId="{9DD720C7-1FD1-45A9-8C48-1D9C8E490791}" type="presOf" srcId="{5D8E13E2-814D-41DC-A0CC-1C9CF312E3F1}" destId="{6863D1F7-E337-4552-8BAD-60AA3959B626}" srcOrd="1" destOrd="0" presId="urn:microsoft.com/office/officeart/2005/8/layout/orgChart1"/>
    <dgm:cxn modelId="{DA618BC8-1B6F-BB4C-9443-661188890A1A}" srcId="{056F51DD-1CFE-3E48-8162-3F625FCAA516}" destId="{12152E2F-AB58-0443-BA6F-4804FE6DCAAF}" srcOrd="0" destOrd="0" parTransId="{5EB74FE9-56AE-8448-A4A0-24ED395D6D0C}" sibTransId="{7B9BBD4F-C1BF-4640-B7EF-B300E6A4321A}"/>
    <dgm:cxn modelId="{475018C9-C70C-405D-93EF-48B236BE1FA7}" type="presOf" srcId="{29187687-CD06-CD49-9C37-2941A0ED4D74}" destId="{BF42872E-8B9A-9542-9049-01ECE01DDE7A}" srcOrd="1" destOrd="0" presId="urn:microsoft.com/office/officeart/2005/8/layout/orgChart1"/>
    <dgm:cxn modelId="{124F3CC9-7CA9-4D8E-AC39-000D42C2D9DC}" type="presOf" srcId="{2C7D6B8E-BE36-F047-B90F-9F2732E029B4}" destId="{2CD3D9E7-06BF-9B4D-84F8-012CD4A22CD5}" srcOrd="0" destOrd="0" presId="urn:microsoft.com/office/officeart/2005/8/layout/orgChart1"/>
    <dgm:cxn modelId="{4F1E43CB-65DB-4EB1-BDDE-08BA5CACE5F7}" type="presOf" srcId="{954A0C00-3462-4C3C-B70E-A0ABC06D4128}" destId="{2A3B862A-BD4D-41EA-88C3-3C48355163E4}" srcOrd="1" destOrd="0" presId="urn:microsoft.com/office/officeart/2005/8/layout/orgChart1"/>
    <dgm:cxn modelId="{A4424FCB-2F9A-4943-A6EB-338F10C09F15}" type="presOf" srcId="{3752704F-5CD2-A24D-87C3-92D66FBE33F7}" destId="{C50341F7-F169-8241-88A1-F8DFFAB73E56}" srcOrd="0" destOrd="0" presId="urn:microsoft.com/office/officeart/2005/8/layout/orgChart1"/>
    <dgm:cxn modelId="{6E5CC6CB-EA1D-47F1-97DD-EFBBB0662814}" type="presOf" srcId="{442076ED-D9DC-9049-92B3-C23AD3F73EAE}" destId="{A1BA80C2-207C-B940-9A69-A416C7EF7BF1}" srcOrd="0" destOrd="0" presId="urn:microsoft.com/office/officeart/2005/8/layout/orgChart1"/>
    <dgm:cxn modelId="{07F866CC-EF37-45DA-A14E-95308A253268}" type="presOf" srcId="{27C51CCD-E434-4845-8527-B0F1FECCD126}" destId="{4D049D5F-5537-4B86-8F0C-5BAD2EC5FD2B}" srcOrd="1" destOrd="0" presId="urn:microsoft.com/office/officeart/2005/8/layout/orgChart1"/>
    <dgm:cxn modelId="{15E5F4CD-82C4-8D44-B305-BDD4640F6731}" srcId="{F9419A28-4F53-6B48-92F8-8B67901AEEEA}" destId="{056F51DD-1CFE-3E48-8162-3F625FCAA516}" srcOrd="0" destOrd="0" parTransId="{470899E3-7BE8-E344-AE52-8AF348CF2747}" sibTransId="{DAF0D3DF-CC56-4846-BDF0-1E2B6B840B7A}"/>
    <dgm:cxn modelId="{56028CCF-1ADD-4563-A330-4EC3290BDC6E}" type="presOf" srcId="{0DA09B90-D34F-7345-8235-2557920E9064}" destId="{CBCC5D5C-3605-B54D-9D13-30064B2ED0DB}" srcOrd="0" destOrd="0" presId="urn:microsoft.com/office/officeart/2005/8/layout/orgChart1"/>
    <dgm:cxn modelId="{3147E2D7-91D2-4844-B115-E0E41CE20192}" srcId="{12152E2F-AB58-0443-BA6F-4804FE6DCAAF}" destId="{29187687-CD06-CD49-9C37-2941A0ED4D74}" srcOrd="1" destOrd="0" parTransId="{B5C1A3A0-5516-6040-B7B0-E6B5358E2EFA}" sibTransId="{A38B3433-9470-3D43-B781-2FB1E6AB0E4E}"/>
    <dgm:cxn modelId="{36A4A5DD-481D-C84D-9B56-5694E5C6CC6D}" srcId="{D563D215-E0BC-D94D-9BC1-E5DE9A6AFCBD}" destId="{A878F939-1D51-1546-A813-95873A426DAA}" srcOrd="0" destOrd="0" parTransId="{CB177FFA-0246-7A4E-8140-9918B66510F8}" sibTransId="{DAA6E889-66A8-E34E-94A1-0643FE3DA9C1}"/>
    <dgm:cxn modelId="{9A7918DE-B83F-4B07-B806-77DE85D61E13}" type="presOf" srcId="{87F6317D-AB4A-ED43-A07C-05625F6B7742}" destId="{577D4895-DEDC-A340-AC6B-439292700283}" srcOrd="1" destOrd="0" presId="urn:microsoft.com/office/officeart/2005/8/layout/orgChart1"/>
    <dgm:cxn modelId="{79CE53E4-4AC2-489A-83DC-2C4EC2615C75}" type="presOf" srcId="{7A48E12F-CF03-4E4B-AF2D-237AEE3ED39B}" destId="{1BAFE7F7-D4E3-4E46-8AAC-B01964047236}" srcOrd="0" destOrd="0" presId="urn:microsoft.com/office/officeart/2005/8/layout/orgChart1"/>
    <dgm:cxn modelId="{99682CE6-4B7C-4C7A-9F1F-D7FBEE141A03}" type="presOf" srcId="{056F51DD-1CFE-3E48-8162-3F625FCAA516}" destId="{09DF3978-0EBC-1F49-8A6B-DAEF7C2A3F10}" srcOrd="1" destOrd="0" presId="urn:microsoft.com/office/officeart/2005/8/layout/orgChart1"/>
    <dgm:cxn modelId="{06B4A3E8-8102-4B80-99FB-3D807294FBD1}" type="presOf" srcId="{40282A8D-BA0B-4040-85E8-9E7899DC3A34}" destId="{A71DD470-6484-5741-BB19-2E2F75A21619}" srcOrd="1" destOrd="0" presId="urn:microsoft.com/office/officeart/2005/8/layout/orgChart1"/>
    <dgm:cxn modelId="{7F10AEEE-834D-40D8-A929-E1BA3A9B679B}" type="presOf" srcId="{45E7139B-F2C2-43C4-A149-2ED21EED85CE}" destId="{5AA80C03-6091-4859-96C1-EEE0D62CCBAC}" srcOrd="1" destOrd="0" presId="urn:microsoft.com/office/officeart/2005/8/layout/orgChart1"/>
    <dgm:cxn modelId="{75B100F0-EDD4-8D4C-B955-832AB44EB4FA}" srcId="{12152E2F-AB58-0443-BA6F-4804FE6DCAAF}" destId="{7304CBD3-DAF4-9B42-8208-6C2CBA5E153D}" srcOrd="3" destOrd="0" parTransId="{DDEA2856-CB0C-1B4C-8C31-C13E9F8841A5}" sibTransId="{58412347-2D40-CE4D-8620-F90623F33963}"/>
    <dgm:cxn modelId="{6AE242F0-4F57-F14E-994D-2ADA327A6473}" srcId="{D563D215-E0BC-D94D-9BC1-E5DE9A6AFCBD}" destId="{87F6317D-AB4A-ED43-A07C-05625F6B7742}" srcOrd="2" destOrd="0" parTransId="{69DBA56C-14D1-4141-AE78-D7A21988A2BE}" sibTransId="{BCB2FFC4-064B-084D-99E2-1817CE53CDA1}"/>
    <dgm:cxn modelId="{EF6153F0-E0E0-4942-A5CA-6364548B2085}" type="presOf" srcId="{21D8E7E9-B656-4A89-8973-572986D06AFF}" destId="{45BF29B9-4744-432F-B9DC-DE8D53B9EB0E}" srcOrd="1" destOrd="0" presId="urn:microsoft.com/office/officeart/2005/8/layout/orgChart1"/>
    <dgm:cxn modelId="{B03B34F1-DDA0-7348-B3E9-9C48FD1306C1}" srcId="{0DA09B90-D34F-7345-8235-2557920E9064}" destId="{500CDDB9-C8D3-E148-B919-C94EA9B36112}" srcOrd="0" destOrd="0" parTransId="{442076ED-D9DC-9049-92B3-C23AD3F73EAE}" sibTransId="{90E53676-5852-9741-9547-E07DB4FB84EB}"/>
    <dgm:cxn modelId="{EB78C7F2-A4D6-47C1-9A83-BF728A839847}" type="presOf" srcId="{04E4C8B2-082E-4BA4-BEE2-165805DA96DF}" destId="{5BECF137-0CDA-4B4F-A21A-CE9D81AFF8EA}" srcOrd="0" destOrd="0" presId="urn:microsoft.com/office/officeart/2005/8/layout/orgChart1"/>
    <dgm:cxn modelId="{F8A1A1F3-7DB7-4B3A-B9D4-8D79327EA562}" type="presOf" srcId="{A61EE33A-4325-4FBA-9A6E-6F2293F3863F}" destId="{C3C3442D-6B96-44F5-ADE8-A799758185B5}" srcOrd="0" destOrd="0" presId="urn:microsoft.com/office/officeart/2005/8/layout/orgChart1"/>
    <dgm:cxn modelId="{4C5DC8F3-B19F-4574-8E1A-B1FE5C15657D}" srcId="{12152E2F-AB58-0443-BA6F-4804FE6DCAAF}" destId="{27C51CCD-E434-4845-8527-B0F1FECCD126}" srcOrd="5" destOrd="0" parTransId="{24D833AB-5715-4676-B3EE-EF761D916905}" sibTransId="{1A5C16D2-217D-472F-ACED-B064F18EA210}"/>
    <dgm:cxn modelId="{FF6342F4-E919-45C6-BA91-3E2118A3A2BD}" type="presOf" srcId="{AC23DAEA-2C94-1C40-A87D-83D5A6015437}" destId="{AC334E05-6DEC-184F-9F0F-F4614F027162}" srcOrd="1" destOrd="0" presId="urn:microsoft.com/office/officeart/2005/8/layout/orgChart1"/>
    <dgm:cxn modelId="{E8035DF5-D6B9-4427-B5B8-C549C7314955}" type="presOf" srcId="{A878F939-1D51-1546-A813-95873A426DAA}" destId="{69C74863-EFB7-B749-99BB-1E5E2CBBE9BF}" srcOrd="0" destOrd="0" presId="urn:microsoft.com/office/officeart/2005/8/layout/orgChart1"/>
    <dgm:cxn modelId="{7D6F62F5-BEAA-4CED-97F4-45F46B741A9F}" type="presOf" srcId="{87F6317D-AB4A-ED43-A07C-05625F6B7742}" destId="{1004E4F0-25F7-3F44-AE4F-EA67A69DC3DF}" srcOrd="0" destOrd="0" presId="urn:microsoft.com/office/officeart/2005/8/layout/orgChart1"/>
    <dgm:cxn modelId="{58E112F7-A721-4246-91D6-08B9DDEF8008}" type="presOf" srcId="{DE6A9D5C-4973-4245-B808-DE49C983455E}" destId="{89297775-ECBA-3D43-8DE4-FD282E1E50E8}" srcOrd="0" destOrd="0" presId="urn:microsoft.com/office/officeart/2005/8/layout/orgChart1"/>
    <dgm:cxn modelId="{3B0119F7-2DA1-4724-AE8D-14232A8C91C4}" type="presOf" srcId="{12EA876C-B9D1-45AD-BE38-7FA5692723F6}" destId="{5A70D78B-9EEF-498C-9383-1689E0AE9B2C}" srcOrd="0" destOrd="0" presId="urn:microsoft.com/office/officeart/2005/8/layout/orgChart1"/>
    <dgm:cxn modelId="{D1CA94FA-D360-4A6B-9651-7530142A7298}" type="presOf" srcId="{62E3B9AF-6827-1845-9507-3AD378EB726F}" destId="{DE0ED753-2315-D647-83CB-71B11847F1FB}" srcOrd="0" destOrd="0" presId="urn:microsoft.com/office/officeart/2005/8/layout/orgChart1"/>
    <dgm:cxn modelId="{D5C9B7FB-9980-4108-88D7-DDA09C26EA0A}" type="presOf" srcId="{7304CBD3-DAF4-9B42-8208-6C2CBA5E153D}" destId="{263BA9B3-A42C-064C-956D-D6DBDEBCF725}" srcOrd="0" destOrd="0" presId="urn:microsoft.com/office/officeart/2005/8/layout/orgChart1"/>
    <dgm:cxn modelId="{FC61F5FC-584B-4A84-AE85-948AE5EBEBAD}" type="presOf" srcId="{AC23DAEA-2C94-1C40-A87D-83D5A6015437}" destId="{71447730-4DE9-DF4D-9B9B-9139E0FEBB27}" srcOrd="0" destOrd="0" presId="urn:microsoft.com/office/officeart/2005/8/layout/orgChart1"/>
    <dgm:cxn modelId="{E15D18FE-D85A-4840-B660-1B58953C31AD}" type="presOf" srcId="{12152E2F-AB58-0443-BA6F-4804FE6DCAAF}" destId="{B35701D0-45CB-6248-A4F9-500B53C062D6}" srcOrd="0" destOrd="0" presId="urn:microsoft.com/office/officeart/2005/8/layout/orgChart1"/>
    <dgm:cxn modelId="{FCAD80FF-AC46-434F-9023-A186E9C6E318}" type="presOf" srcId="{DE6A9D5C-4973-4245-B808-DE49C983455E}" destId="{9072F810-70E9-E848-81E2-A25C40CBD3B9}" srcOrd="1" destOrd="0" presId="urn:microsoft.com/office/officeart/2005/8/layout/orgChart1"/>
    <dgm:cxn modelId="{688D63FB-9370-4D1A-B534-4BF4BF486111}" type="presParOf" srcId="{B1FA8971-A947-4D40-8BFC-3F3EA5E725BD}" destId="{DAA766EB-337F-754E-A816-D753AEE3F3AC}" srcOrd="0" destOrd="0" presId="urn:microsoft.com/office/officeart/2005/8/layout/orgChart1"/>
    <dgm:cxn modelId="{F9B3D173-BD13-4322-A273-DA370DDF3454}" type="presParOf" srcId="{DAA766EB-337F-754E-A816-D753AEE3F3AC}" destId="{C7A88760-CCDA-9146-B96D-FDBA370480EC}" srcOrd="0" destOrd="0" presId="urn:microsoft.com/office/officeart/2005/8/layout/orgChart1"/>
    <dgm:cxn modelId="{72AFFBF9-652A-49F7-A2F3-3A0B481A98E8}" type="presParOf" srcId="{C7A88760-CCDA-9146-B96D-FDBA370480EC}" destId="{C2412370-D58D-0C48-BFD1-17631B8F7FC9}" srcOrd="0" destOrd="0" presId="urn:microsoft.com/office/officeart/2005/8/layout/orgChart1"/>
    <dgm:cxn modelId="{E56751D7-2F02-4548-9982-F65276789881}" type="presParOf" srcId="{C7A88760-CCDA-9146-B96D-FDBA370480EC}" destId="{09DF3978-0EBC-1F49-8A6B-DAEF7C2A3F10}" srcOrd="1" destOrd="0" presId="urn:microsoft.com/office/officeart/2005/8/layout/orgChart1"/>
    <dgm:cxn modelId="{0631A0FE-D455-47C9-BCA6-BDF57D7A16BD}" type="presParOf" srcId="{DAA766EB-337F-754E-A816-D753AEE3F3AC}" destId="{E4C8AC03-68BF-4344-9643-9C6897818D61}" srcOrd="1" destOrd="0" presId="urn:microsoft.com/office/officeart/2005/8/layout/orgChart1"/>
    <dgm:cxn modelId="{C5D7EA8F-ADC6-4FB9-9D2C-DF36E4C36178}" type="presParOf" srcId="{E4C8AC03-68BF-4344-9643-9C6897818D61}" destId="{5392FBD7-61F0-CA42-96DD-7D779C4D9680}" srcOrd="0" destOrd="0" presId="urn:microsoft.com/office/officeart/2005/8/layout/orgChart1"/>
    <dgm:cxn modelId="{747AB161-107E-4634-AC55-0D830CDC8770}" type="presParOf" srcId="{E4C8AC03-68BF-4344-9643-9C6897818D61}" destId="{703A0253-0F7B-4748-AD4B-7688D9F47024}" srcOrd="1" destOrd="0" presId="urn:microsoft.com/office/officeart/2005/8/layout/orgChart1"/>
    <dgm:cxn modelId="{AAF60AA1-64E0-4A2C-B0FF-A5C3D635CCC8}" type="presParOf" srcId="{703A0253-0F7B-4748-AD4B-7688D9F47024}" destId="{952BD92F-3968-BB48-B857-2A1B4C78068A}" srcOrd="0" destOrd="0" presId="urn:microsoft.com/office/officeart/2005/8/layout/orgChart1"/>
    <dgm:cxn modelId="{58F0E056-701B-4CA6-A628-2AD4F19C27BD}" type="presParOf" srcId="{952BD92F-3968-BB48-B857-2A1B4C78068A}" destId="{B35701D0-45CB-6248-A4F9-500B53C062D6}" srcOrd="0" destOrd="0" presId="urn:microsoft.com/office/officeart/2005/8/layout/orgChart1"/>
    <dgm:cxn modelId="{669BE775-911E-40B2-AA6B-C7F116CD0183}" type="presParOf" srcId="{952BD92F-3968-BB48-B857-2A1B4C78068A}" destId="{67D6F3F7-1399-0E48-A82A-223FC16ECE52}" srcOrd="1" destOrd="0" presId="urn:microsoft.com/office/officeart/2005/8/layout/orgChart1"/>
    <dgm:cxn modelId="{5F4ED3E8-4999-4240-806E-A73A0CFDDECA}" type="presParOf" srcId="{703A0253-0F7B-4748-AD4B-7688D9F47024}" destId="{549DB809-A457-0747-A95C-4AC1F6DCCB12}" srcOrd="1" destOrd="0" presId="urn:microsoft.com/office/officeart/2005/8/layout/orgChart1"/>
    <dgm:cxn modelId="{6EDC321D-D64C-4259-97A9-CA0036F049EE}" type="presParOf" srcId="{549DB809-A457-0747-A95C-4AC1F6DCCB12}" destId="{2CD3D9E7-06BF-9B4D-84F8-012CD4A22CD5}" srcOrd="0" destOrd="0" presId="urn:microsoft.com/office/officeart/2005/8/layout/orgChart1"/>
    <dgm:cxn modelId="{05AB4A74-D892-41B0-84BF-074B03FF535C}" type="presParOf" srcId="{549DB809-A457-0747-A95C-4AC1F6DCCB12}" destId="{40699E24-6DD9-9D4A-8301-9CFC447D2448}" srcOrd="1" destOrd="0" presId="urn:microsoft.com/office/officeart/2005/8/layout/orgChart1"/>
    <dgm:cxn modelId="{EE7D2CE8-0FC4-436D-8390-C593F1F1CAC6}" type="presParOf" srcId="{40699E24-6DD9-9D4A-8301-9CFC447D2448}" destId="{017EB7A9-A9A3-2A41-91E1-C73F035C5773}" srcOrd="0" destOrd="0" presId="urn:microsoft.com/office/officeart/2005/8/layout/orgChart1"/>
    <dgm:cxn modelId="{E4109970-D4F7-4F51-BBC7-5A64FDD82590}" type="presParOf" srcId="{017EB7A9-A9A3-2A41-91E1-C73F035C5773}" destId="{FD3C2CE6-C630-3A4C-86F3-CF84A9827444}" srcOrd="0" destOrd="0" presId="urn:microsoft.com/office/officeart/2005/8/layout/orgChart1"/>
    <dgm:cxn modelId="{C74E32F1-6B0B-4377-90F1-6AB668250BD8}" type="presParOf" srcId="{017EB7A9-A9A3-2A41-91E1-C73F035C5773}" destId="{5CDA740D-EA4F-B848-8A3D-FCE6846E2664}" srcOrd="1" destOrd="0" presId="urn:microsoft.com/office/officeart/2005/8/layout/orgChart1"/>
    <dgm:cxn modelId="{8BF244F7-BD22-4777-911D-4771A14D079B}" type="presParOf" srcId="{40699E24-6DD9-9D4A-8301-9CFC447D2448}" destId="{A7A79E24-E37B-3445-9971-FA64B7AD05AA}" srcOrd="1" destOrd="0" presId="urn:microsoft.com/office/officeart/2005/8/layout/orgChart1"/>
    <dgm:cxn modelId="{82EEEF0C-1876-49A3-97F5-C448D3A02B75}" type="presParOf" srcId="{A7A79E24-E37B-3445-9971-FA64B7AD05AA}" destId="{7702C79C-E465-014D-B1B9-3A66F7D24782}" srcOrd="0" destOrd="0" presId="urn:microsoft.com/office/officeart/2005/8/layout/orgChart1"/>
    <dgm:cxn modelId="{0F06DB4E-4495-466C-89A7-5A06C880F362}" type="presParOf" srcId="{A7A79E24-E37B-3445-9971-FA64B7AD05AA}" destId="{4FCC6ED3-3777-A042-AA5A-A0381C6575FF}" srcOrd="1" destOrd="0" presId="urn:microsoft.com/office/officeart/2005/8/layout/orgChart1"/>
    <dgm:cxn modelId="{C7655924-FDFA-4C71-9A23-4BD65508ACBF}" type="presParOf" srcId="{4FCC6ED3-3777-A042-AA5A-A0381C6575FF}" destId="{7CF883D7-E965-7E49-B93A-245C7D5EE4E4}" srcOrd="0" destOrd="0" presId="urn:microsoft.com/office/officeart/2005/8/layout/orgChart1"/>
    <dgm:cxn modelId="{60F810E3-77FB-4830-AD81-C4FCC4374A10}" type="presParOf" srcId="{7CF883D7-E965-7E49-B93A-245C7D5EE4E4}" destId="{69C74863-EFB7-B749-99BB-1E5E2CBBE9BF}" srcOrd="0" destOrd="0" presId="urn:microsoft.com/office/officeart/2005/8/layout/orgChart1"/>
    <dgm:cxn modelId="{918A5E7B-8F49-49C5-98BA-4FE66EBD3654}" type="presParOf" srcId="{7CF883D7-E965-7E49-B93A-245C7D5EE4E4}" destId="{22C06724-F2C5-FE41-941D-623F719936B8}" srcOrd="1" destOrd="0" presId="urn:microsoft.com/office/officeart/2005/8/layout/orgChart1"/>
    <dgm:cxn modelId="{1FCCFC41-FBFF-4082-9D96-23D9339E0451}" type="presParOf" srcId="{4FCC6ED3-3777-A042-AA5A-A0381C6575FF}" destId="{BDC18F1A-F9A9-4742-89FB-C9B150B14338}" srcOrd="1" destOrd="0" presId="urn:microsoft.com/office/officeart/2005/8/layout/orgChart1"/>
    <dgm:cxn modelId="{46E6C37C-663F-461E-80BA-09EDA42780A9}" type="presParOf" srcId="{BDC18F1A-F9A9-4742-89FB-C9B150B14338}" destId="{10EEC696-4455-2849-87D7-E7DB3497CBA6}" srcOrd="0" destOrd="0" presId="urn:microsoft.com/office/officeart/2005/8/layout/orgChart1"/>
    <dgm:cxn modelId="{BED3EAB0-94C0-43B2-B00C-AE28B1A6DB04}" type="presParOf" srcId="{BDC18F1A-F9A9-4742-89FB-C9B150B14338}" destId="{A9E80EE2-16D9-B94E-991F-69A250E4AC03}" srcOrd="1" destOrd="0" presId="urn:microsoft.com/office/officeart/2005/8/layout/orgChart1"/>
    <dgm:cxn modelId="{725E8508-5641-46D9-9384-CA60CC43BFF7}" type="presParOf" srcId="{A9E80EE2-16D9-B94E-991F-69A250E4AC03}" destId="{24CBE7FC-30E9-5D4C-91EB-AC338FA65161}" srcOrd="0" destOrd="0" presId="urn:microsoft.com/office/officeart/2005/8/layout/orgChart1"/>
    <dgm:cxn modelId="{7F3A9BD0-4541-4E82-BD69-2DB2304AA9A9}" type="presParOf" srcId="{24CBE7FC-30E9-5D4C-91EB-AC338FA65161}" destId="{89297775-ECBA-3D43-8DE4-FD282E1E50E8}" srcOrd="0" destOrd="0" presId="urn:microsoft.com/office/officeart/2005/8/layout/orgChart1"/>
    <dgm:cxn modelId="{9877AF39-9987-4FCA-A630-7AF6B4E25B6F}" type="presParOf" srcId="{24CBE7FC-30E9-5D4C-91EB-AC338FA65161}" destId="{9072F810-70E9-E848-81E2-A25C40CBD3B9}" srcOrd="1" destOrd="0" presId="urn:microsoft.com/office/officeart/2005/8/layout/orgChart1"/>
    <dgm:cxn modelId="{61722E6B-D90D-44A4-9E8B-FF028E6B26B0}" type="presParOf" srcId="{A9E80EE2-16D9-B94E-991F-69A250E4AC03}" destId="{50FEE1B1-D228-3F40-8AEB-C87104A9B54F}" srcOrd="1" destOrd="0" presId="urn:microsoft.com/office/officeart/2005/8/layout/orgChart1"/>
    <dgm:cxn modelId="{AD5D9921-2C7B-4779-A26A-4AB0E4B98AA5}" type="presParOf" srcId="{A9E80EE2-16D9-B94E-991F-69A250E4AC03}" destId="{5A9F7934-9614-6343-841D-A85C8352CF6C}" srcOrd="2" destOrd="0" presId="urn:microsoft.com/office/officeart/2005/8/layout/orgChart1"/>
    <dgm:cxn modelId="{F1983041-36FB-4B92-A145-B079B3B83E2D}" type="presParOf" srcId="{BDC18F1A-F9A9-4742-89FB-C9B150B14338}" destId="{3AF86F62-88A4-D34B-B704-D6484E12FC4B}" srcOrd="2" destOrd="0" presId="urn:microsoft.com/office/officeart/2005/8/layout/orgChart1"/>
    <dgm:cxn modelId="{6B0555B1-52FC-4B45-A530-8BBF6A034D60}" type="presParOf" srcId="{BDC18F1A-F9A9-4742-89FB-C9B150B14338}" destId="{7E8DCFFD-A0C8-ED44-9580-CE93FC1BC1E7}" srcOrd="3" destOrd="0" presId="urn:microsoft.com/office/officeart/2005/8/layout/orgChart1"/>
    <dgm:cxn modelId="{788B211B-7E67-4D65-8042-53D65914CFD5}" type="presParOf" srcId="{7E8DCFFD-A0C8-ED44-9580-CE93FC1BC1E7}" destId="{067A76DE-CC58-D142-BD54-FA843DC91021}" srcOrd="0" destOrd="0" presId="urn:microsoft.com/office/officeart/2005/8/layout/orgChart1"/>
    <dgm:cxn modelId="{30E78244-0FA9-47B2-A315-BBC89E195368}" type="presParOf" srcId="{067A76DE-CC58-D142-BD54-FA843DC91021}" destId="{DE0ED753-2315-D647-83CB-71B11847F1FB}" srcOrd="0" destOrd="0" presId="urn:microsoft.com/office/officeart/2005/8/layout/orgChart1"/>
    <dgm:cxn modelId="{18A57EDD-00F6-4430-97AA-0C150B4A2CC7}" type="presParOf" srcId="{067A76DE-CC58-D142-BD54-FA843DC91021}" destId="{E43FAC42-E1C7-FF49-AFF2-1BC9B6F749CA}" srcOrd="1" destOrd="0" presId="urn:microsoft.com/office/officeart/2005/8/layout/orgChart1"/>
    <dgm:cxn modelId="{12805C1B-D7D0-4AD2-A9D1-EB5A8A5CE12A}" type="presParOf" srcId="{7E8DCFFD-A0C8-ED44-9580-CE93FC1BC1E7}" destId="{80C06764-8A2D-A54E-B9FC-93F012F8DAC0}" srcOrd="1" destOrd="0" presId="urn:microsoft.com/office/officeart/2005/8/layout/orgChart1"/>
    <dgm:cxn modelId="{2C6ECD35-D2C9-4D52-BB0E-AD86997E1B7F}" type="presParOf" srcId="{7E8DCFFD-A0C8-ED44-9580-CE93FC1BC1E7}" destId="{8B3B0632-3253-5B4C-A128-AF8546AB0EB1}" srcOrd="2" destOrd="0" presId="urn:microsoft.com/office/officeart/2005/8/layout/orgChart1"/>
    <dgm:cxn modelId="{0284F260-B9DC-4332-AF98-BC636219E637}" type="presParOf" srcId="{4FCC6ED3-3777-A042-AA5A-A0381C6575FF}" destId="{18BAEBBD-8E8D-7A48-AD81-32C6C7E413B0}" srcOrd="2" destOrd="0" presId="urn:microsoft.com/office/officeart/2005/8/layout/orgChart1"/>
    <dgm:cxn modelId="{6524C8DF-C80E-49CB-A9CC-CA8CCC7EF85F}" type="presParOf" srcId="{A7A79E24-E37B-3445-9971-FA64B7AD05AA}" destId="{1966FF14-00F9-DD42-B77A-13CFC028B880}" srcOrd="2" destOrd="0" presId="urn:microsoft.com/office/officeart/2005/8/layout/orgChart1"/>
    <dgm:cxn modelId="{6B2E1AA2-802C-4069-BE1E-42EBBF9F59BC}" type="presParOf" srcId="{A7A79E24-E37B-3445-9971-FA64B7AD05AA}" destId="{4D25B807-6028-0C43-BE9F-9E0B48B5E1DA}" srcOrd="3" destOrd="0" presId="urn:microsoft.com/office/officeart/2005/8/layout/orgChart1"/>
    <dgm:cxn modelId="{7CC855CC-962B-4789-AC28-1B0FA7F4C771}" type="presParOf" srcId="{4D25B807-6028-0C43-BE9F-9E0B48B5E1DA}" destId="{264413FF-F9F6-184C-955C-9354235D11B8}" srcOrd="0" destOrd="0" presId="urn:microsoft.com/office/officeart/2005/8/layout/orgChart1"/>
    <dgm:cxn modelId="{47B75BC7-9CE0-488D-ADA1-4461C7125137}" type="presParOf" srcId="{264413FF-F9F6-184C-955C-9354235D11B8}" destId="{C50341F7-F169-8241-88A1-F8DFFAB73E56}" srcOrd="0" destOrd="0" presId="urn:microsoft.com/office/officeart/2005/8/layout/orgChart1"/>
    <dgm:cxn modelId="{656BEB65-8A71-4B52-A981-557082AB0A63}" type="presParOf" srcId="{264413FF-F9F6-184C-955C-9354235D11B8}" destId="{19A938DC-A1BB-7844-84F5-BB016C12F796}" srcOrd="1" destOrd="0" presId="urn:microsoft.com/office/officeart/2005/8/layout/orgChart1"/>
    <dgm:cxn modelId="{661BF59D-BF68-4515-A313-DA8E94FCBFE0}" type="presParOf" srcId="{4D25B807-6028-0C43-BE9F-9E0B48B5E1DA}" destId="{F044ED99-8600-024E-8D89-9E4516FD15A1}" srcOrd="1" destOrd="0" presId="urn:microsoft.com/office/officeart/2005/8/layout/orgChart1"/>
    <dgm:cxn modelId="{41166102-8427-42A2-B458-A9DBAFF311BE}" type="presParOf" srcId="{F044ED99-8600-024E-8D89-9E4516FD15A1}" destId="{CC7B27A5-FDC7-BF43-A5CD-7B22660059D4}" srcOrd="0" destOrd="0" presId="urn:microsoft.com/office/officeart/2005/8/layout/orgChart1"/>
    <dgm:cxn modelId="{E63DE4AE-D19D-461A-B2CF-1FAFBF75357E}" type="presParOf" srcId="{F044ED99-8600-024E-8D89-9E4516FD15A1}" destId="{812B19E6-895C-D04B-AB70-0878D6AC03B0}" srcOrd="1" destOrd="0" presId="urn:microsoft.com/office/officeart/2005/8/layout/orgChart1"/>
    <dgm:cxn modelId="{73CAA11E-BF37-4669-813F-CB40DF9166CF}" type="presParOf" srcId="{812B19E6-895C-D04B-AB70-0878D6AC03B0}" destId="{66770AFB-D5D6-1E40-8484-681C452A6423}" srcOrd="0" destOrd="0" presId="urn:microsoft.com/office/officeart/2005/8/layout/orgChart1"/>
    <dgm:cxn modelId="{E118FD24-3A86-4C16-9D23-21D617E99EA5}" type="presParOf" srcId="{66770AFB-D5D6-1E40-8484-681C452A6423}" destId="{71447730-4DE9-DF4D-9B9B-9139E0FEBB27}" srcOrd="0" destOrd="0" presId="urn:microsoft.com/office/officeart/2005/8/layout/orgChart1"/>
    <dgm:cxn modelId="{30022189-DFCE-475E-A778-9EA94257A9A6}" type="presParOf" srcId="{66770AFB-D5D6-1E40-8484-681C452A6423}" destId="{AC334E05-6DEC-184F-9F0F-F4614F027162}" srcOrd="1" destOrd="0" presId="urn:microsoft.com/office/officeart/2005/8/layout/orgChart1"/>
    <dgm:cxn modelId="{B3445EC8-BC8A-4644-A0CF-442B902CEFE7}" type="presParOf" srcId="{812B19E6-895C-D04B-AB70-0878D6AC03B0}" destId="{F0B3BE49-68A7-4C46-975E-D145180F7113}" srcOrd="1" destOrd="0" presId="urn:microsoft.com/office/officeart/2005/8/layout/orgChart1"/>
    <dgm:cxn modelId="{14DF9FC0-8A30-40A8-B589-E9A5E4CE3C03}" type="presParOf" srcId="{812B19E6-895C-D04B-AB70-0878D6AC03B0}" destId="{2BDC3712-1810-E046-90B6-CEFBD0134E2E}" srcOrd="2" destOrd="0" presId="urn:microsoft.com/office/officeart/2005/8/layout/orgChart1"/>
    <dgm:cxn modelId="{7480F4B3-8FC6-4750-9007-489716378AF1}" type="presParOf" srcId="{4D25B807-6028-0C43-BE9F-9E0B48B5E1DA}" destId="{D56CEEE5-332A-A54B-B9BC-84C893B86094}" srcOrd="2" destOrd="0" presId="urn:microsoft.com/office/officeart/2005/8/layout/orgChart1"/>
    <dgm:cxn modelId="{2C0275E4-2C2A-4507-8EF5-28DA00690CEC}" type="presParOf" srcId="{A7A79E24-E37B-3445-9971-FA64B7AD05AA}" destId="{A8F6E04B-13A9-6049-A840-535D37DAC280}" srcOrd="4" destOrd="0" presId="urn:microsoft.com/office/officeart/2005/8/layout/orgChart1"/>
    <dgm:cxn modelId="{FD15AA4D-FD71-4F54-8B13-B9881038E66E}" type="presParOf" srcId="{A7A79E24-E37B-3445-9971-FA64B7AD05AA}" destId="{CD6FA7C5-09D2-3C4E-8033-3445E70A6218}" srcOrd="5" destOrd="0" presId="urn:microsoft.com/office/officeart/2005/8/layout/orgChart1"/>
    <dgm:cxn modelId="{D8B47436-60F6-433F-94ED-1D2EA61B73D0}" type="presParOf" srcId="{CD6FA7C5-09D2-3C4E-8033-3445E70A6218}" destId="{0E75D360-128F-704F-A7AB-B2D5D50F75CC}" srcOrd="0" destOrd="0" presId="urn:microsoft.com/office/officeart/2005/8/layout/orgChart1"/>
    <dgm:cxn modelId="{E4B5A02B-EB51-4BE6-8EC6-F1D253B48859}" type="presParOf" srcId="{0E75D360-128F-704F-A7AB-B2D5D50F75CC}" destId="{1004E4F0-25F7-3F44-AE4F-EA67A69DC3DF}" srcOrd="0" destOrd="0" presId="urn:microsoft.com/office/officeart/2005/8/layout/orgChart1"/>
    <dgm:cxn modelId="{4F6CAD4B-F38F-4903-8DE9-8FFAC59538B1}" type="presParOf" srcId="{0E75D360-128F-704F-A7AB-B2D5D50F75CC}" destId="{577D4895-DEDC-A340-AC6B-439292700283}" srcOrd="1" destOrd="0" presId="urn:microsoft.com/office/officeart/2005/8/layout/orgChart1"/>
    <dgm:cxn modelId="{5E3EE97F-C3BE-4B37-9437-4B365E1DF030}" type="presParOf" srcId="{CD6FA7C5-09D2-3C4E-8033-3445E70A6218}" destId="{073C86F9-334F-E34B-8FBB-93A915E6346B}" srcOrd="1" destOrd="0" presId="urn:microsoft.com/office/officeart/2005/8/layout/orgChart1"/>
    <dgm:cxn modelId="{D79CFCA5-660F-45FB-8CDF-7B0F8B4D9BB7}" type="presParOf" srcId="{073C86F9-334F-E34B-8FBB-93A915E6346B}" destId="{CC8A01AF-3ECE-4162-82D3-0C03AED7E611}" srcOrd="0" destOrd="0" presId="urn:microsoft.com/office/officeart/2005/8/layout/orgChart1"/>
    <dgm:cxn modelId="{2A7DEA08-472F-45AB-B486-93142C903FB6}" type="presParOf" srcId="{073C86F9-334F-E34B-8FBB-93A915E6346B}" destId="{1EC604C9-C123-4B87-883A-E7EAAEC6414F}" srcOrd="1" destOrd="0" presId="urn:microsoft.com/office/officeart/2005/8/layout/orgChart1"/>
    <dgm:cxn modelId="{7E6A9C2A-A666-4C9B-9820-04769A92A78C}" type="presParOf" srcId="{1EC604C9-C123-4B87-883A-E7EAAEC6414F}" destId="{C6F26E06-8BAB-4C71-A40A-16CBB7A49930}" srcOrd="0" destOrd="0" presId="urn:microsoft.com/office/officeart/2005/8/layout/orgChart1"/>
    <dgm:cxn modelId="{5FCD9CF9-160C-4B7C-AE59-C1A8A6504CE4}" type="presParOf" srcId="{C6F26E06-8BAB-4C71-A40A-16CBB7A49930}" destId="{7C3C2CA1-C344-4C26-92D5-472BA5FD84A5}" srcOrd="0" destOrd="0" presId="urn:microsoft.com/office/officeart/2005/8/layout/orgChart1"/>
    <dgm:cxn modelId="{4EF8462C-FEE2-493B-97FD-1CA37696D423}" type="presParOf" srcId="{C6F26E06-8BAB-4C71-A40A-16CBB7A49930}" destId="{99BC2E81-8C18-475F-B885-D7CA40E055B2}" srcOrd="1" destOrd="0" presId="urn:microsoft.com/office/officeart/2005/8/layout/orgChart1"/>
    <dgm:cxn modelId="{9A2DFA63-8FE8-4E4F-875A-29958E8D22B8}" type="presParOf" srcId="{1EC604C9-C123-4B87-883A-E7EAAEC6414F}" destId="{189C6C97-9BAE-4DB8-8C1B-C309298E18D9}" srcOrd="1" destOrd="0" presId="urn:microsoft.com/office/officeart/2005/8/layout/orgChart1"/>
    <dgm:cxn modelId="{570352AD-B608-409D-AF2D-8227BD9A1E26}" type="presParOf" srcId="{1EC604C9-C123-4B87-883A-E7EAAEC6414F}" destId="{E806D2AB-B9F1-4CCE-9940-C16EC20DB7DC}" srcOrd="2" destOrd="0" presId="urn:microsoft.com/office/officeart/2005/8/layout/orgChart1"/>
    <dgm:cxn modelId="{067C6E70-005A-4B31-9AE9-21E101C0C378}" type="presParOf" srcId="{CD6FA7C5-09D2-3C4E-8033-3445E70A6218}" destId="{A4817D69-A48D-2C4F-9C85-45E647942127}" srcOrd="2" destOrd="0" presId="urn:microsoft.com/office/officeart/2005/8/layout/orgChart1"/>
    <dgm:cxn modelId="{9EF0003C-4676-4BE2-97D5-CEACCC1C99C5}" type="presParOf" srcId="{40699E24-6DD9-9D4A-8301-9CFC447D2448}" destId="{B3BCA378-971B-3142-9FB1-FE50CB1B1DC6}" srcOrd="2" destOrd="0" presId="urn:microsoft.com/office/officeart/2005/8/layout/orgChart1"/>
    <dgm:cxn modelId="{2F6344E9-B587-4A1B-86FC-780C4687D107}" type="presParOf" srcId="{549DB809-A457-0747-A95C-4AC1F6DCCB12}" destId="{4A109E62-44D1-FE4B-9995-A9049EC01772}" srcOrd="2" destOrd="0" presId="urn:microsoft.com/office/officeart/2005/8/layout/orgChart1"/>
    <dgm:cxn modelId="{C29590A1-A9E1-4C4C-9D3D-3231F5B1FCCE}" type="presParOf" srcId="{549DB809-A457-0747-A95C-4AC1F6DCCB12}" destId="{871AACDA-E650-3A4F-AE06-DCF07A432E53}" srcOrd="3" destOrd="0" presId="urn:microsoft.com/office/officeart/2005/8/layout/orgChart1"/>
    <dgm:cxn modelId="{4D7DD5BC-35A4-45AF-94D4-7F6D278D666F}" type="presParOf" srcId="{871AACDA-E650-3A4F-AE06-DCF07A432E53}" destId="{850A0117-482C-A542-AEF1-DD8E73B6E5FD}" srcOrd="0" destOrd="0" presId="urn:microsoft.com/office/officeart/2005/8/layout/orgChart1"/>
    <dgm:cxn modelId="{33CEE6DF-5A85-449F-9224-56AE7D026591}" type="presParOf" srcId="{850A0117-482C-A542-AEF1-DD8E73B6E5FD}" destId="{C8745E91-3D4A-A044-B584-30D76F9FD46E}" srcOrd="0" destOrd="0" presId="urn:microsoft.com/office/officeart/2005/8/layout/orgChart1"/>
    <dgm:cxn modelId="{C709CF86-BE70-44CA-8DB6-E2E82F113F42}" type="presParOf" srcId="{850A0117-482C-A542-AEF1-DD8E73B6E5FD}" destId="{BF42872E-8B9A-9542-9049-01ECE01DDE7A}" srcOrd="1" destOrd="0" presId="urn:microsoft.com/office/officeart/2005/8/layout/orgChart1"/>
    <dgm:cxn modelId="{DB29D3C1-9EB7-4D14-89EE-A6AA85E9DBDE}" type="presParOf" srcId="{871AACDA-E650-3A4F-AE06-DCF07A432E53}" destId="{FFE31EB6-CA8D-F542-A123-734D443B6BFE}" srcOrd="1" destOrd="0" presId="urn:microsoft.com/office/officeart/2005/8/layout/orgChart1"/>
    <dgm:cxn modelId="{CB4D8F26-83D1-4FF1-83CD-296D9F98ACBD}" type="presParOf" srcId="{FFE31EB6-CA8D-F542-A123-734D443B6BFE}" destId="{5A70D78B-9EEF-498C-9383-1689E0AE9B2C}" srcOrd="0" destOrd="0" presId="urn:microsoft.com/office/officeart/2005/8/layout/orgChart1"/>
    <dgm:cxn modelId="{96796178-1938-434C-9AC9-82A58884F28B}" type="presParOf" srcId="{FFE31EB6-CA8D-F542-A123-734D443B6BFE}" destId="{D07C6BD5-DEF7-421B-9646-AB4A9915801E}" srcOrd="1" destOrd="0" presId="urn:microsoft.com/office/officeart/2005/8/layout/orgChart1"/>
    <dgm:cxn modelId="{39811C78-6CC6-4635-95E6-22171462D34F}" type="presParOf" srcId="{D07C6BD5-DEF7-421B-9646-AB4A9915801E}" destId="{738CDC07-7A34-442F-9ACE-179FF6A61AE5}" srcOrd="0" destOrd="0" presId="urn:microsoft.com/office/officeart/2005/8/layout/orgChart1"/>
    <dgm:cxn modelId="{B644A607-0BBC-44C8-BBD9-68A46B3169AB}" type="presParOf" srcId="{738CDC07-7A34-442F-9ACE-179FF6A61AE5}" destId="{FB276C2F-B337-414C-B4BE-B1B76A78DDC1}" srcOrd="0" destOrd="0" presId="urn:microsoft.com/office/officeart/2005/8/layout/orgChart1"/>
    <dgm:cxn modelId="{11CC66F5-D157-4B65-90D4-E77117A4BC35}" type="presParOf" srcId="{738CDC07-7A34-442F-9ACE-179FF6A61AE5}" destId="{6863D1F7-E337-4552-8BAD-60AA3959B626}" srcOrd="1" destOrd="0" presId="urn:microsoft.com/office/officeart/2005/8/layout/orgChart1"/>
    <dgm:cxn modelId="{7D2B31E1-B261-4BF3-86D5-7BB60D0BEB9F}" type="presParOf" srcId="{D07C6BD5-DEF7-421B-9646-AB4A9915801E}" destId="{76868C78-16F1-45A8-81E1-BEABF6384698}" srcOrd="1" destOrd="0" presId="urn:microsoft.com/office/officeart/2005/8/layout/orgChart1"/>
    <dgm:cxn modelId="{6D72CE92-2D8D-405F-8412-8A1002F56FEF}" type="presParOf" srcId="{76868C78-16F1-45A8-81E1-BEABF6384698}" destId="{5BECF137-0CDA-4B4F-A21A-CE9D81AFF8EA}" srcOrd="0" destOrd="0" presId="urn:microsoft.com/office/officeart/2005/8/layout/orgChart1"/>
    <dgm:cxn modelId="{C9CFE041-F2FC-4810-A42A-35443CE17BF1}" type="presParOf" srcId="{76868C78-16F1-45A8-81E1-BEABF6384698}" destId="{A0D3D950-FCD8-4709-BB43-63C784F81745}" srcOrd="1" destOrd="0" presId="urn:microsoft.com/office/officeart/2005/8/layout/orgChart1"/>
    <dgm:cxn modelId="{EF9B9501-3DC7-480F-8D9F-9FAAE0F8D7E1}" type="presParOf" srcId="{A0D3D950-FCD8-4709-BB43-63C784F81745}" destId="{F52CAAE9-206E-4949-8198-E7448EB3D95F}" srcOrd="0" destOrd="0" presId="urn:microsoft.com/office/officeart/2005/8/layout/orgChart1"/>
    <dgm:cxn modelId="{0B6D2B93-32AC-42E1-8945-8D971AAACF7A}" type="presParOf" srcId="{F52CAAE9-206E-4949-8198-E7448EB3D95F}" destId="{C3C3442D-6B96-44F5-ADE8-A799758185B5}" srcOrd="0" destOrd="0" presId="urn:microsoft.com/office/officeart/2005/8/layout/orgChart1"/>
    <dgm:cxn modelId="{839C2D4F-9B8B-4226-9BBD-B7E918970CCA}" type="presParOf" srcId="{F52CAAE9-206E-4949-8198-E7448EB3D95F}" destId="{DCD1D113-0E95-44DA-9C2C-5AD74EFACDCA}" srcOrd="1" destOrd="0" presId="urn:microsoft.com/office/officeart/2005/8/layout/orgChart1"/>
    <dgm:cxn modelId="{FE8B5F48-8FF6-43D4-A8E8-E287B4F3C3F2}" type="presParOf" srcId="{A0D3D950-FCD8-4709-BB43-63C784F81745}" destId="{607C4806-F0FF-46B7-9A71-0F221DF0049F}" srcOrd="1" destOrd="0" presId="urn:microsoft.com/office/officeart/2005/8/layout/orgChart1"/>
    <dgm:cxn modelId="{1E97FA02-3F7E-4B91-B791-197ECD0EC49D}" type="presParOf" srcId="{A0D3D950-FCD8-4709-BB43-63C784F81745}" destId="{321CA62C-AB17-4CE8-B580-0F4C09F7A040}" srcOrd="2" destOrd="0" presId="urn:microsoft.com/office/officeart/2005/8/layout/orgChart1"/>
    <dgm:cxn modelId="{B6A76CC4-2D48-4665-8ACF-EFB980D9DE2E}" type="presParOf" srcId="{D07C6BD5-DEF7-421B-9646-AB4A9915801E}" destId="{6336D887-7FD6-4DEE-AEB2-E13133686F4D}" srcOrd="2" destOrd="0" presId="urn:microsoft.com/office/officeart/2005/8/layout/orgChart1"/>
    <dgm:cxn modelId="{6A81CDCD-6F31-49BE-AE10-37A3F288D0BA}" type="presParOf" srcId="{871AACDA-E650-3A4F-AE06-DCF07A432E53}" destId="{DB29FC69-791F-2D4C-9073-495F5999BA2E}" srcOrd="2" destOrd="0" presId="urn:microsoft.com/office/officeart/2005/8/layout/orgChart1"/>
    <dgm:cxn modelId="{B8A47D39-B481-46E5-A205-91AD904226FE}" type="presParOf" srcId="{549DB809-A457-0747-A95C-4AC1F6DCCB12}" destId="{EDF974A7-896D-4A4D-BE41-A38F1CFDB605}" srcOrd="4" destOrd="0" presId="urn:microsoft.com/office/officeart/2005/8/layout/orgChart1"/>
    <dgm:cxn modelId="{A81F1005-1EA0-4660-8FBA-8C32ED39D4D5}" type="presParOf" srcId="{549DB809-A457-0747-A95C-4AC1F6DCCB12}" destId="{68F014C5-3E52-6942-A6B9-79469B2D59A0}" srcOrd="5" destOrd="0" presId="urn:microsoft.com/office/officeart/2005/8/layout/orgChart1"/>
    <dgm:cxn modelId="{A148353D-5383-4706-BAA9-2555A45519A7}" type="presParOf" srcId="{68F014C5-3E52-6942-A6B9-79469B2D59A0}" destId="{64941CE3-B390-034D-A25F-7E5D1FD794C2}" srcOrd="0" destOrd="0" presId="urn:microsoft.com/office/officeart/2005/8/layout/orgChart1"/>
    <dgm:cxn modelId="{0EE5CBE5-51EC-4893-9687-60876A65C968}" type="presParOf" srcId="{64941CE3-B390-034D-A25F-7E5D1FD794C2}" destId="{CBCC5D5C-3605-B54D-9D13-30064B2ED0DB}" srcOrd="0" destOrd="0" presId="urn:microsoft.com/office/officeart/2005/8/layout/orgChart1"/>
    <dgm:cxn modelId="{7E46FF58-C73C-4B22-ADCB-28DA11E6FC76}" type="presParOf" srcId="{64941CE3-B390-034D-A25F-7E5D1FD794C2}" destId="{443D6E2E-A895-3341-ACD9-16F52D136D34}" srcOrd="1" destOrd="0" presId="urn:microsoft.com/office/officeart/2005/8/layout/orgChart1"/>
    <dgm:cxn modelId="{B728A703-8B81-40E0-B2C8-197484F57DA3}" type="presParOf" srcId="{68F014C5-3E52-6942-A6B9-79469B2D59A0}" destId="{EDD7EBB6-7AA6-624B-BAD8-9E9C1AA7F0BC}" srcOrd="1" destOrd="0" presId="urn:microsoft.com/office/officeart/2005/8/layout/orgChart1"/>
    <dgm:cxn modelId="{4BF644BE-5E48-447D-85F2-5014575F9752}" type="presParOf" srcId="{EDD7EBB6-7AA6-624B-BAD8-9E9C1AA7F0BC}" destId="{A1BA80C2-207C-B940-9A69-A416C7EF7BF1}" srcOrd="0" destOrd="0" presId="urn:microsoft.com/office/officeart/2005/8/layout/orgChart1"/>
    <dgm:cxn modelId="{34EE8D1A-82E9-4EE2-8E46-E498563C25BD}" type="presParOf" srcId="{EDD7EBB6-7AA6-624B-BAD8-9E9C1AA7F0BC}" destId="{E2A0F2F1-2C85-DF43-B623-531B626A4DF2}" srcOrd="1" destOrd="0" presId="urn:microsoft.com/office/officeart/2005/8/layout/orgChart1"/>
    <dgm:cxn modelId="{D9E96969-D0F1-4F0E-9C63-0F69C47FD5BE}" type="presParOf" srcId="{E2A0F2F1-2C85-DF43-B623-531B626A4DF2}" destId="{427148F2-EAE4-2148-83AE-AB7A2EE41877}" srcOrd="0" destOrd="0" presId="urn:microsoft.com/office/officeart/2005/8/layout/orgChart1"/>
    <dgm:cxn modelId="{84169C5A-F25D-43F3-83EC-E3E759FEA65A}" type="presParOf" srcId="{427148F2-EAE4-2148-83AE-AB7A2EE41877}" destId="{A410D597-F045-A144-A206-DCF2F1EBB642}" srcOrd="0" destOrd="0" presId="urn:microsoft.com/office/officeart/2005/8/layout/orgChart1"/>
    <dgm:cxn modelId="{EE8F64A3-3AD1-45D4-ABCE-72AFE7EA6E01}" type="presParOf" srcId="{427148F2-EAE4-2148-83AE-AB7A2EE41877}" destId="{017D6714-CEDA-FD49-964A-0D3C184CB395}" srcOrd="1" destOrd="0" presId="urn:microsoft.com/office/officeart/2005/8/layout/orgChart1"/>
    <dgm:cxn modelId="{D18713B1-87BC-4FB7-996B-E543CC09B11D}" type="presParOf" srcId="{E2A0F2F1-2C85-DF43-B623-531B626A4DF2}" destId="{E6BC40BE-1B39-774B-99C4-D9F76F605BA1}" srcOrd="1" destOrd="0" presId="urn:microsoft.com/office/officeart/2005/8/layout/orgChart1"/>
    <dgm:cxn modelId="{5F4EBC20-FF3F-44A6-84B3-27D26B8CB748}" type="presParOf" srcId="{E6BC40BE-1B39-774B-99C4-D9F76F605BA1}" destId="{0E5683FA-83CE-AC4C-861B-5353188BB458}" srcOrd="0" destOrd="0" presId="urn:microsoft.com/office/officeart/2005/8/layout/orgChart1"/>
    <dgm:cxn modelId="{ADF3AB72-558A-4FCE-8875-E74345576623}" type="presParOf" srcId="{E6BC40BE-1B39-774B-99C4-D9F76F605BA1}" destId="{0312F718-9A2D-0748-9EB2-255DDAD8F0B9}" srcOrd="1" destOrd="0" presId="urn:microsoft.com/office/officeart/2005/8/layout/orgChart1"/>
    <dgm:cxn modelId="{8D38749A-99F5-4207-9F7E-76243DB22249}" type="presParOf" srcId="{0312F718-9A2D-0748-9EB2-255DDAD8F0B9}" destId="{D94F0F34-832D-8448-8E7D-5EB8E74A83D1}" srcOrd="0" destOrd="0" presId="urn:microsoft.com/office/officeart/2005/8/layout/orgChart1"/>
    <dgm:cxn modelId="{AC8163B0-9145-4E44-AE1A-129D51B5347E}" type="presParOf" srcId="{D94F0F34-832D-8448-8E7D-5EB8E74A83D1}" destId="{F0403990-B4EC-ED4A-B3CF-263551D4A789}" srcOrd="0" destOrd="0" presId="urn:microsoft.com/office/officeart/2005/8/layout/orgChart1"/>
    <dgm:cxn modelId="{BF80CF60-4D34-4334-A190-3D98990941FD}" type="presParOf" srcId="{D94F0F34-832D-8448-8E7D-5EB8E74A83D1}" destId="{78915310-6B76-6C47-B3D7-800732B7430F}" srcOrd="1" destOrd="0" presId="urn:microsoft.com/office/officeart/2005/8/layout/orgChart1"/>
    <dgm:cxn modelId="{636CDA23-0EAF-4646-AF18-E6CC33BE90FD}" type="presParOf" srcId="{0312F718-9A2D-0748-9EB2-255DDAD8F0B9}" destId="{5D62D746-B1F7-624D-A292-D09D560DD904}" srcOrd="1" destOrd="0" presId="urn:microsoft.com/office/officeart/2005/8/layout/orgChart1"/>
    <dgm:cxn modelId="{0B7C9014-B4C1-4372-ABB6-D206199763B6}" type="presParOf" srcId="{0312F718-9A2D-0748-9EB2-255DDAD8F0B9}" destId="{692E7C01-F4FE-474A-BFB2-F010D8B8DA7E}" srcOrd="2" destOrd="0" presId="urn:microsoft.com/office/officeart/2005/8/layout/orgChart1"/>
    <dgm:cxn modelId="{F013FDAF-6B71-47D9-9900-D211F4BEB8C3}" type="presParOf" srcId="{E2A0F2F1-2C85-DF43-B623-531B626A4DF2}" destId="{D0185C36-1ED5-F848-B20F-6B6145A64A39}" srcOrd="2" destOrd="0" presId="urn:microsoft.com/office/officeart/2005/8/layout/orgChart1"/>
    <dgm:cxn modelId="{46154CB7-06D8-43AD-9C25-EA8AC2AAB75C}" type="presParOf" srcId="{EDD7EBB6-7AA6-624B-BAD8-9E9C1AA7F0BC}" destId="{4F9820EA-4DE5-B04C-867C-56BDFED77B9C}" srcOrd="2" destOrd="0" presId="urn:microsoft.com/office/officeart/2005/8/layout/orgChart1"/>
    <dgm:cxn modelId="{DBDF1B26-0A03-4813-B273-23541EA39BCF}" type="presParOf" srcId="{EDD7EBB6-7AA6-624B-BAD8-9E9C1AA7F0BC}" destId="{ACF90912-90E1-9141-AE44-4CAEFE8D4D99}" srcOrd="3" destOrd="0" presId="urn:microsoft.com/office/officeart/2005/8/layout/orgChart1"/>
    <dgm:cxn modelId="{45FE73F6-D3E7-4173-A8DF-585CF4D33200}" type="presParOf" srcId="{ACF90912-90E1-9141-AE44-4CAEFE8D4D99}" destId="{29A2EE0A-B3F1-164A-8EEB-D1B6AB0EAA88}" srcOrd="0" destOrd="0" presId="urn:microsoft.com/office/officeart/2005/8/layout/orgChart1"/>
    <dgm:cxn modelId="{461400FA-5BAF-4DD7-A91A-66DA9B3E70E6}" type="presParOf" srcId="{29A2EE0A-B3F1-164A-8EEB-D1B6AB0EAA88}" destId="{97617B45-B744-C04D-9A4D-1FC025D3BC14}" srcOrd="0" destOrd="0" presId="urn:microsoft.com/office/officeart/2005/8/layout/orgChart1"/>
    <dgm:cxn modelId="{C7044563-A1D4-42EB-9BBC-7B3E56099366}" type="presParOf" srcId="{29A2EE0A-B3F1-164A-8EEB-D1B6AB0EAA88}" destId="{E694AE0A-EDEB-9544-8533-0916C21DC1E7}" srcOrd="1" destOrd="0" presId="urn:microsoft.com/office/officeart/2005/8/layout/orgChart1"/>
    <dgm:cxn modelId="{C0161677-71F2-4C68-9D1A-EAF8E88A3B39}" type="presParOf" srcId="{ACF90912-90E1-9141-AE44-4CAEFE8D4D99}" destId="{36BE0682-A2D2-6045-9CB4-40BCA5E6B8D0}" srcOrd="1" destOrd="0" presId="urn:microsoft.com/office/officeart/2005/8/layout/orgChart1"/>
    <dgm:cxn modelId="{A603048F-D680-4CF5-A736-74FCB0374F6B}" type="presParOf" srcId="{ACF90912-90E1-9141-AE44-4CAEFE8D4D99}" destId="{AAF4AA9E-FA69-D549-9CDC-E1C00C889B7D}" srcOrd="2" destOrd="0" presId="urn:microsoft.com/office/officeart/2005/8/layout/orgChart1"/>
    <dgm:cxn modelId="{EFDEF1C9-1BFC-46CF-B6AC-72830B71F600}" type="presParOf" srcId="{EDD7EBB6-7AA6-624B-BAD8-9E9C1AA7F0BC}" destId="{D5B48B84-910D-4E99-8115-16FF54645D69}" srcOrd="4" destOrd="0" presId="urn:microsoft.com/office/officeart/2005/8/layout/orgChart1"/>
    <dgm:cxn modelId="{AE4CB9F4-47E5-4954-AC39-6F8EEE1C0643}" type="presParOf" srcId="{EDD7EBB6-7AA6-624B-BAD8-9E9C1AA7F0BC}" destId="{5A0F0620-B693-46ED-BFF5-2B952CEA38DD}" srcOrd="5" destOrd="0" presId="urn:microsoft.com/office/officeart/2005/8/layout/orgChart1"/>
    <dgm:cxn modelId="{D026BF80-FDF6-4CF6-A404-BC1A7FD4CD47}" type="presParOf" srcId="{5A0F0620-B693-46ED-BFF5-2B952CEA38DD}" destId="{553A98BC-28B9-494C-B8E5-0EDAB2E1E647}" srcOrd="0" destOrd="0" presId="urn:microsoft.com/office/officeart/2005/8/layout/orgChart1"/>
    <dgm:cxn modelId="{64E31F89-D8A9-4781-AA4B-DD810ABCCA79}" type="presParOf" srcId="{553A98BC-28B9-494C-B8E5-0EDAB2E1E647}" destId="{B4DB0FA7-B6D7-47EE-9989-9D6F7738EDDD}" srcOrd="0" destOrd="0" presId="urn:microsoft.com/office/officeart/2005/8/layout/orgChart1"/>
    <dgm:cxn modelId="{3343ECC4-DC2F-44EF-A4EE-53832EA1584F}" type="presParOf" srcId="{553A98BC-28B9-494C-B8E5-0EDAB2E1E647}" destId="{2A3B862A-BD4D-41EA-88C3-3C48355163E4}" srcOrd="1" destOrd="0" presId="urn:microsoft.com/office/officeart/2005/8/layout/orgChart1"/>
    <dgm:cxn modelId="{63B74C7B-8763-4A90-AE08-9D4F47A4F0B1}" type="presParOf" srcId="{5A0F0620-B693-46ED-BFF5-2B952CEA38DD}" destId="{3EC9492C-A856-471E-AA39-10AFE2D1B479}" srcOrd="1" destOrd="0" presId="urn:microsoft.com/office/officeart/2005/8/layout/orgChart1"/>
    <dgm:cxn modelId="{FB3D1E6B-3724-4571-A086-29F50DB8EF86}" type="presParOf" srcId="{5A0F0620-B693-46ED-BFF5-2B952CEA38DD}" destId="{7F720BF4-F965-431C-8B4E-20617623D3A2}" srcOrd="2" destOrd="0" presId="urn:microsoft.com/office/officeart/2005/8/layout/orgChart1"/>
    <dgm:cxn modelId="{7FFAA9A1-18A9-43DC-B60D-CD8DBDAB7BA3}" type="presParOf" srcId="{68F014C5-3E52-6942-A6B9-79469B2D59A0}" destId="{FA87A85F-C073-5645-AFB0-143AAF8FBAEB}" srcOrd="2" destOrd="0" presId="urn:microsoft.com/office/officeart/2005/8/layout/orgChart1"/>
    <dgm:cxn modelId="{5B378DA4-23EA-412F-BF18-AAC141175300}" type="presParOf" srcId="{549DB809-A457-0747-A95C-4AC1F6DCCB12}" destId="{5C6F98F0-81B5-5B42-845E-BF91C355F234}" srcOrd="6" destOrd="0" presId="urn:microsoft.com/office/officeart/2005/8/layout/orgChart1"/>
    <dgm:cxn modelId="{F7321E44-47F2-4355-A76B-F89BF56A0DB2}" type="presParOf" srcId="{549DB809-A457-0747-A95C-4AC1F6DCCB12}" destId="{2E8ABCBA-E45C-4441-AB4D-A29B0CAE497A}" srcOrd="7" destOrd="0" presId="urn:microsoft.com/office/officeart/2005/8/layout/orgChart1"/>
    <dgm:cxn modelId="{E04F2C81-0616-4BF2-B49D-DE2AA8F94E52}" type="presParOf" srcId="{2E8ABCBA-E45C-4441-AB4D-A29B0CAE497A}" destId="{83A59074-50F4-0B4D-9E01-AA75CCB1AE17}" srcOrd="0" destOrd="0" presId="urn:microsoft.com/office/officeart/2005/8/layout/orgChart1"/>
    <dgm:cxn modelId="{FA2D2E5D-DAB5-4E45-BCE9-B27A0C297DE3}" type="presParOf" srcId="{83A59074-50F4-0B4D-9E01-AA75CCB1AE17}" destId="{263BA9B3-A42C-064C-956D-D6DBDEBCF725}" srcOrd="0" destOrd="0" presId="urn:microsoft.com/office/officeart/2005/8/layout/orgChart1"/>
    <dgm:cxn modelId="{D782602E-914D-46CC-8EE8-27433269926D}" type="presParOf" srcId="{83A59074-50F4-0B4D-9E01-AA75CCB1AE17}" destId="{5845F3C6-854B-2A4B-91BD-03C979BD3777}" srcOrd="1" destOrd="0" presId="urn:microsoft.com/office/officeart/2005/8/layout/orgChart1"/>
    <dgm:cxn modelId="{4A2EBE79-7A3D-4CEA-85CE-DC05ED280CCF}" type="presParOf" srcId="{2E8ABCBA-E45C-4441-AB4D-A29B0CAE497A}" destId="{0666DD52-B46D-D045-B059-EDE8A757B89D}" srcOrd="1" destOrd="0" presId="urn:microsoft.com/office/officeart/2005/8/layout/orgChart1"/>
    <dgm:cxn modelId="{2920DE65-7BCC-4A3D-BCA7-69B8B2B46399}" type="presParOf" srcId="{0666DD52-B46D-D045-B059-EDE8A757B89D}" destId="{94428A01-193A-4197-A36B-8B83C2420041}" srcOrd="0" destOrd="0" presId="urn:microsoft.com/office/officeart/2005/8/layout/orgChart1"/>
    <dgm:cxn modelId="{F7DA4CD5-DBBA-4208-856D-531396F9C18F}" type="presParOf" srcId="{0666DD52-B46D-D045-B059-EDE8A757B89D}" destId="{B8BDC56C-517E-E146-ABA4-F8E45911B971}" srcOrd="1" destOrd="0" presId="urn:microsoft.com/office/officeart/2005/8/layout/orgChart1"/>
    <dgm:cxn modelId="{0A071AA5-20D7-4EE7-8BEE-9CB3724CFFF6}" type="presParOf" srcId="{B8BDC56C-517E-E146-ABA4-F8E45911B971}" destId="{ACA0093B-5615-0443-9C91-503EC4B6C7D7}" srcOrd="0" destOrd="0" presId="urn:microsoft.com/office/officeart/2005/8/layout/orgChart1"/>
    <dgm:cxn modelId="{FD7BF2D7-F16F-4B26-BE33-92971D325733}" type="presParOf" srcId="{ACA0093B-5615-0443-9C91-503EC4B6C7D7}" destId="{F530BD8B-ADE5-D54F-BEDA-55B331E767AE}" srcOrd="0" destOrd="0" presId="urn:microsoft.com/office/officeart/2005/8/layout/orgChart1"/>
    <dgm:cxn modelId="{9E0952B2-5133-462C-8AD2-AB129A091FCF}" type="presParOf" srcId="{ACA0093B-5615-0443-9C91-503EC4B6C7D7}" destId="{84FA2B91-5047-6146-9FF1-40A6B94D5666}" srcOrd="1" destOrd="0" presId="urn:microsoft.com/office/officeart/2005/8/layout/orgChart1"/>
    <dgm:cxn modelId="{6A812A4C-2ECF-45BB-8809-ED02389A630E}" type="presParOf" srcId="{B8BDC56C-517E-E146-ABA4-F8E45911B971}" destId="{A6E5F66C-6D16-1D48-8223-30C3B25A5451}" srcOrd="1" destOrd="0" presId="urn:microsoft.com/office/officeart/2005/8/layout/orgChart1"/>
    <dgm:cxn modelId="{72FD2730-23BC-4989-B991-2BB9F7D33391}" type="presParOf" srcId="{A6E5F66C-6D16-1D48-8223-30C3B25A5451}" destId="{237BECE5-1305-4DFB-B27F-2301BF1A7A16}" srcOrd="0" destOrd="0" presId="urn:microsoft.com/office/officeart/2005/8/layout/orgChart1"/>
    <dgm:cxn modelId="{2BCD47E5-C217-4802-8E01-331442D562B6}" type="presParOf" srcId="{A6E5F66C-6D16-1D48-8223-30C3B25A5451}" destId="{FA092D6D-7E4E-4CAA-989E-6CBB08769E11}" srcOrd="1" destOrd="0" presId="urn:microsoft.com/office/officeart/2005/8/layout/orgChart1"/>
    <dgm:cxn modelId="{9EAE2850-FAA5-4725-A75D-2BA3DF7DD1FF}" type="presParOf" srcId="{FA092D6D-7E4E-4CAA-989E-6CBB08769E11}" destId="{41EF307F-8F26-4F53-917F-51DC98830DFA}" srcOrd="0" destOrd="0" presId="urn:microsoft.com/office/officeart/2005/8/layout/orgChart1"/>
    <dgm:cxn modelId="{050A02FC-4366-4AA1-BA51-89811A3C944A}" type="presParOf" srcId="{41EF307F-8F26-4F53-917F-51DC98830DFA}" destId="{CE14F0EB-9612-4EF6-82AA-0FCC6DD581CD}" srcOrd="0" destOrd="0" presId="urn:microsoft.com/office/officeart/2005/8/layout/orgChart1"/>
    <dgm:cxn modelId="{F637DF4F-5EBC-4739-ACB8-18B604CFA5A1}" type="presParOf" srcId="{41EF307F-8F26-4F53-917F-51DC98830DFA}" destId="{5AA80C03-6091-4859-96C1-EEE0D62CCBAC}" srcOrd="1" destOrd="0" presId="urn:microsoft.com/office/officeart/2005/8/layout/orgChart1"/>
    <dgm:cxn modelId="{3429A30F-AAE4-4249-B328-472F759463B9}" type="presParOf" srcId="{FA092D6D-7E4E-4CAA-989E-6CBB08769E11}" destId="{E0834094-3957-44F7-AA30-D8D95F314855}" srcOrd="1" destOrd="0" presId="urn:microsoft.com/office/officeart/2005/8/layout/orgChart1"/>
    <dgm:cxn modelId="{782D4427-A4AB-4C28-B15A-1AAAC42FA15D}" type="presParOf" srcId="{FA092D6D-7E4E-4CAA-989E-6CBB08769E11}" destId="{13A7CF62-9D5C-47DB-8EE4-84DDF90981D4}" srcOrd="2" destOrd="0" presId="urn:microsoft.com/office/officeart/2005/8/layout/orgChart1"/>
    <dgm:cxn modelId="{DA5A79CE-C1F1-4D13-A1C2-9ADD75D5FFBA}" type="presParOf" srcId="{B8BDC56C-517E-E146-ABA4-F8E45911B971}" destId="{58C91277-A222-074D-8ED1-EDB6615C812A}" srcOrd="2" destOrd="0" presId="urn:microsoft.com/office/officeart/2005/8/layout/orgChart1"/>
    <dgm:cxn modelId="{25F9DE76-4613-46A2-BE7F-B6FDA8A1AF95}" type="presParOf" srcId="{0666DD52-B46D-D045-B059-EDE8A757B89D}" destId="{56E879F8-227D-4D87-83B5-729867C7E418}" srcOrd="2" destOrd="0" presId="urn:microsoft.com/office/officeart/2005/8/layout/orgChart1"/>
    <dgm:cxn modelId="{D9E92C3C-11D6-47BC-9C83-18BB4A52019B}" type="presParOf" srcId="{0666DD52-B46D-D045-B059-EDE8A757B89D}" destId="{F87577D3-770A-BA4B-AB97-F9AA321A134B}" srcOrd="3" destOrd="0" presId="urn:microsoft.com/office/officeart/2005/8/layout/orgChart1"/>
    <dgm:cxn modelId="{8A0261D8-1817-4C3A-99D2-AE7EE55CF328}" type="presParOf" srcId="{F87577D3-770A-BA4B-AB97-F9AA321A134B}" destId="{965B1C19-3339-0A45-A24C-0622547F1D47}" srcOrd="0" destOrd="0" presId="urn:microsoft.com/office/officeart/2005/8/layout/orgChart1"/>
    <dgm:cxn modelId="{31CD73ED-80F6-4DB8-8D54-AF58FC09111D}" type="presParOf" srcId="{965B1C19-3339-0A45-A24C-0622547F1D47}" destId="{62A76D62-28AA-3041-86B0-DF265FBCED1C}" srcOrd="0" destOrd="0" presId="urn:microsoft.com/office/officeart/2005/8/layout/orgChart1"/>
    <dgm:cxn modelId="{17A72427-079D-47B1-B455-1C779BD515BD}" type="presParOf" srcId="{965B1C19-3339-0A45-A24C-0622547F1D47}" destId="{A71DD470-6484-5741-BB19-2E2F75A21619}" srcOrd="1" destOrd="0" presId="urn:microsoft.com/office/officeart/2005/8/layout/orgChart1"/>
    <dgm:cxn modelId="{15A7B9C8-056A-4F0F-9BDB-83710FD3074F}" type="presParOf" srcId="{F87577D3-770A-BA4B-AB97-F9AA321A134B}" destId="{4F12950E-4E98-3440-A459-EC2F5DA5B974}" srcOrd="1" destOrd="0" presId="urn:microsoft.com/office/officeart/2005/8/layout/orgChart1"/>
    <dgm:cxn modelId="{40775E55-B7B4-4CE5-B8A7-6D5B5C8FA6ED}" type="presParOf" srcId="{F87577D3-770A-BA4B-AB97-F9AA321A134B}" destId="{52830682-0FC0-F742-B2FF-C574BC07AE5C}" srcOrd="2" destOrd="0" presId="urn:microsoft.com/office/officeart/2005/8/layout/orgChart1"/>
    <dgm:cxn modelId="{6C38046E-8F8E-40E2-986A-CB8DB7E651FD}" type="presParOf" srcId="{0666DD52-B46D-D045-B059-EDE8A757B89D}" destId="{1BAFE7F7-D4E3-4E46-8AAC-B01964047236}" srcOrd="4" destOrd="0" presId="urn:microsoft.com/office/officeart/2005/8/layout/orgChart1"/>
    <dgm:cxn modelId="{26200202-E413-4002-B493-EDCB776A8AA3}" type="presParOf" srcId="{0666DD52-B46D-D045-B059-EDE8A757B89D}" destId="{6BBFC800-C9BB-4572-8432-511039DF5692}" srcOrd="5" destOrd="0" presId="urn:microsoft.com/office/officeart/2005/8/layout/orgChart1"/>
    <dgm:cxn modelId="{DC91E6C9-89E6-4C6B-99E7-E72676F28F8A}" type="presParOf" srcId="{6BBFC800-C9BB-4572-8432-511039DF5692}" destId="{984239FE-7F6E-4643-89EB-927700A56DB9}" srcOrd="0" destOrd="0" presId="urn:microsoft.com/office/officeart/2005/8/layout/orgChart1"/>
    <dgm:cxn modelId="{0C3FAB75-2C79-44D9-BA54-4D53715C1D58}" type="presParOf" srcId="{984239FE-7F6E-4643-89EB-927700A56DB9}" destId="{F6C3123F-3164-46B7-9DA7-19C5E16D0DBB}" srcOrd="0" destOrd="0" presId="urn:microsoft.com/office/officeart/2005/8/layout/orgChart1"/>
    <dgm:cxn modelId="{A44E337E-B6B7-4765-A8B2-2723F8FF9F55}" type="presParOf" srcId="{984239FE-7F6E-4643-89EB-927700A56DB9}" destId="{45BF29B9-4744-432F-B9DC-DE8D53B9EB0E}" srcOrd="1" destOrd="0" presId="urn:microsoft.com/office/officeart/2005/8/layout/orgChart1"/>
    <dgm:cxn modelId="{BF57BDF8-6ED9-4F4F-A15E-6108B1A58966}" type="presParOf" srcId="{6BBFC800-C9BB-4572-8432-511039DF5692}" destId="{7600D3E8-8F7F-4772-98BC-0C5399E7A7F1}" srcOrd="1" destOrd="0" presId="urn:microsoft.com/office/officeart/2005/8/layout/orgChart1"/>
    <dgm:cxn modelId="{F088A61B-F38C-4C19-93A6-04EC72400EF9}" type="presParOf" srcId="{6BBFC800-C9BB-4572-8432-511039DF5692}" destId="{F6DEEAAC-9C01-4490-BFD8-066BF8A47F1D}" srcOrd="2" destOrd="0" presId="urn:microsoft.com/office/officeart/2005/8/layout/orgChart1"/>
    <dgm:cxn modelId="{3595152B-B849-476B-A361-78FEDD4A7367}" type="presParOf" srcId="{0666DD52-B46D-D045-B059-EDE8A757B89D}" destId="{A18651CD-6EBE-4B20-BC48-7BD4E514F8FF}" srcOrd="6" destOrd="0" presId="urn:microsoft.com/office/officeart/2005/8/layout/orgChart1"/>
    <dgm:cxn modelId="{9824F7C9-BF00-4C58-AC45-65E7ABA5AAE9}" type="presParOf" srcId="{0666DD52-B46D-D045-B059-EDE8A757B89D}" destId="{2FF65519-BDDB-FE48-8103-FB0C77102E05}" srcOrd="7" destOrd="0" presId="urn:microsoft.com/office/officeart/2005/8/layout/orgChart1"/>
    <dgm:cxn modelId="{A56934DE-5CCC-4FDF-830D-09F4EFC2DEF6}" type="presParOf" srcId="{2FF65519-BDDB-FE48-8103-FB0C77102E05}" destId="{DB44C8A2-3040-D343-8537-F0ADB3DAD365}" srcOrd="0" destOrd="0" presId="urn:microsoft.com/office/officeart/2005/8/layout/orgChart1"/>
    <dgm:cxn modelId="{215FBE51-7F9C-498A-825B-E149A2DC532E}" type="presParOf" srcId="{DB44C8A2-3040-D343-8537-F0ADB3DAD365}" destId="{99E1CF88-B887-044D-8458-601BFBD3A444}" srcOrd="0" destOrd="0" presId="urn:microsoft.com/office/officeart/2005/8/layout/orgChart1"/>
    <dgm:cxn modelId="{B373D227-7C10-4131-A657-77A6C9B1E54E}" type="presParOf" srcId="{DB44C8A2-3040-D343-8537-F0ADB3DAD365}" destId="{D426A76A-C7FC-644B-8BEA-02CA04103537}" srcOrd="1" destOrd="0" presId="urn:microsoft.com/office/officeart/2005/8/layout/orgChart1"/>
    <dgm:cxn modelId="{D2F827CA-80E9-4422-AC4B-692C65327E96}" type="presParOf" srcId="{2FF65519-BDDB-FE48-8103-FB0C77102E05}" destId="{81E33CB2-F4C5-444B-8B8D-55B6DFE2B340}" srcOrd="1" destOrd="0" presId="urn:microsoft.com/office/officeart/2005/8/layout/orgChart1"/>
    <dgm:cxn modelId="{CD5ABD10-4EAC-4776-932F-ECBA31F5C2A3}" type="presParOf" srcId="{2FF65519-BDDB-FE48-8103-FB0C77102E05}" destId="{C08C14EB-0DD6-8847-BF87-5B5FDE7F55EB}" srcOrd="2" destOrd="0" presId="urn:microsoft.com/office/officeart/2005/8/layout/orgChart1"/>
    <dgm:cxn modelId="{A38E1D8F-AA87-4740-A464-2116C4368991}" type="presParOf" srcId="{0666DD52-B46D-D045-B059-EDE8A757B89D}" destId="{D9245540-87A1-4C4D-A893-C908C86BB4C5}" srcOrd="8" destOrd="0" presId="urn:microsoft.com/office/officeart/2005/8/layout/orgChart1"/>
    <dgm:cxn modelId="{C72B15D2-E97A-4B9B-B211-94CD3371E589}" type="presParOf" srcId="{0666DD52-B46D-D045-B059-EDE8A757B89D}" destId="{8DE9C288-5A7F-A949-B64C-CEA3959F4386}" srcOrd="9" destOrd="0" presId="urn:microsoft.com/office/officeart/2005/8/layout/orgChart1"/>
    <dgm:cxn modelId="{5B05A63C-4350-4AFC-AA92-74AEB2F683A1}" type="presParOf" srcId="{8DE9C288-5A7F-A949-B64C-CEA3959F4386}" destId="{D3B0E983-7E9B-9B4C-A71B-ADACB757F941}" srcOrd="0" destOrd="0" presId="urn:microsoft.com/office/officeart/2005/8/layout/orgChart1"/>
    <dgm:cxn modelId="{A208EACA-82FD-4DAF-9EB5-DD00F7E85DDC}" type="presParOf" srcId="{D3B0E983-7E9B-9B4C-A71B-ADACB757F941}" destId="{8A07AD69-E5C1-8D41-A8F6-0CE6AB0790F2}" srcOrd="0" destOrd="0" presId="urn:microsoft.com/office/officeart/2005/8/layout/orgChart1"/>
    <dgm:cxn modelId="{5873940E-D61F-4181-B725-6BBF86103ED6}" type="presParOf" srcId="{D3B0E983-7E9B-9B4C-A71B-ADACB757F941}" destId="{26A5B163-B08C-6E44-9E8C-B5737C5A6C33}" srcOrd="1" destOrd="0" presId="urn:microsoft.com/office/officeart/2005/8/layout/orgChart1"/>
    <dgm:cxn modelId="{840D0A45-0A58-49B2-AB5D-D8AFCEA33AF1}" type="presParOf" srcId="{8DE9C288-5A7F-A949-B64C-CEA3959F4386}" destId="{80C8A8BF-F80C-644E-9688-D45759083CFB}" srcOrd="1" destOrd="0" presId="urn:microsoft.com/office/officeart/2005/8/layout/orgChart1"/>
    <dgm:cxn modelId="{2D81FE44-B420-460F-AE17-E1CCEACDCAB7}" type="presParOf" srcId="{8DE9C288-5A7F-A949-B64C-CEA3959F4386}" destId="{0B918F14-E5C8-A448-8018-B168C4093DC3}" srcOrd="2" destOrd="0" presId="urn:microsoft.com/office/officeart/2005/8/layout/orgChart1"/>
    <dgm:cxn modelId="{910A4BED-C0FD-4BB1-9DD0-228DD4A5AD05}" type="presParOf" srcId="{2E8ABCBA-E45C-4441-AB4D-A29B0CAE497A}" destId="{C9432DCF-4D9D-8C4C-B00B-672F2F715827}" srcOrd="2" destOrd="0" presId="urn:microsoft.com/office/officeart/2005/8/layout/orgChart1"/>
    <dgm:cxn modelId="{5336C9C4-F51B-44E7-AC31-1788A999F897}" type="presParOf" srcId="{549DB809-A457-0747-A95C-4AC1F6DCCB12}" destId="{595F79EC-9E00-A542-843A-476682F9C391}" srcOrd="8" destOrd="0" presId="urn:microsoft.com/office/officeart/2005/8/layout/orgChart1"/>
    <dgm:cxn modelId="{14B93349-C512-4B19-BBEB-1DA637CE1909}" type="presParOf" srcId="{549DB809-A457-0747-A95C-4AC1F6DCCB12}" destId="{51B384C9-C9F8-4F44-846D-49A23A39F8FF}" srcOrd="9" destOrd="0" presId="urn:microsoft.com/office/officeart/2005/8/layout/orgChart1"/>
    <dgm:cxn modelId="{6A094B87-8E04-483D-8135-F5A96FB91BB2}" type="presParOf" srcId="{51B384C9-C9F8-4F44-846D-49A23A39F8FF}" destId="{F5E188E8-D45B-4E49-B07B-090C98E7F61D}" srcOrd="0" destOrd="0" presId="urn:microsoft.com/office/officeart/2005/8/layout/orgChart1"/>
    <dgm:cxn modelId="{D8BD4F9B-ACFD-417D-A351-D1FEF72880DE}" type="presParOf" srcId="{F5E188E8-D45B-4E49-B07B-090C98E7F61D}" destId="{9BD97072-5FDA-624F-95CC-A5A4F4EE71BB}" srcOrd="0" destOrd="0" presId="urn:microsoft.com/office/officeart/2005/8/layout/orgChart1"/>
    <dgm:cxn modelId="{E6F6DF8D-CB56-4CBD-A299-65B124077602}" type="presParOf" srcId="{F5E188E8-D45B-4E49-B07B-090C98E7F61D}" destId="{2DACC487-06A4-F74D-9997-DA74FFA50534}" srcOrd="1" destOrd="0" presId="urn:microsoft.com/office/officeart/2005/8/layout/orgChart1"/>
    <dgm:cxn modelId="{02CA1F6A-CEC5-4096-A398-E8D6DE84A3D2}" type="presParOf" srcId="{51B384C9-C9F8-4F44-846D-49A23A39F8FF}" destId="{309A9715-4C11-D342-8B8A-CFB4C9F16BCF}" srcOrd="1" destOrd="0" presId="urn:microsoft.com/office/officeart/2005/8/layout/orgChart1"/>
    <dgm:cxn modelId="{4CE225B9-31E2-48E0-98BA-FBD9F22E1073}" type="presParOf" srcId="{51B384C9-C9F8-4F44-846D-49A23A39F8FF}" destId="{861BC95C-6AD3-D442-A6D4-FF78EA685E62}" srcOrd="2" destOrd="0" presId="urn:microsoft.com/office/officeart/2005/8/layout/orgChart1"/>
    <dgm:cxn modelId="{ACECF092-A7E4-485A-9659-32C8C572008A}" type="presParOf" srcId="{703A0253-0F7B-4748-AD4B-7688D9F47024}" destId="{7243624E-CD07-C248-B50B-DCB869ACB208}" srcOrd="2" destOrd="0" presId="urn:microsoft.com/office/officeart/2005/8/layout/orgChart1"/>
    <dgm:cxn modelId="{EF2B55C9-9C3C-45B5-86A8-E9A70B5F012A}" type="presParOf" srcId="{7243624E-CD07-C248-B50B-DCB869ACB208}" destId="{4E4475BB-9085-4142-8EF9-A1E9602AC468}" srcOrd="0" destOrd="0" presId="urn:microsoft.com/office/officeart/2005/8/layout/orgChart1"/>
    <dgm:cxn modelId="{8A0D6694-F2BD-41B7-8413-7D98B88BF08F}" type="presParOf" srcId="{7243624E-CD07-C248-B50B-DCB869ACB208}" destId="{CCB22638-C28A-4274-A8A8-88869C14CF14}" srcOrd="1" destOrd="0" presId="urn:microsoft.com/office/officeart/2005/8/layout/orgChart1"/>
    <dgm:cxn modelId="{AD886D7A-941D-4D59-BDBB-947596C6B1DB}" type="presParOf" srcId="{CCB22638-C28A-4274-A8A8-88869C14CF14}" destId="{69FE6616-1FD7-4000-BC91-420044253FCE}" srcOrd="0" destOrd="0" presId="urn:microsoft.com/office/officeart/2005/8/layout/orgChart1"/>
    <dgm:cxn modelId="{D5BE3F95-F0C1-4850-9FC1-C5F8BEEFECDC}" type="presParOf" srcId="{69FE6616-1FD7-4000-BC91-420044253FCE}" destId="{D163D2E1-B92C-4F88-94AC-645AE9C85891}" srcOrd="0" destOrd="0" presId="urn:microsoft.com/office/officeart/2005/8/layout/orgChart1"/>
    <dgm:cxn modelId="{65E25FDB-D42D-4FC0-8C2F-77E650C7A82B}" type="presParOf" srcId="{69FE6616-1FD7-4000-BC91-420044253FCE}" destId="{4D049D5F-5537-4B86-8F0C-5BAD2EC5FD2B}" srcOrd="1" destOrd="0" presId="urn:microsoft.com/office/officeart/2005/8/layout/orgChart1"/>
    <dgm:cxn modelId="{857E1DF4-538D-4EFB-A84F-F7516708338B}" type="presParOf" srcId="{CCB22638-C28A-4274-A8A8-88869C14CF14}" destId="{DAB3F0FC-C6F0-4EC5-AE8F-A60795DCA817}" srcOrd="1" destOrd="0" presId="urn:microsoft.com/office/officeart/2005/8/layout/orgChart1"/>
    <dgm:cxn modelId="{20025DC7-5CF2-4989-8CC0-65BA0289AB80}" type="presParOf" srcId="{CCB22638-C28A-4274-A8A8-88869C14CF14}" destId="{8E42C5E6-341F-44EB-AFC1-BFA8774B6254}" srcOrd="2" destOrd="0" presId="urn:microsoft.com/office/officeart/2005/8/layout/orgChart1"/>
    <dgm:cxn modelId="{2AF726DD-EBB7-4C01-8EB8-1594650C7E7C}" type="presParOf" srcId="{DAA766EB-337F-754E-A816-D753AEE3F3AC}" destId="{3402B1ED-981D-8E45-BC16-CC97C1993A05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475BB-9085-4142-8EF9-A1E9602AC468}">
      <dsp:nvSpPr>
        <dsp:cNvPr id="0" name=""/>
        <dsp:cNvSpPr/>
      </dsp:nvSpPr>
      <dsp:spPr>
        <a:xfrm>
          <a:off x="5180415" y="834892"/>
          <a:ext cx="1307407" cy="244366"/>
        </a:xfrm>
        <a:custGeom>
          <a:avLst/>
          <a:gdLst/>
          <a:ahLst/>
          <a:cxnLst/>
          <a:rect l="0" t="0" r="0" b="0"/>
          <a:pathLst>
            <a:path>
              <a:moveTo>
                <a:pt x="1307407" y="0"/>
              </a:moveTo>
              <a:lnTo>
                <a:pt x="1307407" y="244366"/>
              </a:lnTo>
              <a:lnTo>
                <a:pt x="0" y="24436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F79EC-9E00-A542-843A-476682F9C391}">
      <dsp:nvSpPr>
        <dsp:cNvPr id="0" name=""/>
        <dsp:cNvSpPr/>
      </dsp:nvSpPr>
      <dsp:spPr>
        <a:xfrm>
          <a:off x="6487823" y="834892"/>
          <a:ext cx="2438081" cy="202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371"/>
              </a:lnTo>
              <a:lnTo>
                <a:pt x="2438081" y="140371"/>
              </a:lnTo>
              <a:lnTo>
                <a:pt x="2438081" y="202881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45540-87A1-4C4D-A893-C908C86BB4C5}">
      <dsp:nvSpPr>
        <dsp:cNvPr id="0" name=""/>
        <dsp:cNvSpPr/>
      </dsp:nvSpPr>
      <dsp:spPr>
        <a:xfrm>
          <a:off x="9414724" y="1916927"/>
          <a:ext cx="126861" cy="2575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5640"/>
              </a:lnTo>
              <a:lnTo>
                <a:pt x="126861" y="257564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651CD-6EBE-4B20-BC48-7BD4E514F8FF}">
      <dsp:nvSpPr>
        <dsp:cNvPr id="0" name=""/>
        <dsp:cNvSpPr/>
      </dsp:nvSpPr>
      <dsp:spPr>
        <a:xfrm>
          <a:off x="9414724" y="1916927"/>
          <a:ext cx="126861" cy="20544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432"/>
              </a:lnTo>
              <a:lnTo>
                <a:pt x="126861" y="205443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AFE7F7-D4E3-4E46-8AAC-B01964047236}">
      <dsp:nvSpPr>
        <dsp:cNvPr id="0" name=""/>
        <dsp:cNvSpPr/>
      </dsp:nvSpPr>
      <dsp:spPr>
        <a:xfrm>
          <a:off x="9414724" y="1916927"/>
          <a:ext cx="220172" cy="1547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7020"/>
              </a:lnTo>
              <a:lnTo>
                <a:pt x="220172" y="154702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E879F8-227D-4D87-83B5-729867C7E418}">
      <dsp:nvSpPr>
        <dsp:cNvPr id="0" name=""/>
        <dsp:cNvSpPr/>
      </dsp:nvSpPr>
      <dsp:spPr>
        <a:xfrm>
          <a:off x="9414724" y="1916927"/>
          <a:ext cx="220172" cy="994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4403"/>
              </a:lnTo>
              <a:lnTo>
                <a:pt x="220172" y="994403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7BECE5-1305-4DFB-B27F-2301BF1A7A16}">
      <dsp:nvSpPr>
        <dsp:cNvPr id="0" name=""/>
        <dsp:cNvSpPr/>
      </dsp:nvSpPr>
      <dsp:spPr>
        <a:xfrm>
          <a:off x="9212974" y="2430066"/>
          <a:ext cx="510519" cy="97925"/>
        </a:xfrm>
        <a:custGeom>
          <a:avLst/>
          <a:gdLst/>
          <a:ahLst/>
          <a:cxnLst/>
          <a:rect l="0" t="0" r="0" b="0"/>
          <a:pathLst>
            <a:path>
              <a:moveTo>
                <a:pt x="510519" y="0"/>
              </a:moveTo>
              <a:lnTo>
                <a:pt x="510519" y="97925"/>
              </a:lnTo>
              <a:lnTo>
                <a:pt x="0" y="9792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428A01-193A-4197-A36B-8B83C2420041}">
      <dsp:nvSpPr>
        <dsp:cNvPr id="0" name=""/>
        <dsp:cNvSpPr/>
      </dsp:nvSpPr>
      <dsp:spPr>
        <a:xfrm>
          <a:off x="9414724" y="1916927"/>
          <a:ext cx="221607" cy="295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234"/>
              </a:lnTo>
              <a:lnTo>
                <a:pt x="221607" y="29523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6F98F0-81B5-5B42-845E-BF91C355F234}">
      <dsp:nvSpPr>
        <dsp:cNvPr id="0" name=""/>
        <dsp:cNvSpPr/>
      </dsp:nvSpPr>
      <dsp:spPr>
        <a:xfrm>
          <a:off x="6487823" y="834892"/>
          <a:ext cx="3275547" cy="6462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3717"/>
              </a:lnTo>
              <a:lnTo>
                <a:pt x="3275547" y="583717"/>
              </a:lnTo>
              <a:lnTo>
                <a:pt x="3275547" y="64622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B48B84-910D-4E99-8115-16FF54645D69}">
      <dsp:nvSpPr>
        <dsp:cNvPr id="0" name=""/>
        <dsp:cNvSpPr/>
      </dsp:nvSpPr>
      <dsp:spPr>
        <a:xfrm>
          <a:off x="7493573" y="1954197"/>
          <a:ext cx="595600" cy="116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734"/>
              </a:lnTo>
              <a:lnTo>
                <a:pt x="595600" y="53734"/>
              </a:lnTo>
              <a:lnTo>
                <a:pt x="595600" y="116243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9820EA-4DE5-B04C-867C-56BDFED77B9C}">
      <dsp:nvSpPr>
        <dsp:cNvPr id="0" name=""/>
        <dsp:cNvSpPr/>
      </dsp:nvSpPr>
      <dsp:spPr>
        <a:xfrm>
          <a:off x="7105962" y="1954197"/>
          <a:ext cx="387611" cy="116243"/>
        </a:xfrm>
        <a:custGeom>
          <a:avLst/>
          <a:gdLst/>
          <a:ahLst/>
          <a:cxnLst/>
          <a:rect l="0" t="0" r="0" b="0"/>
          <a:pathLst>
            <a:path>
              <a:moveTo>
                <a:pt x="387611" y="0"/>
              </a:moveTo>
              <a:lnTo>
                <a:pt x="387611" y="53734"/>
              </a:lnTo>
              <a:lnTo>
                <a:pt x="0" y="53734"/>
              </a:lnTo>
              <a:lnTo>
                <a:pt x="0" y="116243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5683FA-83CE-AC4C-861B-5353188BB458}">
      <dsp:nvSpPr>
        <dsp:cNvPr id="0" name=""/>
        <dsp:cNvSpPr/>
      </dsp:nvSpPr>
      <dsp:spPr>
        <a:xfrm>
          <a:off x="5864266" y="2521335"/>
          <a:ext cx="130742" cy="3429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922"/>
              </a:lnTo>
              <a:lnTo>
                <a:pt x="130742" y="34292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A80C2-207C-B940-9A69-A416C7EF7BF1}">
      <dsp:nvSpPr>
        <dsp:cNvPr id="0" name=""/>
        <dsp:cNvSpPr/>
      </dsp:nvSpPr>
      <dsp:spPr>
        <a:xfrm>
          <a:off x="6212913" y="1954197"/>
          <a:ext cx="1280659" cy="131328"/>
        </a:xfrm>
        <a:custGeom>
          <a:avLst/>
          <a:gdLst/>
          <a:ahLst/>
          <a:cxnLst/>
          <a:rect l="0" t="0" r="0" b="0"/>
          <a:pathLst>
            <a:path>
              <a:moveTo>
                <a:pt x="1280659" y="0"/>
              </a:moveTo>
              <a:lnTo>
                <a:pt x="1280659" y="68819"/>
              </a:lnTo>
              <a:lnTo>
                <a:pt x="0" y="68819"/>
              </a:lnTo>
              <a:lnTo>
                <a:pt x="0" y="131328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F974A7-896D-4A4D-BE41-A38F1CFDB605}">
      <dsp:nvSpPr>
        <dsp:cNvPr id="0" name=""/>
        <dsp:cNvSpPr/>
      </dsp:nvSpPr>
      <dsp:spPr>
        <a:xfrm>
          <a:off x="6487823" y="834892"/>
          <a:ext cx="1005749" cy="639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7406"/>
              </a:lnTo>
              <a:lnTo>
                <a:pt x="1005749" y="577406"/>
              </a:lnTo>
              <a:lnTo>
                <a:pt x="1005749" y="63991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ECF137-0CDA-4B4F-A21A-CE9D81AFF8EA}">
      <dsp:nvSpPr>
        <dsp:cNvPr id="0" name=""/>
        <dsp:cNvSpPr/>
      </dsp:nvSpPr>
      <dsp:spPr>
        <a:xfrm>
          <a:off x="4271518" y="2387351"/>
          <a:ext cx="520815" cy="2968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877"/>
              </a:lnTo>
              <a:lnTo>
                <a:pt x="520815" y="2968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70D78B-9EEF-498C-9383-1689E0AE9B2C}">
      <dsp:nvSpPr>
        <dsp:cNvPr id="0" name=""/>
        <dsp:cNvSpPr/>
      </dsp:nvSpPr>
      <dsp:spPr>
        <a:xfrm>
          <a:off x="4886133" y="1849551"/>
          <a:ext cx="656847" cy="101991"/>
        </a:xfrm>
        <a:custGeom>
          <a:avLst/>
          <a:gdLst/>
          <a:ahLst/>
          <a:cxnLst/>
          <a:rect l="0" t="0" r="0" b="0"/>
          <a:pathLst>
            <a:path>
              <a:moveTo>
                <a:pt x="656847" y="0"/>
              </a:moveTo>
              <a:lnTo>
                <a:pt x="656847" y="39482"/>
              </a:lnTo>
              <a:lnTo>
                <a:pt x="0" y="39482"/>
              </a:lnTo>
              <a:lnTo>
                <a:pt x="0" y="101991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109E62-44D1-FE4B-9995-A9049EC01772}">
      <dsp:nvSpPr>
        <dsp:cNvPr id="0" name=""/>
        <dsp:cNvSpPr/>
      </dsp:nvSpPr>
      <dsp:spPr>
        <a:xfrm>
          <a:off x="5542981" y="834892"/>
          <a:ext cx="944842" cy="646226"/>
        </a:xfrm>
        <a:custGeom>
          <a:avLst/>
          <a:gdLst/>
          <a:ahLst/>
          <a:cxnLst/>
          <a:rect l="0" t="0" r="0" b="0"/>
          <a:pathLst>
            <a:path>
              <a:moveTo>
                <a:pt x="944842" y="0"/>
              </a:moveTo>
              <a:lnTo>
                <a:pt x="944842" y="583717"/>
              </a:lnTo>
              <a:lnTo>
                <a:pt x="0" y="583717"/>
              </a:lnTo>
              <a:lnTo>
                <a:pt x="0" y="64622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8A01AF-3ECE-4162-82D3-0C03AED7E611}">
      <dsp:nvSpPr>
        <dsp:cNvPr id="0" name=""/>
        <dsp:cNvSpPr/>
      </dsp:nvSpPr>
      <dsp:spPr>
        <a:xfrm>
          <a:off x="2969064" y="3826356"/>
          <a:ext cx="1071402" cy="455094"/>
        </a:xfrm>
        <a:custGeom>
          <a:avLst/>
          <a:gdLst/>
          <a:ahLst/>
          <a:cxnLst/>
          <a:rect l="0" t="0" r="0" b="0"/>
          <a:pathLst>
            <a:path>
              <a:moveTo>
                <a:pt x="0" y="455094"/>
              </a:moveTo>
              <a:lnTo>
                <a:pt x="1071402" y="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F6E04B-13A9-6049-A840-535D37DAC280}">
      <dsp:nvSpPr>
        <dsp:cNvPr id="0" name=""/>
        <dsp:cNvSpPr/>
      </dsp:nvSpPr>
      <dsp:spPr>
        <a:xfrm>
          <a:off x="2640310" y="1953602"/>
          <a:ext cx="328753" cy="1931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9148"/>
              </a:lnTo>
              <a:lnTo>
                <a:pt x="328753" y="1869148"/>
              </a:lnTo>
              <a:lnTo>
                <a:pt x="328753" y="1931658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7B27A5-FDC7-BF43-A5CD-7B22660059D4}">
      <dsp:nvSpPr>
        <dsp:cNvPr id="0" name=""/>
        <dsp:cNvSpPr/>
      </dsp:nvSpPr>
      <dsp:spPr>
        <a:xfrm>
          <a:off x="3186539" y="2466470"/>
          <a:ext cx="146622" cy="167685"/>
        </a:xfrm>
        <a:custGeom>
          <a:avLst/>
          <a:gdLst/>
          <a:ahLst/>
          <a:cxnLst/>
          <a:rect l="0" t="0" r="0" b="0"/>
          <a:pathLst>
            <a:path>
              <a:moveTo>
                <a:pt x="146622" y="0"/>
              </a:moveTo>
              <a:lnTo>
                <a:pt x="146622" y="105176"/>
              </a:lnTo>
              <a:lnTo>
                <a:pt x="0" y="105176"/>
              </a:lnTo>
              <a:lnTo>
                <a:pt x="0" y="16768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66FF14-00F9-DD42-B77A-13CFC028B880}">
      <dsp:nvSpPr>
        <dsp:cNvPr id="0" name=""/>
        <dsp:cNvSpPr/>
      </dsp:nvSpPr>
      <dsp:spPr>
        <a:xfrm>
          <a:off x="2640310" y="1907882"/>
          <a:ext cx="6928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0269"/>
              </a:lnTo>
              <a:lnTo>
                <a:pt x="692851" y="60269"/>
              </a:lnTo>
              <a:lnTo>
                <a:pt x="692851" y="1227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F86F62-88A4-D34B-B704-D6484E12FC4B}">
      <dsp:nvSpPr>
        <dsp:cNvPr id="0" name=""/>
        <dsp:cNvSpPr/>
      </dsp:nvSpPr>
      <dsp:spPr>
        <a:xfrm>
          <a:off x="1029584" y="2466470"/>
          <a:ext cx="91440" cy="966562"/>
        </a:xfrm>
        <a:custGeom>
          <a:avLst/>
          <a:gdLst/>
          <a:ahLst/>
          <a:cxnLst/>
          <a:rect l="0" t="0" r="0" b="0"/>
          <a:pathLst>
            <a:path>
              <a:moveTo>
                <a:pt x="59311" y="0"/>
              </a:moveTo>
              <a:lnTo>
                <a:pt x="45720" y="96656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EC696-4455-2849-87D7-E7DB3497CBA6}">
      <dsp:nvSpPr>
        <dsp:cNvPr id="0" name=""/>
        <dsp:cNvSpPr/>
      </dsp:nvSpPr>
      <dsp:spPr>
        <a:xfrm>
          <a:off x="1043175" y="2466470"/>
          <a:ext cx="91440" cy="4051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5156"/>
              </a:lnTo>
              <a:lnTo>
                <a:pt x="61513" y="40515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02C79C-E465-014D-B1B9-3A66F7D24782}">
      <dsp:nvSpPr>
        <dsp:cNvPr id="0" name=""/>
        <dsp:cNvSpPr/>
      </dsp:nvSpPr>
      <dsp:spPr>
        <a:xfrm>
          <a:off x="1520657" y="1907882"/>
          <a:ext cx="1119653" cy="91440"/>
        </a:xfrm>
        <a:custGeom>
          <a:avLst/>
          <a:gdLst/>
          <a:ahLst/>
          <a:cxnLst/>
          <a:rect l="0" t="0" r="0" b="0"/>
          <a:pathLst>
            <a:path>
              <a:moveTo>
                <a:pt x="1119653" y="45720"/>
              </a:moveTo>
              <a:lnTo>
                <a:pt x="1119653" y="60269"/>
              </a:lnTo>
              <a:lnTo>
                <a:pt x="0" y="60269"/>
              </a:lnTo>
              <a:lnTo>
                <a:pt x="0" y="1227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3D9E7-06BF-9B4D-84F8-012CD4A22CD5}">
      <dsp:nvSpPr>
        <dsp:cNvPr id="0" name=""/>
        <dsp:cNvSpPr/>
      </dsp:nvSpPr>
      <dsp:spPr>
        <a:xfrm>
          <a:off x="2640310" y="834892"/>
          <a:ext cx="3847513" cy="646226"/>
        </a:xfrm>
        <a:custGeom>
          <a:avLst/>
          <a:gdLst/>
          <a:ahLst/>
          <a:cxnLst/>
          <a:rect l="0" t="0" r="0" b="0"/>
          <a:pathLst>
            <a:path>
              <a:moveTo>
                <a:pt x="3847513" y="0"/>
              </a:moveTo>
              <a:lnTo>
                <a:pt x="3847513" y="583717"/>
              </a:lnTo>
              <a:lnTo>
                <a:pt x="0" y="583717"/>
              </a:lnTo>
              <a:lnTo>
                <a:pt x="0" y="64622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2FBD7-61F0-CA42-96DD-7D779C4D9680}">
      <dsp:nvSpPr>
        <dsp:cNvPr id="0" name=""/>
        <dsp:cNvSpPr/>
      </dsp:nvSpPr>
      <dsp:spPr>
        <a:xfrm>
          <a:off x="6440216" y="305013"/>
          <a:ext cx="91440" cy="940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561"/>
              </a:lnTo>
              <a:lnTo>
                <a:pt x="47607" y="31561"/>
              </a:lnTo>
              <a:lnTo>
                <a:pt x="47607" y="94070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412370-D58D-0C48-BFD1-17631B8F7FC9}">
      <dsp:nvSpPr>
        <dsp:cNvPr id="0" name=""/>
        <dsp:cNvSpPr/>
      </dsp:nvSpPr>
      <dsp:spPr>
        <a:xfrm>
          <a:off x="5639745" y="33472"/>
          <a:ext cx="1692381" cy="2715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Dr. Angela King Taylor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Vice Chancellor of Student Affairs</a:t>
          </a:r>
        </a:p>
      </dsp:txBody>
      <dsp:txXfrm>
        <a:off x="5639745" y="33472"/>
        <a:ext cx="1692381" cy="271540"/>
      </dsp:txXfrm>
    </dsp:sp>
    <dsp:sp modelId="{B35701D0-45CB-6248-A4F9-500B53C062D6}">
      <dsp:nvSpPr>
        <dsp:cNvPr id="0" name=""/>
        <dsp:cNvSpPr/>
      </dsp:nvSpPr>
      <dsp:spPr>
        <a:xfrm>
          <a:off x="5868282" y="399083"/>
          <a:ext cx="1239082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Amy Loyd</a:t>
          </a:r>
          <a:br>
            <a:rPr lang="en-US" sz="800" b="0" i="0" kern="1200" dirty="0">
              <a:latin typeface="Satoshi Medium" pitchFamily="2" charset="77"/>
            </a:rPr>
          </a:br>
          <a:r>
            <a:rPr lang="en-US" sz="800" kern="1200" dirty="0">
              <a:latin typeface="Satoshi" pitchFamily="2" charset="77"/>
            </a:rPr>
            <a:t>Sr. Director, Student Engagement &amp; Leadership</a:t>
          </a:r>
        </a:p>
      </dsp:txBody>
      <dsp:txXfrm>
        <a:off x="5868282" y="399083"/>
        <a:ext cx="1239082" cy="435808"/>
      </dsp:txXfrm>
    </dsp:sp>
    <dsp:sp modelId="{FD3C2CE6-C630-3A4C-86F3-CF84A9827444}">
      <dsp:nvSpPr>
        <dsp:cNvPr id="0" name=""/>
        <dsp:cNvSpPr/>
      </dsp:nvSpPr>
      <dsp:spPr>
        <a:xfrm>
          <a:off x="2261915" y="1481118"/>
          <a:ext cx="756790" cy="4724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Chris Jefferson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Director,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Satoshi" pitchFamily="2" charset="77"/>
            </a:rPr>
            <a:t>Fraternity &amp; Sorority Life</a:t>
          </a:r>
        </a:p>
      </dsp:txBody>
      <dsp:txXfrm>
        <a:off x="2261915" y="1481118"/>
        <a:ext cx="756790" cy="472483"/>
      </dsp:txXfrm>
    </dsp:sp>
    <dsp:sp modelId="{69C74863-EFB7-B749-99BB-1E5E2CBBE9BF}">
      <dsp:nvSpPr>
        <dsp:cNvPr id="0" name=""/>
        <dsp:cNvSpPr/>
      </dsp:nvSpPr>
      <dsp:spPr>
        <a:xfrm>
          <a:off x="980955" y="2030661"/>
          <a:ext cx="1079403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i="0" kern="1200" dirty="0">
              <a:latin typeface="Satoshi" pitchFamily="2" charset="77"/>
            </a:rPr>
            <a:t>VACANT</a:t>
          </a:r>
          <a:br>
            <a:rPr lang="en-US" sz="800" b="0" i="0" kern="1200" dirty="0">
              <a:latin typeface="Satoshi" pitchFamily="2" charset="77"/>
            </a:rPr>
          </a:br>
          <a:r>
            <a:rPr lang="en-US" sz="800" b="0" i="0" kern="1200" dirty="0">
              <a:latin typeface="Satoshi" pitchFamily="2" charset="77"/>
            </a:rPr>
            <a:t>Assistant Director,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i="0" kern="1200" dirty="0">
              <a:latin typeface="Satoshi" pitchFamily="2" charset="77"/>
            </a:rPr>
            <a:t>Fraternity &amp; Sorority Life</a:t>
          </a:r>
        </a:p>
      </dsp:txBody>
      <dsp:txXfrm>
        <a:off x="980955" y="2030661"/>
        <a:ext cx="1079403" cy="435808"/>
      </dsp:txXfrm>
    </dsp:sp>
    <dsp:sp modelId="{89297775-ECBA-3D43-8DE4-FD282E1E50E8}">
      <dsp:nvSpPr>
        <dsp:cNvPr id="0" name=""/>
        <dsp:cNvSpPr/>
      </dsp:nvSpPr>
      <dsp:spPr>
        <a:xfrm>
          <a:off x="1104689" y="2634155"/>
          <a:ext cx="1104860" cy="47494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Satoshi" pitchFamily="2" charset="77"/>
            </a:rPr>
            <a:t>VACANT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IFC &amp; NPHC Coordinator,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Satoshi" pitchFamily="2" charset="77"/>
            </a:rPr>
            <a:t>Fraternity &amp; Sorority Life</a:t>
          </a:r>
        </a:p>
      </dsp:txBody>
      <dsp:txXfrm>
        <a:off x="1104689" y="2634155"/>
        <a:ext cx="1104860" cy="474942"/>
      </dsp:txXfrm>
    </dsp:sp>
    <dsp:sp modelId="{DE0ED753-2315-D647-83CB-71B11847F1FB}">
      <dsp:nvSpPr>
        <dsp:cNvPr id="0" name=""/>
        <dsp:cNvSpPr/>
      </dsp:nvSpPr>
      <dsp:spPr>
        <a:xfrm>
          <a:off x="1075304" y="3215128"/>
          <a:ext cx="1140418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Camille Davis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MGC &amp; PHA Coordinator, Fraternity &amp; Sorority Life</a:t>
          </a:r>
        </a:p>
      </dsp:txBody>
      <dsp:txXfrm>
        <a:off x="1075304" y="3215128"/>
        <a:ext cx="1140418" cy="435808"/>
      </dsp:txXfrm>
    </dsp:sp>
    <dsp:sp modelId="{C50341F7-F169-8241-88A1-F8DFFAB73E56}">
      <dsp:nvSpPr>
        <dsp:cNvPr id="0" name=""/>
        <dsp:cNvSpPr/>
      </dsp:nvSpPr>
      <dsp:spPr>
        <a:xfrm>
          <a:off x="2762211" y="2030661"/>
          <a:ext cx="1141901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Cody Sallee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Assistant Director,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Fraternity &amp; Sorority Life</a:t>
          </a:r>
        </a:p>
      </dsp:txBody>
      <dsp:txXfrm>
        <a:off x="2762211" y="2030661"/>
        <a:ext cx="1141901" cy="435808"/>
      </dsp:txXfrm>
    </dsp:sp>
    <dsp:sp modelId="{71447730-4DE9-DF4D-9B9B-9139E0FEBB27}">
      <dsp:nvSpPr>
        <dsp:cNvPr id="0" name=""/>
        <dsp:cNvSpPr/>
      </dsp:nvSpPr>
      <dsp:spPr>
        <a:xfrm>
          <a:off x="2888876" y="2634155"/>
          <a:ext cx="595326" cy="29766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Satoshi" pitchFamily="2" charset="77"/>
            </a:rPr>
            <a:t>Graduate Assistant</a:t>
          </a:r>
        </a:p>
      </dsp:txBody>
      <dsp:txXfrm>
        <a:off x="2888876" y="2634155"/>
        <a:ext cx="595326" cy="297663"/>
      </dsp:txXfrm>
    </dsp:sp>
    <dsp:sp modelId="{1004E4F0-25F7-3F44-AE4F-EA67A69DC3DF}">
      <dsp:nvSpPr>
        <dsp:cNvPr id="0" name=""/>
        <dsp:cNvSpPr/>
      </dsp:nvSpPr>
      <dsp:spPr>
        <a:xfrm>
          <a:off x="2572874" y="3885260"/>
          <a:ext cx="792379" cy="3961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Hope Bottomley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Program Manager</a:t>
          </a:r>
        </a:p>
      </dsp:txBody>
      <dsp:txXfrm>
        <a:off x="2572874" y="3885260"/>
        <a:ext cx="792379" cy="396189"/>
      </dsp:txXfrm>
    </dsp:sp>
    <dsp:sp modelId="{7C3C2CA1-C344-4C26-92D5-472BA5FD84A5}">
      <dsp:nvSpPr>
        <dsp:cNvPr id="0" name=""/>
        <dsp:cNvSpPr/>
      </dsp:nvSpPr>
      <dsp:spPr>
        <a:xfrm>
          <a:off x="3561077" y="3826356"/>
          <a:ext cx="958778" cy="4793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Satoshi" pitchFamily="2" charset="77"/>
            </a:rPr>
            <a:t>5 Student Ambassadors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Satoshi" pitchFamily="2" charset="77"/>
            </a:rPr>
            <a:t>Fraternity &amp; Sorority Life</a:t>
          </a:r>
        </a:p>
      </dsp:txBody>
      <dsp:txXfrm>
        <a:off x="3561077" y="3826356"/>
        <a:ext cx="958778" cy="479389"/>
      </dsp:txXfrm>
    </dsp:sp>
    <dsp:sp modelId="{C8745E91-3D4A-A044-B584-30D76F9FD46E}">
      <dsp:nvSpPr>
        <dsp:cNvPr id="0" name=""/>
        <dsp:cNvSpPr/>
      </dsp:nvSpPr>
      <dsp:spPr>
        <a:xfrm>
          <a:off x="4986452" y="1481118"/>
          <a:ext cx="1113057" cy="3684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Mark Onwiler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Mizzou Student Media &amp; Governance Manager</a:t>
          </a:r>
        </a:p>
      </dsp:txBody>
      <dsp:txXfrm>
        <a:off x="4986452" y="1481118"/>
        <a:ext cx="1113057" cy="368432"/>
      </dsp:txXfrm>
    </dsp:sp>
    <dsp:sp modelId="{FB276C2F-B337-414C-B4BE-B1B76A78DDC1}">
      <dsp:nvSpPr>
        <dsp:cNvPr id="0" name=""/>
        <dsp:cNvSpPr/>
      </dsp:nvSpPr>
      <dsp:spPr>
        <a:xfrm>
          <a:off x="4117865" y="1951542"/>
          <a:ext cx="1536537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Kevin Coughlin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Coordinator,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Satoshi" pitchFamily="2" charset="77"/>
            </a:rPr>
            <a:t>Student Government &amp; Auxiliaries</a:t>
          </a:r>
        </a:p>
      </dsp:txBody>
      <dsp:txXfrm>
        <a:off x="4117865" y="1951542"/>
        <a:ext cx="1536537" cy="435808"/>
      </dsp:txXfrm>
    </dsp:sp>
    <dsp:sp modelId="{C3C3442D-6B96-44F5-ADE8-A799758185B5}">
      <dsp:nvSpPr>
        <dsp:cNvPr id="0" name=""/>
        <dsp:cNvSpPr/>
      </dsp:nvSpPr>
      <dsp:spPr>
        <a:xfrm>
          <a:off x="4792334" y="2535397"/>
          <a:ext cx="595326" cy="29766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>
              <a:latin typeface="Satoshi" pitchFamily="2" charset="77"/>
            </a:rPr>
            <a:t>MSA GA </a:t>
          </a:r>
          <a:endParaRPr lang="en-US" sz="800" kern="1200" dirty="0">
            <a:latin typeface="Satoshi" pitchFamily="2" charset="77"/>
          </a:endParaRPr>
        </a:p>
      </dsp:txBody>
      <dsp:txXfrm>
        <a:off x="4792334" y="2535397"/>
        <a:ext cx="595326" cy="297663"/>
      </dsp:txXfrm>
    </dsp:sp>
    <dsp:sp modelId="{CBCC5D5C-3605-B54D-9D13-30064B2ED0DB}">
      <dsp:nvSpPr>
        <dsp:cNvPr id="0" name=""/>
        <dsp:cNvSpPr/>
      </dsp:nvSpPr>
      <dsp:spPr>
        <a:xfrm>
          <a:off x="7014184" y="1474808"/>
          <a:ext cx="958778" cy="4793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James </a:t>
          </a:r>
          <a:r>
            <a:rPr lang="en-US" sz="800" b="1" i="0" kern="1200" dirty="0" err="1">
              <a:latin typeface="Satoshi" pitchFamily="2" charset="77"/>
            </a:rPr>
            <a:t>Saltat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Interim Associate Director, Leadership &amp; Service</a:t>
          </a:r>
        </a:p>
      </dsp:txBody>
      <dsp:txXfrm>
        <a:off x="7014184" y="1474808"/>
        <a:ext cx="958778" cy="479389"/>
      </dsp:txXfrm>
    </dsp:sp>
    <dsp:sp modelId="{A410D597-F045-A144-A206-DCF2F1EBB642}">
      <dsp:nvSpPr>
        <dsp:cNvPr id="0" name=""/>
        <dsp:cNvSpPr/>
      </dsp:nvSpPr>
      <dsp:spPr>
        <a:xfrm>
          <a:off x="5777105" y="2085526"/>
          <a:ext cx="871617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 err="1">
              <a:latin typeface="Satoshi" pitchFamily="2" charset="77"/>
            </a:rPr>
            <a:t>Dekarte</a:t>
          </a:r>
          <a:r>
            <a:rPr lang="en-US" sz="800" b="1" i="0" kern="1200" dirty="0">
              <a:latin typeface="Satoshi" pitchFamily="2" charset="77"/>
            </a:rPr>
            <a:t> Lynch</a:t>
          </a:r>
          <a:r>
            <a:rPr lang="en-US" sz="800" kern="1200" dirty="0">
              <a:latin typeface="Satoshi" pitchFamily="2" charset="77"/>
            </a:rPr>
            <a:t> Assistant Director, Leadership Programs</a:t>
          </a:r>
        </a:p>
      </dsp:txBody>
      <dsp:txXfrm>
        <a:off x="5777105" y="2085526"/>
        <a:ext cx="871617" cy="435808"/>
      </dsp:txXfrm>
    </dsp:sp>
    <dsp:sp modelId="{F0403990-B4EC-ED4A-B3CF-263551D4A789}">
      <dsp:nvSpPr>
        <dsp:cNvPr id="0" name=""/>
        <dsp:cNvSpPr/>
      </dsp:nvSpPr>
      <dsp:spPr>
        <a:xfrm>
          <a:off x="5995009" y="2646354"/>
          <a:ext cx="871617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Gavin Aitken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Coordinator, Leadership Programs</a:t>
          </a:r>
        </a:p>
      </dsp:txBody>
      <dsp:txXfrm>
        <a:off x="5995009" y="2646354"/>
        <a:ext cx="871617" cy="435808"/>
      </dsp:txXfrm>
    </dsp:sp>
    <dsp:sp modelId="{97617B45-B744-C04D-9A4D-1FC025D3BC14}">
      <dsp:nvSpPr>
        <dsp:cNvPr id="0" name=""/>
        <dsp:cNvSpPr/>
      </dsp:nvSpPr>
      <dsp:spPr>
        <a:xfrm>
          <a:off x="6670154" y="2070441"/>
          <a:ext cx="871617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Brad Jones 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Coordinator, Sustainability &amp; Service</a:t>
          </a:r>
        </a:p>
      </dsp:txBody>
      <dsp:txXfrm>
        <a:off x="6670154" y="2070441"/>
        <a:ext cx="871617" cy="435808"/>
      </dsp:txXfrm>
    </dsp:sp>
    <dsp:sp modelId="{B4DB0FA7-B6D7-47EE-9989-9D6F7738EDDD}">
      <dsp:nvSpPr>
        <dsp:cNvPr id="0" name=""/>
        <dsp:cNvSpPr/>
      </dsp:nvSpPr>
      <dsp:spPr>
        <a:xfrm>
          <a:off x="7653365" y="2070441"/>
          <a:ext cx="871617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Jessica “JJ” Hendrickson 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Coordinator, Service Programs</a:t>
          </a:r>
        </a:p>
      </dsp:txBody>
      <dsp:txXfrm>
        <a:off x="7653365" y="2070441"/>
        <a:ext cx="871617" cy="435808"/>
      </dsp:txXfrm>
    </dsp:sp>
    <dsp:sp modelId="{263BA9B3-A42C-064C-956D-D6DBDEBCF725}">
      <dsp:nvSpPr>
        <dsp:cNvPr id="0" name=""/>
        <dsp:cNvSpPr/>
      </dsp:nvSpPr>
      <dsp:spPr>
        <a:xfrm>
          <a:off x="9327562" y="1481118"/>
          <a:ext cx="871617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VACANT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Associate Director, Student Engagement</a:t>
          </a:r>
        </a:p>
      </dsp:txBody>
      <dsp:txXfrm>
        <a:off x="9327562" y="1481118"/>
        <a:ext cx="871617" cy="435808"/>
      </dsp:txXfrm>
    </dsp:sp>
    <dsp:sp modelId="{F530BD8B-ADE5-D54F-BEDA-55B331E767AE}">
      <dsp:nvSpPr>
        <dsp:cNvPr id="0" name=""/>
        <dsp:cNvSpPr/>
      </dsp:nvSpPr>
      <dsp:spPr>
        <a:xfrm>
          <a:off x="9636331" y="1994257"/>
          <a:ext cx="871617" cy="435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Andrea Jackson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Interim Assistant Director, Resource Centers</a:t>
          </a:r>
        </a:p>
      </dsp:txBody>
      <dsp:txXfrm>
        <a:off x="9636331" y="1994257"/>
        <a:ext cx="871617" cy="435808"/>
      </dsp:txXfrm>
    </dsp:sp>
    <dsp:sp modelId="{CE14F0EB-9612-4EF6-82AA-0FCC6DD581CD}">
      <dsp:nvSpPr>
        <dsp:cNvPr id="0" name=""/>
        <dsp:cNvSpPr/>
      </dsp:nvSpPr>
      <dsp:spPr>
        <a:xfrm>
          <a:off x="8617647" y="2379159"/>
          <a:ext cx="595326" cy="29766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Satoshi" pitchFamily="2" charset="77"/>
            </a:rPr>
            <a:t>5 GAs</a:t>
          </a:r>
        </a:p>
      </dsp:txBody>
      <dsp:txXfrm>
        <a:off x="8617647" y="2379159"/>
        <a:ext cx="595326" cy="297663"/>
      </dsp:txXfrm>
    </dsp:sp>
    <dsp:sp modelId="{62A76D62-28AA-3041-86B0-DF265FBCED1C}">
      <dsp:nvSpPr>
        <dsp:cNvPr id="0" name=""/>
        <dsp:cNvSpPr/>
      </dsp:nvSpPr>
      <dsp:spPr>
        <a:xfrm>
          <a:off x="9634896" y="2713236"/>
          <a:ext cx="792379" cy="3961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Katie Zvonek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Coordinator, 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Campus Activities</a:t>
          </a:r>
        </a:p>
      </dsp:txBody>
      <dsp:txXfrm>
        <a:off x="9634896" y="2713236"/>
        <a:ext cx="792379" cy="396189"/>
      </dsp:txXfrm>
    </dsp:sp>
    <dsp:sp modelId="{F6C3123F-3164-46B7-9DA7-19C5E16D0DBB}">
      <dsp:nvSpPr>
        <dsp:cNvPr id="0" name=""/>
        <dsp:cNvSpPr/>
      </dsp:nvSpPr>
      <dsp:spPr>
        <a:xfrm>
          <a:off x="9634896" y="3265853"/>
          <a:ext cx="792379" cy="3961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latin typeface="Satoshi" pitchFamily="2" charset="77"/>
            </a:rPr>
            <a:t>Nellani Sullivan </a:t>
          </a:r>
          <a:r>
            <a:rPr lang="en-US" sz="800" kern="1200" dirty="0">
              <a:latin typeface="Satoshi" pitchFamily="2" charset="77"/>
            </a:rPr>
            <a:t>Coordinator, Campus Activities</a:t>
          </a:r>
        </a:p>
      </dsp:txBody>
      <dsp:txXfrm>
        <a:off x="9634896" y="3265853"/>
        <a:ext cx="792379" cy="396189"/>
      </dsp:txXfrm>
    </dsp:sp>
    <dsp:sp modelId="{99E1CF88-B887-044D-8458-601BFBD3A444}">
      <dsp:nvSpPr>
        <dsp:cNvPr id="0" name=""/>
        <dsp:cNvSpPr/>
      </dsp:nvSpPr>
      <dsp:spPr>
        <a:xfrm>
          <a:off x="9541585" y="3773265"/>
          <a:ext cx="996177" cy="3961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Kobe Soriano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Coordinator, 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Student Organizations</a:t>
          </a:r>
        </a:p>
      </dsp:txBody>
      <dsp:txXfrm>
        <a:off x="9541585" y="3773265"/>
        <a:ext cx="996177" cy="396189"/>
      </dsp:txXfrm>
    </dsp:sp>
    <dsp:sp modelId="{8A07AD69-E5C1-8D41-A8F6-0CE6AB0790F2}">
      <dsp:nvSpPr>
        <dsp:cNvPr id="0" name=""/>
        <dsp:cNvSpPr/>
      </dsp:nvSpPr>
      <dsp:spPr>
        <a:xfrm>
          <a:off x="9541585" y="4294473"/>
          <a:ext cx="996177" cy="3961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Em Smith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Coordinator,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Student Organizations</a:t>
          </a:r>
        </a:p>
      </dsp:txBody>
      <dsp:txXfrm>
        <a:off x="9541585" y="4294473"/>
        <a:ext cx="996177" cy="396189"/>
      </dsp:txXfrm>
    </dsp:sp>
    <dsp:sp modelId="{9BD97072-5FDA-624F-95CC-A5A4F4EE71BB}">
      <dsp:nvSpPr>
        <dsp:cNvPr id="0" name=""/>
        <dsp:cNvSpPr/>
      </dsp:nvSpPr>
      <dsp:spPr>
        <a:xfrm>
          <a:off x="8494451" y="1037773"/>
          <a:ext cx="862907" cy="29851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latin typeface="Satoshi" pitchFamily="2" charset="77"/>
            </a:rPr>
            <a:t>Holly Parsons</a:t>
          </a:r>
          <a:br>
            <a:rPr lang="en-US" sz="800" kern="1200" dirty="0">
              <a:latin typeface="Satoshi" pitchFamily="2" charset="77"/>
            </a:rPr>
          </a:br>
          <a:r>
            <a:rPr lang="en-US" sz="800" kern="1200" dirty="0">
              <a:latin typeface="Satoshi" pitchFamily="2" charset="77"/>
            </a:rPr>
            <a:t>Business Support Specialist II</a:t>
          </a:r>
        </a:p>
      </dsp:txBody>
      <dsp:txXfrm>
        <a:off x="8494451" y="1037773"/>
        <a:ext cx="862907" cy="298517"/>
      </dsp:txXfrm>
    </dsp:sp>
    <dsp:sp modelId="{D163D2E1-B92C-4F88-94AC-645AE9C85891}">
      <dsp:nvSpPr>
        <dsp:cNvPr id="0" name=""/>
        <dsp:cNvSpPr/>
      </dsp:nvSpPr>
      <dsp:spPr>
        <a:xfrm>
          <a:off x="4388036" y="881163"/>
          <a:ext cx="792379" cy="3961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latin typeface="Satoshi" pitchFamily="50" charset="0"/>
            </a:rPr>
            <a:t>Patrick Ellison </a:t>
          </a:r>
          <a:r>
            <a:rPr lang="en-US" sz="800" kern="1200" dirty="0">
              <a:latin typeface="Satoshi" pitchFamily="50" charset="0"/>
            </a:rPr>
            <a:t>Business Support Specialist Sr</a:t>
          </a:r>
          <a:r>
            <a:rPr lang="en-US" sz="700" kern="1200" dirty="0">
              <a:latin typeface="Satoshi" pitchFamily="50" charset="0"/>
            </a:rPr>
            <a:t>.</a:t>
          </a:r>
        </a:p>
      </dsp:txBody>
      <dsp:txXfrm>
        <a:off x="4388036" y="881163"/>
        <a:ext cx="792379" cy="396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B31801-0BDB-EF6C-EB26-2F8DC9D961EC}"/>
              </a:ext>
            </a:extLst>
          </p:cNvPr>
          <p:cNvCxnSpPr>
            <a:cxnSpLocks/>
          </p:cNvCxnSpPr>
          <p:nvPr/>
        </p:nvCxnSpPr>
        <p:spPr>
          <a:xfrm>
            <a:off x="1582310" y="3705307"/>
            <a:ext cx="703690" cy="0"/>
          </a:xfrm>
          <a:prstGeom prst="line">
            <a:avLst/>
          </a:prstGeom>
          <a:ln w="12700">
            <a:solidFill>
              <a:srgbClr val="FFC3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12"/>
            <a:ext cx="10515600" cy="109550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Student Engagement &amp; Leadership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E65578E-E68F-FCA6-148B-78C76249FE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288234"/>
              </p:ext>
            </p:extLst>
          </p:nvPr>
        </p:nvGraphicFramePr>
        <p:xfrm>
          <a:off x="164395" y="1442343"/>
          <a:ext cx="11698742" cy="4987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3003</TotalTime>
  <Words>222</Words>
  <Application>Microsoft Office PowerPoint</Application>
  <PresentationFormat>Widescreen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Manuka Medium</vt:lpstr>
      <vt:lpstr>Satoshi</vt:lpstr>
      <vt:lpstr>Satoshi Medium</vt:lpstr>
      <vt:lpstr>Office Theme</vt:lpstr>
      <vt:lpstr>Student Engagement &amp; Leadership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21</cp:revision>
  <cp:lastPrinted>2023-03-02T17:24:45Z</cp:lastPrinted>
  <dcterms:created xsi:type="dcterms:W3CDTF">2021-10-13T19:41:11Z</dcterms:created>
  <dcterms:modified xsi:type="dcterms:W3CDTF">2026-08-26T15:10:40Z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