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2CB605-A5C1-4BAC-8753-6F23FAF1176E}" v="4" dt="2026-08-07T20:08:41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undo custSel modSld">
      <pc:chgData name="Hensley, Amber" userId="d0b77f84-a8e2-4313-be5e-5c289572de67" providerId="ADAL" clId="{EA20C026-E48D-4AB3-AEE6-D3F2BE07984E}" dt="2026-08-07T20:17:09.624" v="217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20:17:09.624" v="217" actId="20577"/>
        <pc:sldMkLst>
          <pc:docMk/>
          <pc:sldMk cId="1278542029" sldId="257"/>
        </pc:sldMkLst>
        <pc:graphicFrameChg chg="mod modGraphic">
          <ac:chgData name="Hensley, Amber" userId="d0b77f84-a8e2-4313-be5e-5c289572de67" providerId="ADAL" clId="{EA20C026-E48D-4AB3-AEE6-D3F2BE07984E}" dt="2026-08-07T20:17:09.624" v="217" actId="20577"/>
          <ac:graphicFrameMkLst>
            <pc:docMk/>
            <pc:sldMk cId="1278542029" sldId="257"/>
            <ac:graphicFrameMk id="7" creationId="{12ABA156-16EE-BAEC-AC54-D420A14DC588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DC61F5-825B-4A9F-91FC-9B0083E1C7F8}" type="doc">
      <dgm:prSet loTypeId="urn:microsoft.com/office/officeart/2005/8/layout/orgChart1" loCatId="hierarchy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2F4FB6F5-EE95-4ED5-B3BB-30FE31A2C7B0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Angela King Taylor </a:t>
          </a:r>
        </a:p>
        <a:p>
          <a:r>
            <a:rPr lang="en-US" dirty="0">
              <a:latin typeface="Satoshi" pitchFamily="50" charset="0"/>
            </a:rPr>
            <a:t>Vice Chancellor of Student Affairs</a:t>
          </a:r>
        </a:p>
      </dgm:t>
    </dgm:pt>
    <dgm:pt modelId="{B99969FE-EF0F-43B7-8D00-02AEA67336CA}" type="parTrans" cxnId="{FF46272D-147D-40B6-97DA-A33AC962727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DAED86E-E461-4A66-BAD2-3E10B2EB52ED}" type="sibTrans" cxnId="{FF46272D-147D-40B6-97DA-A33AC962727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959D905-D063-4327-A516-2D536621E3BF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Jamie Shutter </a:t>
          </a:r>
        </a:p>
        <a:p>
          <a:r>
            <a:rPr lang="en-US" dirty="0">
              <a:latin typeface="Satoshi" pitchFamily="50" charset="0"/>
            </a:rPr>
            <a:t>Executive Director </a:t>
          </a:r>
        </a:p>
        <a:p>
          <a:r>
            <a:rPr lang="en-US" dirty="0">
              <a:latin typeface="Satoshi" pitchFamily="50" charset="0"/>
            </a:rPr>
            <a:t>Student Health &amp; Well-being</a:t>
          </a:r>
        </a:p>
      </dgm:t>
    </dgm:pt>
    <dgm:pt modelId="{B52D901E-ABCA-40E9-B409-D60B38D26500}" type="parTrans" cxnId="{F4510C08-5C06-4798-8E7E-74AAC4F3C7F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E4D58CF-28DA-4B50-9AAD-0DEA1AFC23CE}" type="sibTrans" cxnId="{F4510C08-5C06-4798-8E7E-74AAC4F3C7F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551A511-7981-4CAA-B7F2-22BAD21DD2FA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Blair Mitchell, MHA </a:t>
          </a:r>
          <a:r>
            <a:rPr lang="en-US" dirty="0">
              <a:latin typeface="Satoshi" pitchFamily="50" charset="0"/>
            </a:rPr>
            <a:t>Director </a:t>
          </a:r>
        </a:p>
        <a:p>
          <a:r>
            <a:rPr lang="en-US" dirty="0">
              <a:latin typeface="Satoshi" pitchFamily="50" charset="0"/>
            </a:rPr>
            <a:t>Student Health Center</a:t>
          </a:r>
        </a:p>
      </dgm:t>
    </dgm:pt>
    <dgm:pt modelId="{B9CBC68C-E389-46A7-B3A9-CFAA0F12E750}" type="parTrans" cxnId="{92D5A6A4-2E41-41EC-A05F-083D9A900EF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893B270-9232-4464-9056-FF75E83C8FDB}" type="sibTrans" cxnId="{92D5A6A4-2E41-41EC-A05F-083D9A900EF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B491F58-244C-4DF7-BAEF-BFEC61BB241A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Christine Even, PhD </a:t>
          </a:r>
          <a:r>
            <a:rPr lang="en-US" dirty="0">
              <a:latin typeface="Satoshi" pitchFamily="50" charset="0"/>
            </a:rPr>
            <a:t>Director </a:t>
          </a:r>
        </a:p>
        <a:p>
          <a:r>
            <a:rPr lang="en-US" dirty="0">
              <a:latin typeface="Satoshi" pitchFamily="50" charset="0"/>
            </a:rPr>
            <a:t>Counseling Center</a:t>
          </a:r>
        </a:p>
      </dgm:t>
    </dgm:pt>
    <dgm:pt modelId="{E20EC5E4-8D6F-4A83-96CB-226A1B687521}" type="parTrans" cxnId="{D7AC9368-7353-4FDF-B71E-8B432A441FC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56E15B1-EA6E-475D-B71E-2BEC29ACA97A}" type="sibTrans" cxnId="{D7AC9368-7353-4FDF-B71E-8B432A441FC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DFE4395-A563-4BCD-B3F7-470946650E3A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Megan Jones, MPH </a:t>
          </a:r>
        </a:p>
        <a:p>
          <a:r>
            <a:rPr lang="en-US" dirty="0">
              <a:latin typeface="Satoshi" pitchFamily="50" charset="0"/>
            </a:rPr>
            <a:t>Associate Director Wellness Resource Center</a:t>
          </a:r>
        </a:p>
      </dgm:t>
    </dgm:pt>
    <dgm:pt modelId="{7F9FF7E4-FDF9-4B84-8138-6337AA81FFCA}" type="parTrans" cxnId="{B259AFB4-FAA7-4802-B9A4-0C43E734763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B8FD2DA-1CA1-4969-8FC0-1A07F0A619AE}" type="sibTrans" cxnId="{B259AFB4-FAA7-4802-B9A4-0C43E734763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ADE2594-4FD0-4E20-9CC7-FCD56B64C960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Joan Masters, MEd </a:t>
          </a:r>
        </a:p>
        <a:p>
          <a:r>
            <a:rPr lang="en-US" dirty="0" err="1">
              <a:latin typeface="Satoshi" pitchFamily="50" charset="0"/>
            </a:rPr>
            <a:t>MoPIP</a:t>
          </a:r>
          <a:r>
            <a:rPr lang="en-US" dirty="0">
              <a:latin typeface="Satoshi" pitchFamily="50" charset="0"/>
            </a:rPr>
            <a:t> Senior Project Director</a:t>
          </a:r>
        </a:p>
      </dgm:t>
    </dgm:pt>
    <dgm:pt modelId="{D76E25B0-BEA0-4130-B3DC-ECA4DE7B3D65}" type="parTrans" cxnId="{89E0E809-4335-44F9-A984-EE5222259EE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9DB454D-BB76-4903-B89D-B77319DFA34C}" type="sibTrans" cxnId="{89E0E809-4335-44F9-A984-EE5222259EE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4C394CE-E598-45A2-B75C-73B6906E654E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Assistant Director </a:t>
          </a:r>
        </a:p>
        <a:p>
          <a:r>
            <a:rPr lang="en-US" dirty="0">
              <a:latin typeface="Satoshi" pitchFamily="50" charset="0"/>
            </a:rPr>
            <a:t>RSVP Center</a:t>
          </a:r>
        </a:p>
      </dgm:t>
    </dgm:pt>
    <dgm:pt modelId="{22A72A40-C505-40C6-B732-301EC791F330}" type="parTrans" cxnId="{9C122BC1-B02E-4240-9FF1-9AA1B9F325A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922CACB-1B52-4DFC-BCC4-F8CC0A00FB87}" type="sibTrans" cxnId="{9C122BC1-B02E-4240-9FF1-9AA1B9F325A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4A4CFE3-745B-4665-9D73-B20F980CBECF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Andrea Kimura </a:t>
          </a:r>
        </a:p>
        <a:p>
          <a:r>
            <a:rPr lang="en-US" dirty="0">
              <a:latin typeface="Satoshi" pitchFamily="50" charset="0"/>
            </a:rPr>
            <a:t>Health Educator </a:t>
          </a:r>
        </a:p>
        <a:p>
          <a:r>
            <a:rPr lang="en-US" dirty="0">
              <a:latin typeface="Satoshi" pitchFamily="50" charset="0"/>
            </a:rPr>
            <a:t>Well-being Specialist</a:t>
          </a:r>
        </a:p>
      </dgm:t>
    </dgm:pt>
    <dgm:pt modelId="{E5DE1FCD-B572-40F1-9CF2-53981E3ABF23}" type="parTrans" cxnId="{491BFDBC-480C-4601-B9F0-337A044ED22A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A63C100-A00C-455F-9838-77CB02CB41DF}" type="sibTrans" cxnId="{491BFDBC-480C-4601-B9F0-337A044ED22A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50DF805-C35D-419D-AB7A-7668F44CCD2C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Kelsie Gibler </a:t>
          </a:r>
        </a:p>
        <a:p>
          <a:r>
            <a:rPr lang="en-US" dirty="0">
              <a:latin typeface="Satoshi" pitchFamily="50" charset="0"/>
            </a:rPr>
            <a:t>Health Educator </a:t>
          </a:r>
        </a:p>
        <a:p>
          <a:r>
            <a:rPr lang="en-US" dirty="0">
              <a:latin typeface="Satoshi" pitchFamily="50" charset="0"/>
            </a:rPr>
            <a:t>Peer Coordinator</a:t>
          </a:r>
        </a:p>
      </dgm:t>
    </dgm:pt>
    <dgm:pt modelId="{F57EED5E-5D5B-479C-8F7F-28BFB38822DC}" type="parTrans" cxnId="{85CC5901-D742-4B40-A358-C4DB88667B4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DB2BD13-0AD7-4B70-855B-FA49A2512D5B}" type="sibTrans" cxnId="{85CC5901-D742-4B40-A358-C4DB88667B4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F543D66-F0B0-4877-9CF7-865F7EA05DFE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Hanna Caldwell </a:t>
          </a:r>
        </a:p>
        <a:p>
          <a:r>
            <a:rPr lang="en-US" dirty="0">
              <a:latin typeface="Satoshi" pitchFamily="50" charset="0"/>
            </a:rPr>
            <a:t>Health Educator </a:t>
          </a:r>
        </a:p>
        <a:p>
          <a:r>
            <a:rPr lang="en-US" dirty="0">
              <a:latin typeface="Satoshi" pitchFamily="50" charset="0"/>
            </a:rPr>
            <a:t>Harm Reduction Specialist</a:t>
          </a:r>
        </a:p>
      </dgm:t>
    </dgm:pt>
    <dgm:pt modelId="{91F49FCE-EAED-4680-88E0-2E9CD8D2DB6F}" type="parTrans" cxnId="{0AE4AE0C-C427-4315-972C-D5CE86CAE34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0F243AB-12BA-4561-BDA4-5AB1D195CADC}" type="sibTrans" cxnId="{0AE4AE0C-C427-4315-972C-D5CE86CAE34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CF84ADA-A34B-47F4-BC29-03350CE08DEB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Megan Lewis </a:t>
          </a:r>
        </a:p>
        <a:p>
          <a:r>
            <a:rPr lang="en-US" dirty="0">
              <a:latin typeface="Satoshi" pitchFamily="50" charset="0"/>
            </a:rPr>
            <a:t>Health Educator </a:t>
          </a:r>
        </a:p>
        <a:p>
          <a:r>
            <a:rPr lang="en-US" dirty="0">
              <a:latin typeface="Satoshi" pitchFamily="50" charset="0"/>
            </a:rPr>
            <a:t>Alcohol &amp; Other Drug Specialist</a:t>
          </a:r>
        </a:p>
      </dgm:t>
    </dgm:pt>
    <dgm:pt modelId="{F31D77E6-CB70-4F3F-8929-5573AA0E85C9}" type="parTrans" cxnId="{951A755E-5763-45BE-B66D-C70B41C21C0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4E5FB8E-CD57-4A06-B1F0-9E44011279B0}" type="sibTrans" cxnId="{951A755E-5763-45BE-B66D-C70B41C21C0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2AA8340-15EB-4014-95C1-18D1D84F60A2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Drew Cerrone </a:t>
          </a:r>
        </a:p>
        <a:p>
          <a:r>
            <a:rPr lang="en-US" dirty="0">
              <a:latin typeface="Satoshi" pitchFamily="50" charset="0"/>
            </a:rPr>
            <a:t>Health Educator</a:t>
          </a:r>
        </a:p>
        <a:p>
          <a:r>
            <a:rPr lang="en-US" dirty="0">
              <a:latin typeface="Satoshi" pitchFamily="50" charset="0"/>
            </a:rPr>
            <a:t>Violence Prevention</a:t>
          </a:r>
        </a:p>
      </dgm:t>
    </dgm:pt>
    <dgm:pt modelId="{D7E96650-B481-444C-9961-9B5139742DC6}" type="parTrans" cxnId="{5C49A4C6-3BBF-430A-9DF7-25E8CCF6AFD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A5D9485-CC72-459C-8862-A1291E57E6DE}" type="sibTrans" cxnId="{5C49A4C6-3BBF-430A-9DF7-25E8CCF6AFD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FB04B23-DF7A-4BA8-9620-4A3F4B937B08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</a:t>
          </a:r>
        </a:p>
        <a:p>
          <a:r>
            <a:rPr lang="en-US" dirty="0">
              <a:latin typeface="Satoshi" pitchFamily="50" charset="0"/>
            </a:rPr>
            <a:t>Executive Assistant</a:t>
          </a:r>
        </a:p>
      </dgm:t>
    </dgm:pt>
    <dgm:pt modelId="{5446E828-E1C7-4605-9786-F9C81A524E83}" type="parTrans" cxnId="{A3462E19-F445-44AB-BC33-CCC043D2086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2298D66-07C6-4690-AFD8-12BBDE1148E0}" type="sibTrans" cxnId="{A3462E19-F445-44AB-BC33-CCC043D2086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2794CEF-6CE4-4CD2-A8CC-4E0C0E035899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Christopher Wilhelm</a:t>
          </a:r>
          <a:r>
            <a:rPr lang="en-US" dirty="0">
              <a:latin typeface="Satoshi" pitchFamily="50" charset="0"/>
            </a:rPr>
            <a:t>, </a:t>
          </a:r>
          <a:r>
            <a:rPr lang="en-US" b="1" dirty="0">
              <a:latin typeface="Satoshi" pitchFamily="50" charset="0"/>
            </a:rPr>
            <a:t>MD </a:t>
          </a:r>
        </a:p>
        <a:p>
          <a:r>
            <a:rPr lang="en-US" dirty="0">
              <a:latin typeface="Satoshi" pitchFamily="50" charset="0"/>
            </a:rPr>
            <a:t>Assistant Director, Medical Director</a:t>
          </a:r>
        </a:p>
      </dgm:t>
    </dgm:pt>
    <dgm:pt modelId="{D217D663-0E5C-4AAD-81BF-E3932AD354B8}" type="parTrans" cxnId="{C930350D-28AA-4C0F-BBD9-BC29AC5ADDE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E66EF5F-8E77-45D9-AFAA-9206F6FA0AE0}" type="sibTrans" cxnId="{C930350D-28AA-4C0F-BBD9-BC29AC5ADDE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3A0B727-876C-4912-84FA-FA78F870E4CE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Lisa Burkett, RN </a:t>
          </a:r>
        </a:p>
        <a:p>
          <a:r>
            <a:rPr lang="en-US" dirty="0">
              <a:latin typeface="Satoshi" pitchFamily="50" charset="0"/>
            </a:rPr>
            <a:t>Associate Director Healthcare Programs</a:t>
          </a:r>
        </a:p>
      </dgm:t>
    </dgm:pt>
    <dgm:pt modelId="{AA297255-8C64-490D-B1C6-7622634DD445}" type="parTrans" cxnId="{A022F36B-7284-4744-8779-EE53C592EDB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C95884F-08E1-424D-9510-C2E4561515AD}" type="sibTrans" cxnId="{A022F36B-7284-4744-8779-EE53C592EDB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72563FF-6600-4D12-B581-608F2854CDC9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Lisa Lane </a:t>
          </a:r>
        </a:p>
        <a:p>
          <a:r>
            <a:rPr lang="en-US" dirty="0">
              <a:latin typeface="Satoshi" pitchFamily="50" charset="0"/>
            </a:rPr>
            <a:t>Business Operations Associate II</a:t>
          </a:r>
        </a:p>
      </dgm:t>
    </dgm:pt>
    <dgm:pt modelId="{7A5610AF-3AB4-46B2-8687-77F1E7004F95}" type="parTrans" cxnId="{160FC712-5165-490C-8024-E4B0EFD96D1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0AD3F51-043A-4BD6-9952-40A449220274}" type="sibTrans" cxnId="{160FC712-5165-490C-8024-E4B0EFD96D1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1AD06C6-8BE0-4A21-B871-8692D41993FB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Jenny Lybeck-Brown, PhD </a:t>
          </a:r>
        </a:p>
        <a:p>
          <a:r>
            <a:rPr lang="en-US" dirty="0">
              <a:latin typeface="Satoshi" pitchFamily="50" charset="0"/>
            </a:rPr>
            <a:t>Associate Director, Training Director</a:t>
          </a:r>
        </a:p>
      </dgm:t>
    </dgm:pt>
    <dgm:pt modelId="{78EE8E95-7EC7-496E-B7A6-95FDE2AB1F30}" type="parTrans" cxnId="{A99D3698-A903-402E-9E20-0618B452C5E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92F7FC4-CAD3-4090-9BAF-C09608734360}" type="sibTrans" cxnId="{A99D3698-A903-402E-9E20-0618B452C5E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EEC3120-F352-45A2-9054-5CB63E58A7D7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Adri Molder, PhD </a:t>
          </a:r>
          <a:r>
            <a:rPr lang="en-US" dirty="0">
              <a:latin typeface="Satoshi" pitchFamily="50" charset="0"/>
            </a:rPr>
            <a:t>Associate Director</a:t>
          </a:r>
          <a:r>
            <a:rPr lang="en-US">
              <a:latin typeface="Satoshi" pitchFamily="50" charset="0"/>
            </a:rPr>
            <a:t>, </a:t>
          </a:r>
        </a:p>
        <a:p>
          <a:r>
            <a:rPr lang="en-US">
              <a:latin typeface="Satoshi" pitchFamily="50" charset="0"/>
            </a:rPr>
            <a:t>Clinical </a:t>
          </a:r>
          <a:r>
            <a:rPr lang="en-US" dirty="0">
              <a:latin typeface="Satoshi" pitchFamily="50" charset="0"/>
            </a:rPr>
            <a:t>Services</a:t>
          </a:r>
        </a:p>
      </dgm:t>
    </dgm:pt>
    <dgm:pt modelId="{FD9B7A22-B1DF-484B-8924-DD9714874058}" type="parTrans" cxnId="{3F1B260D-E9F6-4C38-92FB-E2964E91ED2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4FD26BA-1A80-4C4A-BC36-3109A37FD83B}" type="sibTrans" cxnId="{3F1B260D-E9F6-4C38-92FB-E2964E91ED2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7B7F44F-44AE-4FEB-A09E-2848D3E0A5B2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Chuck Burgess, PhD </a:t>
          </a:r>
          <a:r>
            <a:rPr lang="en-US" dirty="0">
              <a:latin typeface="Satoshi" pitchFamily="50" charset="0"/>
            </a:rPr>
            <a:t>Assistant Director, Outreach</a:t>
          </a:r>
        </a:p>
      </dgm:t>
    </dgm:pt>
    <dgm:pt modelId="{98B05A72-4731-407C-A2FB-5165642596C1}" type="parTrans" cxnId="{0D36522F-3120-4A52-9E4C-2E806F9AE28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272F5B9-2F13-4A01-8D90-7DC2100E6731}" type="sibTrans" cxnId="{0D36522F-3120-4A52-9E4C-2E806F9AE28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AF53E80-CDEE-4F22-9E3F-41617E31258C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Anne Meyer, PhD </a:t>
          </a:r>
          <a:r>
            <a:rPr lang="en-US" dirty="0">
              <a:latin typeface="Satoshi" pitchFamily="50" charset="0"/>
            </a:rPr>
            <a:t>Assistant Director, Informatics &amp; Compliance</a:t>
          </a:r>
        </a:p>
      </dgm:t>
    </dgm:pt>
    <dgm:pt modelId="{94121421-5B31-41AC-A549-00666CF8069E}" type="parTrans" cxnId="{2CA69490-A49F-4F76-B827-56E2C72729B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B6223A3-CBE6-42C3-9968-6ACC3F582678}" type="sibTrans" cxnId="{2CA69490-A49F-4F76-B827-56E2C72729B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B02C76E-4B90-4BB6-94B2-4B7D75F57878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Margo Leitschuh </a:t>
          </a:r>
        </a:p>
        <a:p>
          <a:r>
            <a:rPr lang="en-US" dirty="0">
              <a:latin typeface="Satoshi" pitchFamily="50" charset="0"/>
            </a:rPr>
            <a:t>MO PIP Prevention &amp; Implementation Team </a:t>
          </a:r>
        </a:p>
        <a:p>
          <a:r>
            <a:rPr lang="en-US" dirty="0">
              <a:latin typeface="Satoshi" pitchFamily="50" charset="0"/>
            </a:rPr>
            <a:t>Lead Coordinator</a:t>
          </a:r>
        </a:p>
      </dgm:t>
    </dgm:pt>
    <dgm:pt modelId="{D2264950-01AC-4B7C-956E-ACDC92116387}" type="parTrans" cxnId="{9E90965C-F621-4054-8E1B-3376136F0CBE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CC1CC08-B64C-4DEB-94B7-585D47795262}" type="sibTrans" cxnId="{9E90965C-F621-4054-8E1B-3376136F0CBE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0B7F0D1-B021-42DA-B360-1AAC5EB98A15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Kayleigh Greenwood </a:t>
          </a:r>
        </a:p>
        <a:p>
          <a:r>
            <a:rPr lang="en-US" dirty="0">
              <a:latin typeface="Satoshi" pitchFamily="50" charset="0"/>
            </a:rPr>
            <a:t>MO PIP Lead Research Coordinator</a:t>
          </a:r>
        </a:p>
      </dgm:t>
    </dgm:pt>
    <dgm:pt modelId="{E7EE99FD-6B00-423E-9F7A-EAA15698EF6B}" type="parTrans" cxnId="{A04CF83D-3C6B-467E-90AD-FA5E2692FAE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9437053-2427-4A74-8C2F-955B37FDBD69}" type="sibTrans" cxnId="{A04CF83D-3C6B-467E-90AD-FA5E2692FAE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237183C-F36A-49D9-98C6-8E958AABBD51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Meg Mottola </a:t>
          </a:r>
        </a:p>
        <a:p>
          <a:r>
            <a:rPr lang="en-US" dirty="0">
              <a:latin typeface="Satoshi" pitchFamily="50" charset="0"/>
            </a:rPr>
            <a:t>MO PIP Research Coordinator</a:t>
          </a:r>
        </a:p>
      </dgm:t>
    </dgm:pt>
    <dgm:pt modelId="{273C71FF-09F6-4624-ACD6-88131EBDDECC}" type="parTrans" cxnId="{FEB66778-8A3A-4613-83DB-CD5B11F392B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BC074E5-C9D3-475C-878F-FC8E044FFAA6}" type="sibTrans" cxnId="{FEB66778-8A3A-4613-83DB-CD5B11F392B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538E0D0-3842-4953-800C-B273B03069B8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MO PIP Creative Coordinator</a:t>
          </a:r>
        </a:p>
      </dgm:t>
    </dgm:pt>
    <dgm:pt modelId="{46C436A6-4931-4438-A744-649757FC2190}" type="parTrans" cxnId="{016C1C40-80AE-42F7-A077-DFE1B181B6A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71904D8-B273-4D6E-9A15-78C1920618D4}" type="sibTrans" cxnId="{016C1C40-80AE-42F7-A077-DFE1B181B6A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155DF5A-4E80-46DA-97FA-F203F74FB3E4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Kate Kazlauskas </a:t>
          </a:r>
        </a:p>
        <a:p>
          <a:r>
            <a:rPr lang="en-US" dirty="0">
              <a:latin typeface="Satoshi" pitchFamily="50" charset="0"/>
            </a:rPr>
            <a:t>MO PIP AOD &amp; Traffic Safety Programs Coordinator</a:t>
          </a:r>
        </a:p>
      </dgm:t>
    </dgm:pt>
    <dgm:pt modelId="{8F1F8095-CA99-4672-8BC2-7B5B224E3DA7}" type="parTrans" cxnId="{2D2069FE-7BD0-4045-BA73-B6B9BCCC22E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58A37F7-C2B3-445B-A9C6-C8A6C0E598C3}" type="sibTrans" cxnId="{2D2069FE-7BD0-4045-BA73-B6B9BCCC22E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E17010A-9F46-478A-9BE2-00CE40F00393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Brittany Carpenter </a:t>
          </a:r>
        </a:p>
        <a:p>
          <a:r>
            <a:rPr lang="en-US" dirty="0">
              <a:latin typeface="Satoshi" pitchFamily="50" charset="0"/>
            </a:rPr>
            <a:t>MO PIP Tobacco Prevention Coordinator</a:t>
          </a:r>
        </a:p>
      </dgm:t>
    </dgm:pt>
    <dgm:pt modelId="{538951D4-818A-4E7B-941F-E4E40CE4902E}" type="parTrans" cxnId="{0741267F-D192-4D72-A7A6-166BC62F668A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56C629B-2722-49E6-BEB9-18B8DD17DE2E}" type="sibTrans" cxnId="{0741267F-D192-4D72-A7A6-166BC62F668A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8101B15-A92B-45B3-B6A9-9C6DB1924EF9}" type="asst">
      <dgm:prSet/>
      <dgm:spPr/>
      <dgm:t>
        <a:bodyPr/>
        <a:lstStyle/>
        <a:p>
          <a:r>
            <a:rPr lang="en-US" b="1" dirty="0">
              <a:latin typeface="Satoshi" pitchFamily="50" charset="0"/>
            </a:rPr>
            <a:t>Rana Post </a:t>
          </a:r>
        </a:p>
        <a:p>
          <a:r>
            <a:rPr lang="en-US" dirty="0">
              <a:latin typeface="Satoshi" pitchFamily="50" charset="0"/>
            </a:rPr>
            <a:t>Executive Assistant</a:t>
          </a:r>
        </a:p>
      </dgm:t>
    </dgm:pt>
    <dgm:pt modelId="{F19810F3-1D17-4AAE-8A28-C37AC207C472}" type="parTrans" cxnId="{370BF8BB-5CEA-47CE-8A93-E3FA73A55F4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30BCB37-3F17-4E2C-B174-18810617D18A}" type="sibTrans" cxnId="{370BF8BB-5CEA-47CE-8A93-E3FA73A55F4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97C4D20-EFEE-4F0B-9795-0B92C6B341C3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Brianna Fletchall </a:t>
          </a:r>
        </a:p>
        <a:p>
          <a:r>
            <a:rPr lang="en-US" dirty="0">
              <a:latin typeface="Satoshi" pitchFamily="50" charset="0"/>
            </a:rPr>
            <a:t>Office Supervisor</a:t>
          </a:r>
        </a:p>
      </dgm:t>
    </dgm:pt>
    <dgm:pt modelId="{3A2AFC60-991C-4B16-BD72-F6787D92BF60}" type="parTrans" cxnId="{25FA0AFC-087B-4E4E-B480-71015471227B}">
      <dgm:prSet/>
      <dgm:spPr/>
      <dgm:t>
        <a:bodyPr/>
        <a:lstStyle/>
        <a:p>
          <a:endParaRPr lang="en-US"/>
        </a:p>
      </dgm:t>
    </dgm:pt>
    <dgm:pt modelId="{90D847A4-B51C-456A-B018-1E5CE7EB2CAE}" type="sibTrans" cxnId="{25FA0AFC-087B-4E4E-B480-71015471227B}">
      <dgm:prSet/>
      <dgm:spPr/>
      <dgm:t>
        <a:bodyPr/>
        <a:lstStyle/>
        <a:p>
          <a:endParaRPr lang="en-US"/>
        </a:p>
      </dgm:t>
    </dgm:pt>
    <dgm:pt modelId="{3BF2DF46-B13F-4263-9C42-14720CB6CA6E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Brittany Hines </a:t>
          </a:r>
        </a:p>
        <a:p>
          <a:r>
            <a:rPr lang="en-US" dirty="0">
              <a:latin typeface="Satoshi" pitchFamily="50" charset="0"/>
            </a:rPr>
            <a:t>Health Educator </a:t>
          </a:r>
        </a:p>
        <a:p>
          <a:r>
            <a:rPr lang="en-US" dirty="0">
              <a:latin typeface="Satoshi" pitchFamily="50" charset="0"/>
            </a:rPr>
            <a:t>Sports Betting</a:t>
          </a:r>
        </a:p>
      </dgm:t>
    </dgm:pt>
    <dgm:pt modelId="{827F233E-6BD7-47C6-BCA5-4C5049ACDDF9}" type="parTrans" cxnId="{F35D0B69-B9B7-41AD-A553-F9A140A3D48D}">
      <dgm:prSet/>
      <dgm:spPr/>
      <dgm:t>
        <a:bodyPr/>
        <a:lstStyle/>
        <a:p>
          <a:endParaRPr lang="en-US"/>
        </a:p>
      </dgm:t>
    </dgm:pt>
    <dgm:pt modelId="{29365834-A199-4A3E-B0D6-B61A689AF990}" type="sibTrans" cxnId="{F35D0B69-B9B7-41AD-A553-F9A140A3D48D}">
      <dgm:prSet/>
      <dgm:spPr/>
      <dgm:t>
        <a:bodyPr/>
        <a:lstStyle/>
        <a:p>
          <a:endParaRPr lang="en-US"/>
        </a:p>
      </dgm:t>
    </dgm:pt>
    <dgm:pt modelId="{B196B8E7-AE07-4AD9-9C0D-89FAAA3E44BF}" type="pres">
      <dgm:prSet presAssocID="{E0DC61F5-825B-4A9F-91FC-9B0083E1C7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0A29143-5A27-41E4-9EE1-5BA9C255CF95}" type="pres">
      <dgm:prSet presAssocID="{2F4FB6F5-EE95-4ED5-B3BB-30FE31A2C7B0}" presName="hierRoot1" presStyleCnt="0">
        <dgm:presLayoutVars>
          <dgm:hierBranch val="init"/>
        </dgm:presLayoutVars>
      </dgm:prSet>
      <dgm:spPr/>
    </dgm:pt>
    <dgm:pt modelId="{9577D794-84EB-414D-BB4B-25CCEBFD35EA}" type="pres">
      <dgm:prSet presAssocID="{2F4FB6F5-EE95-4ED5-B3BB-30FE31A2C7B0}" presName="rootComposite1" presStyleCnt="0"/>
      <dgm:spPr/>
    </dgm:pt>
    <dgm:pt modelId="{485D9AEB-4600-4EB6-81E4-8EFFBAFF9296}" type="pres">
      <dgm:prSet presAssocID="{2F4FB6F5-EE95-4ED5-B3BB-30FE31A2C7B0}" presName="rootText1" presStyleLbl="node0" presStyleIdx="0" presStyleCnt="1">
        <dgm:presLayoutVars>
          <dgm:chPref val="3"/>
        </dgm:presLayoutVars>
      </dgm:prSet>
      <dgm:spPr/>
    </dgm:pt>
    <dgm:pt modelId="{CAFD4362-A489-4DA7-858E-402079BADB9A}" type="pres">
      <dgm:prSet presAssocID="{2F4FB6F5-EE95-4ED5-B3BB-30FE31A2C7B0}" presName="rootConnector1" presStyleLbl="node1" presStyleIdx="0" presStyleCnt="0"/>
      <dgm:spPr/>
    </dgm:pt>
    <dgm:pt modelId="{C2052861-A6BA-434D-ACC2-89370C7FF869}" type="pres">
      <dgm:prSet presAssocID="{2F4FB6F5-EE95-4ED5-B3BB-30FE31A2C7B0}" presName="hierChild2" presStyleCnt="0"/>
      <dgm:spPr/>
    </dgm:pt>
    <dgm:pt modelId="{2739B0DF-AC3D-4016-8251-CD86C5366FEB}" type="pres">
      <dgm:prSet presAssocID="{B52D901E-ABCA-40E9-B409-D60B38D26500}" presName="Name37" presStyleLbl="parChTrans1D2" presStyleIdx="0" presStyleCnt="1"/>
      <dgm:spPr/>
    </dgm:pt>
    <dgm:pt modelId="{6EC9D689-DF63-4E0F-B98F-FB783835EB8C}" type="pres">
      <dgm:prSet presAssocID="{A959D905-D063-4327-A516-2D536621E3BF}" presName="hierRoot2" presStyleCnt="0">
        <dgm:presLayoutVars>
          <dgm:hierBranch val="init"/>
        </dgm:presLayoutVars>
      </dgm:prSet>
      <dgm:spPr/>
    </dgm:pt>
    <dgm:pt modelId="{7531C5B3-8D3E-4E35-B6C5-7566973BFEFB}" type="pres">
      <dgm:prSet presAssocID="{A959D905-D063-4327-A516-2D536621E3BF}" presName="rootComposite" presStyleCnt="0"/>
      <dgm:spPr/>
    </dgm:pt>
    <dgm:pt modelId="{5F09ED59-E415-488E-A317-834FD4EFF060}" type="pres">
      <dgm:prSet presAssocID="{A959D905-D063-4327-A516-2D536621E3BF}" presName="rootText" presStyleLbl="node2" presStyleIdx="0" presStyleCnt="1">
        <dgm:presLayoutVars>
          <dgm:chPref val="3"/>
        </dgm:presLayoutVars>
      </dgm:prSet>
      <dgm:spPr/>
    </dgm:pt>
    <dgm:pt modelId="{1E815422-9348-4F64-9F2E-654045341A67}" type="pres">
      <dgm:prSet presAssocID="{A959D905-D063-4327-A516-2D536621E3BF}" presName="rootConnector" presStyleLbl="node2" presStyleIdx="0" presStyleCnt="1"/>
      <dgm:spPr/>
    </dgm:pt>
    <dgm:pt modelId="{36BA6588-2A51-4FAB-A060-20EFD0606976}" type="pres">
      <dgm:prSet presAssocID="{A959D905-D063-4327-A516-2D536621E3BF}" presName="hierChild4" presStyleCnt="0"/>
      <dgm:spPr/>
    </dgm:pt>
    <dgm:pt modelId="{EFF19E88-54B9-42D8-A195-5DDEE2505FA2}" type="pres">
      <dgm:prSet presAssocID="{B9CBC68C-E389-46A7-B3A9-CFAA0F12E750}" presName="Name37" presStyleLbl="parChTrans1D3" presStyleIdx="0" presStyleCnt="6"/>
      <dgm:spPr/>
    </dgm:pt>
    <dgm:pt modelId="{2054C6EC-2D9C-44A1-ABBD-563615B7DEBC}" type="pres">
      <dgm:prSet presAssocID="{4551A511-7981-4CAA-B7F2-22BAD21DD2FA}" presName="hierRoot2" presStyleCnt="0">
        <dgm:presLayoutVars>
          <dgm:hierBranch val="hang"/>
        </dgm:presLayoutVars>
      </dgm:prSet>
      <dgm:spPr/>
    </dgm:pt>
    <dgm:pt modelId="{B79A12FC-ED65-4A6F-A358-5E8F4D50B242}" type="pres">
      <dgm:prSet presAssocID="{4551A511-7981-4CAA-B7F2-22BAD21DD2FA}" presName="rootComposite" presStyleCnt="0"/>
      <dgm:spPr/>
    </dgm:pt>
    <dgm:pt modelId="{BC9E748D-05BD-418C-AF97-8A664F07E01B}" type="pres">
      <dgm:prSet presAssocID="{4551A511-7981-4CAA-B7F2-22BAD21DD2FA}" presName="rootText" presStyleLbl="node3" presStyleIdx="0" presStyleCnt="5">
        <dgm:presLayoutVars>
          <dgm:chPref val="3"/>
        </dgm:presLayoutVars>
      </dgm:prSet>
      <dgm:spPr/>
    </dgm:pt>
    <dgm:pt modelId="{425E6513-0DC6-4B80-B635-1890C38858EF}" type="pres">
      <dgm:prSet presAssocID="{4551A511-7981-4CAA-B7F2-22BAD21DD2FA}" presName="rootConnector" presStyleLbl="node3" presStyleIdx="0" presStyleCnt="5"/>
      <dgm:spPr/>
    </dgm:pt>
    <dgm:pt modelId="{0519E82E-7347-4031-82B8-713EBACF1E70}" type="pres">
      <dgm:prSet presAssocID="{4551A511-7981-4CAA-B7F2-22BAD21DD2FA}" presName="hierChild4" presStyleCnt="0"/>
      <dgm:spPr/>
    </dgm:pt>
    <dgm:pt modelId="{8510EE0E-9B23-4F6D-994A-C781FBE14774}" type="pres">
      <dgm:prSet presAssocID="{5446E828-E1C7-4605-9786-F9C81A524E83}" presName="Name48" presStyleLbl="parChTrans1D4" presStyleIdx="0" presStyleCnt="21"/>
      <dgm:spPr/>
    </dgm:pt>
    <dgm:pt modelId="{A6B9A1AC-80A2-4810-AB33-FD5E028E5461}" type="pres">
      <dgm:prSet presAssocID="{9FB04B23-DF7A-4BA8-9620-4A3F4B937B08}" presName="hierRoot2" presStyleCnt="0">
        <dgm:presLayoutVars>
          <dgm:hierBranch val="init"/>
        </dgm:presLayoutVars>
      </dgm:prSet>
      <dgm:spPr/>
    </dgm:pt>
    <dgm:pt modelId="{D377E7A9-DC74-46B8-87A6-F434054CCC2E}" type="pres">
      <dgm:prSet presAssocID="{9FB04B23-DF7A-4BA8-9620-4A3F4B937B08}" presName="rootComposite" presStyleCnt="0"/>
      <dgm:spPr/>
    </dgm:pt>
    <dgm:pt modelId="{45E2739F-584C-4892-AE2C-2E8E24AD6EEA}" type="pres">
      <dgm:prSet presAssocID="{9FB04B23-DF7A-4BA8-9620-4A3F4B937B08}" presName="rootText" presStyleLbl="node4" presStyleIdx="0" presStyleCnt="21">
        <dgm:presLayoutVars>
          <dgm:chPref val="3"/>
        </dgm:presLayoutVars>
      </dgm:prSet>
      <dgm:spPr/>
    </dgm:pt>
    <dgm:pt modelId="{8146E8F5-F5BA-4B6D-BDE3-0E4E26184BF9}" type="pres">
      <dgm:prSet presAssocID="{9FB04B23-DF7A-4BA8-9620-4A3F4B937B08}" presName="rootConnector" presStyleLbl="node4" presStyleIdx="0" presStyleCnt="21"/>
      <dgm:spPr/>
    </dgm:pt>
    <dgm:pt modelId="{943676DA-9BD0-4860-9D5A-807CE0DD0CB5}" type="pres">
      <dgm:prSet presAssocID="{9FB04B23-DF7A-4BA8-9620-4A3F4B937B08}" presName="hierChild4" presStyleCnt="0"/>
      <dgm:spPr/>
    </dgm:pt>
    <dgm:pt modelId="{0F589A9C-0CA3-4DBF-9BEB-703C70F16390}" type="pres">
      <dgm:prSet presAssocID="{9FB04B23-DF7A-4BA8-9620-4A3F4B937B08}" presName="hierChild5" presStyleCnt="0"/>
      <dgm:spPr/>
    </dgm:pt>
    <dgm:pt modelId="{D3131465-33A3-4D46-A63A-0EA5BF0DE044}" type="pres">
      <dgm:prSet presAssocID="{D217D663-0E5C-4AAD-81BF-E3932AD354B8}" presName="Name48" presStyleLbl="parChTrans1D4" presStyleIdx="1" presStyleCnt="21"/>
      <dgm:spPr/>
    </dgm:pt>
    <dgm:pt modelId="{7751CA2C-94CB-47DA-AC9B-F1F585B5FEEE}" type="pres">
      <dgm:prSet presAssocID="{A2794CEF-6CE4-4CD2-A8CC-4E0C0E035899}" presName="hierRoot2" presStyleCnt="0">
        <dgm:presLayoutVars>
          <dgm:hierBranch val="init"/>
        </dgm:presLayoutVars>
      </dgm:prSet>
      <dgm:spPr/>
    </dgm:pt>
    <dgm:pt modelId="{920E73BD-FB81-4E71-8FDF-4D9010ECE61E}" type="pres">
      <dgm:prSet presAssocID="{A2794CEF-6CE4-4CD2-A8CC-4E0C0E035899}" presName="rootComposite" presStyleCnt="0"/>
      <dgm:spPr/>
    </dgm:pt>
    <dgm:pt modelId="{8331A7B2-7B69-411E-9503-33C6D36A56C3}" type="pres">
      <dgm:prSet presAssocID="{A2794CEF-6CE4-4CD2-A8CC-4E0C0E035899}" presName="rootText" presStyleLbl="node4" presStyleIdx="1" presStyleCnt="21">
        <dgm:presLayoutVars>
          <dgm:chPref val="3"/>
        </dgm:presLayoutVars>
      </dgm:prSet>
      <dgm:spPr/>
    </dgm:pt>
    <dgm:pt modelId="{5E9A30A8-1323-4F77-96B7-06DF71E556C8}" type="pres">
      <dgm:prSet presAssocID="{A2794CEF-6CE4-4CD2-A8CC-4E0C0E035899}" presName="rootConnector" presStyleLbl="node4" presStyleIdx="1" presStyleCnt="21"/>
      <dgm:spPr/>
    </dgm:pt>
    <dgm:pt modelId="{6A362B9E-B811-486E-9C9B-09DAA1E68DE1}" type="pres">
      <dgm:prSet presAssocID="{A2794CEF-6CE4-4CD2-A8CC-4E0C0E035899}" presName="hierChild4" presStyleCnt="0"/>
      <dgm:spPr/>
    </dgm:pt>
    <dgm:pt modelId="{91B36217-CDE7-49F8-A027-6A6B8FD9F2A4}" type="pres">
      <dgm:prSet presAssocID="{A2794CEF-6CE4-4CD2-A8CC-4E0C0E035899}" presName="hierChild5" presStyleCnt="0"/>
      <dgm:spPr/>
    </dgm:pt>
    <dgm:pt modelId="{E31E657A-CC48-4368-A374-2269EC721419}" type="pres">
      <dgm:prSet presAssocID="{AA297255-8C64-490D-B1C6-7622634DD445}" presName="Name48" presStyleLbl="parChTrans1D4" presStyleIdx="2" presStyleCnt="21"/>
      <dgm:spPr/>
    </dgm:pt>
    <dgm:pt modelId="{5D848968-877B-4328-A886-64B04173F7C2}" type="pres">
      <dgm:prSet presAssocID="{33A0B727-876C-4912-84FA-FA78F870E4CE}" presName="hierRoot2" presStyleCnt="0">
        <dgm:presLayoutVars>
          <dgm:hierBranch val="init"/>
        </dgm:presLayoutVars>
      </dgm:prSet>
      <dgm:spPr/>
    </dgm:pt>
    <dgm:pt modelId="{A738D986-EC7B-4323-862E-3558236BE42D}" type="pres">
      <dgm:prSet presAssocID="{33A0B727-876C-4912-84FA-FA78F870E4CE}" presName="rootComposite" presStyleCnt="0"/>
      <dgm:spPr/>
    </dgm:pt>
    <dgm:pt modelId="{AF191B6D-FBA0-44F8-9BF4-2B65AA39D749}" type="pres">
      <dgm:prSet presAssocID="{33A0B727-876C-4912-84FA-FA78F870E4CE}" presName="rootText" presStyleLbl="node4" presStyleIdx="2" presStyleCnt="21">
        <dgm:presLayoutVars>
          <dgm:chPref val="3"/>
        </dgm:presLayoutVars>
      </dgm:prSet>
      <dgm:spPr/>
    </dgm:pt>
    <dgm:pt modelId="{7A775E40-227B-45D0-8DE0-B0029560A65E}" type="pres">
      <dgm:prSet presAssocID="{33A0B727-876C-4912-84FA-FA78F870E4CE}" presName="rootConnector" presStyleLbl="node4" presStyleIdx="2" presStyleCnt="21"/>
      <dgm:spPr/>
    </dgm:pt>
    <dgm:pt modelId="{4A136214-550F-41F5-A9A9-4D36750D4B10}" type="pres">
      <dgm:prSet presAssocID="{33A0B727-876C-4912-84FA-FA78F870E4CE}" presName="hierChild4" presStyleCnt="0"/>
      <dgm:spPr/>
    </dgm:pt>
    <dgm:pt modelId="{4595C969-2C09-4278-BB27-C3FB7EA55190}" type="pres">
      <dgm:prSet presAssocID="{33A0B727-876C-4912-84FA-FA78F870E4CE}" presName="hierChild5" presStyleCnt="0"/>
      <dgm:spPr/>
    </dgm:pt>
    <dgm:pt modelId="{0F299E7C-9A60-4A52-86FE-5800504E56C8}" type="pres">
      <dgm:prSet presAssocID="{7A5610AF-3AB4-46B2-8687-77F1E7004F95}" presName="Name48" presStyleLbl="parChTrans1D4" presStyleIdx="3" presStyleCnt="21"/>
      <dgm:spPr/>
    </dgm:pt>
    <dgm:pt modelId="{E169B90E-C97F-4DC0-8CB5-0D3F3E765249}" type="pres">
      <dgm:prSet presAssocID="{E72563FF-6600-4D12-B581-608F2854CDC9}" presName="hierRoot2" presStyleCnt="0">
        <dgm:presLayoutVars>
          <dgm:hierBranch val="init"/>
        </dgm:presLayoutVars>
      </dgm:prSet>
      <dgm:spPr/>
    </dgm:pt>
    <dgm:pt modelId="{18671900-5E51-4B1A-9109-2D6F30D26794}" type="pres">
      <dgm:prSet presAssocID="{E72563FF-6600-4D12-B581-608F2854CDC9}" presName="rootComposite" presStyleCnt="0"/>
      <dgm:spPr/>
    </dgm:pt>
    <dgm:pt modelId="{9A52082E-8235-4DCE-AB64-B3BB9BA49EED}" type="pres">
      <dgm:prSet presAssocID="{E72563FF-6600-4D12-B581-608F2854CDC9}" presName="rootText" presStyleLbl="node4" presStyleIdx="3" presStyleCnt="21">
        <dgm:presLayoutVars>
          <dgm:chPref val="3"/>
        </dgm:presLayoutVars>
      </dgm:prSet>
      <dgm:spPr/>
    </dgm:pt>
    <dgm:pt modelId="{9C90997E-DAD6-4B40-A322-7E96821F3A8D}" type="pres">
      <dgm:prSet presAssocID="{E72563FF-6600-4D12-B581-608F2854CDC9}" presName="rootConnector" presStyleLbl="node4" presStyleIdx="3" presStyleCnt="21"/>
      <dgm:spPr/>
    </dgm:pt>
    <dgm:pt modelId="{B120502D-C7E4-4D57-AFA9-E47B9589BC1F}" type="pres">
      <dgm:prSet presAssocID="{E72563FF-6600-4D12-B581-608F2854CDC9}" presName="hierChild4" presStyleCnt="0"/>
      <dgm:spPr/>
    </dgm:pt>
    <dgm:pt modelId="{59969436-D291-42DC-A9FB-AD9CBB99FEEA}" type="pres">
      <dgm:prSet presAssocID="{E72563FF-6600-4D12-B581-608F2854CDC9}" presName="hierChild5" presStyleCnt="0"/>
      <dgm:spPr/>
    </dgm:pt>
    <dgm:pt modelId="{1F2EBCFF-BADE-4A41-91D1-23BEF7F9F850}" type="pres">
      <dgm:prSet presAssocID="{4551A511-7981-4CAA-B7F2-22BAD21DD2FA}" presName="hierChild5" presStyleCnt="0"/>
      <dgm:spPr/>
    </dgm:pt>
    <dgm:pt modelId="{30494A80-DE84-44F5-8AA4-74C8D00ED848}" type="pres">
      <dgm:prSet presAssocID="{E20EC5E4-8D6F-4A83-96CB-226A1B687521}" presName="Name37" presStyleLbl="parChTrans1D3" presStyleIdx="1" presStyleCnt="6"/>
      <dgm:spPr/>
    </dgm:pt>
    <dgm:pt modelId="{4770F4F7-970B-4E70-9587-4C92096DFFA1}" type="pres">
      <dgm:prSet presAssocID="{9B491F58-244C-4DF7-BAEF-BFEC61BB241A}" presName="hierRoot2" presStyleCnt="0">
        <dgm:presLayoutVars>
          <dgm:hierBranch val="hang"/>
        </dgm:presLayoutVars>
      </dgm:prSet>
      <dgm:spPr/>
    </dgm:pt>
    <dgm:pt modelId="{CAE31E0F-12FB-4368-8A82-5277C8175129}" type="pres">
      <dgm:prSet presAssocID="{9B491F58-244C-4DF7-BAEF-BFEC61BB241A}" presName="rootComposite" presStyleCnt="0"/>
      <dgm:spPr/>
    </dgm:pt>
    <dgm:pt modelId="{B0C21A30-EB49-4441-AE92-35C23438E7AE}" type="pres">
      <dgm:prSet presAssocID="{9B491F58-244C-4DF7-BAEF-BFEC61BB241A}" presName="rootText" presStyleLbl="node3" presStyleIdx="1" presStyleCnt="5">
        <dgm:presLayoutVars>
          <dgm:chPref val="3"/>
        </dgm:presLayoutVars>
      </dgm:prSet>
      <dgm:spPr/>
    </dgm:pt>
    <dgm:pt modelId="{6F8433F6-7D89-464D-A7DF-B10C2B29F87E}" type="pres">
      <dgm:prSet presAssocID="{9B491F58-244C-4DF7-BAEF-BFEC61BB241A}" presName="rootConnector" presStyleLbl="node3" presStyleIdx="1" presStyleCnt="5"/>
      <dgm:spPr/>
    </dgm:pt>
    <dgm:pt modelId="{1E39E928-B22D-4B13-9808-36AC64A61F0A}" type="pres">
      <dgm:prSet presAssocID="{9B491F58-244C-4DF7-BAEF-BFEC61BB241A}" presName="hierChild4" presStyleCnt="0"/>
      <dgm:spPr/>
    </dgm:pt>
    <dgm:pt modelId="{A357B825-5CC7-4D79-8922-914DFDA408C8}" type="pres">
      <dgm:prSet presAssocID="{78EE8E95-7EC7-496E-B7A6-95FDE2AB1F30}" presName="Name48" presStyleLbl="parChTrans1D4" presStyleIdx="4" presStyleCnt="21"/>
      <dgm:spPr/>
    </dgm:pt>
    <dgm:pt modelId="{4E311116-0094-44E1-A492-47760C5106FB}" type="pres">
      <dgm:prSet presAssocID="{C1AD06C6-8BE0-4A21-B871-8692D41993FB}" presName="hierRoot2" presStyleCnt="0">
        <dgm:presLayoutVars>
          <dgm:hierBranch val="init"/>
        </dgm:presLayoutVars>
      </dgm:prSet>
      <dgm:spPr/>
    </dgm:pt>
    <dgm:pt modelId="{646153B2-9950-43D1-9556-70B524A2C29B}" type="pres">
      <dgm:prSet presAssocID="{C1AD06C6-8BE0-4A21-B871-8692D41993FB}" presName="rootComposite" presStyleCnt="0"/>
      <dgm:spPr/>
    </dgm:pt>
    <dgm:pt modelId="{B998DF70-83AA-4818-B28A-5D5C17DE5625}" type="pres">
      <dgm:prSet presAssocID="{C1AD06C6-8BE0-4A21-B871-8692D41993FB}" presName="rootText" presStyleLbl="node4" presStyleIdx="4" presStyleCnt="21">
        <dgm:presLayoutVars>
          <dgm:chPref val="3"/>
        </dgm:presLayoutVars>
      </dgm:prSet>
      <dgm:spPr/>
    </dgm:pt>
    <dgm:pt modelId="{6A1E7F50-7D3B-4689-8815-5BA9A96B17DB}" type="pres">
      <dgm:prSet presAssocID="{C1AD06C6-8BE0-4A21-B871-8692D41993FB}" presName="rootConnector" presStyleLbl="node4" presStyleIdx="4" presStyleCnt="21"/>
      <dgm:spPr/>
    </dgm:pt>
    <dgm:pt modelId="{500ACCB4-A8EC-4710-A8DD-BEA9BF8FFFDD}" type="pres">
      <dgm:prSet presAssocID="{C1AD06C6-8BE0-4A21-B871-8692D41993FB}" presName="hierChild4" presStyleCnt="0"/>
      <dgm:spPr/>
    </dgm:pt>
    <dgm:pt modelId="{E337E8E4-4D89-4621-9AB7-3232F775B8C9}" type="pres">
      <dgm:prSet presAssocID="{C1AD06C6-8BE0-4A21-B871-8692D41993FB}" presName="hierChild5" presStyleCnt="0"/>
      <dgm:spPr/>
    </dgm:pt>
    <dgm:pt modelId="{D4F6D415-8FFA-42CF-9C21-54CE53685A19}" type="pres">
      <dgm:prSet presAssocID="{FD9B7A22-B1DF-484B-8924-DD9714874058}" presName="Name48" presStyleLbl="parChTrans1D4" presStyleIdx="5" presStyleCnt="21"/>
      <dgm:spPr/>
    </dgm:pt>
    <dgm:pt modelId="{68C81014-0E45-4C8E-82D7-70D00AEAEF25}" type="pres">
      <dgm:prSet presAssocID="{2EEC3120-F352-45A2-9054-5CB63E58A7D7}" presName="hierRoot2" presStyleCnt="0">
        <dgm:presLayoutVars>
          <dgm:hierBranch val="init"/>
        </dgm:presLayoutVars>
      </dgm:prSet>
      <dgm:spPr/>
    </dgm:pt>
    <dgm:pt modelId="{9DAF2329-F569-44BD-AADC-DC6AF1C34BA0}" type="pres">
      <dgm:prSet presAssocID="{2EEC3120-F352-45A2-9054-5CB63E58A7D7}" presName="rootComposite" presStyleCnt="0"/>
      <dgm:spPr/>
    </dgm:pt>
    <dgm:pt modelId="{50F95650-BA63-4B6D-802D-18ABFC88536C}" type="pres">
      <dgm:prSet presAssocID="{2EEC3120-F352-45A2-9054-5CB63E58A7D7}" presName="rootText" presStyleLbl="node4" presStyleIdx="5" presStyleCnt="21">
        <dgm:presLayoutVars>
          <dgm:chPref val="3"/>
        </dgm:presLayoutVars>
      </dgm:prSet>
      <dgm:spPr/>
    </dgm:pt>
    <dgm:pt modelId="{55F6FABE-29BD-4346-9C42-444417ACAC1F}" type="pres">
      <dgm:prSet presAssocID="{2EEC3120-F352-45A2-9054-5CB63E58A7D7}" presName="rootConnector" presStyleLbl="node4" presStyleIdx="5" presStyleCnt="21"/>
      <dgm:spPr/>
    </dgm:pt>
    <dgm:pt modelId="{7FD052CA-796A-4FC4-AC01-F7DF03A9DED1}" type="pres">
      <dgm:prSet presAssocID="{2EEC3120-F352-45A2-9054-5CB63E58A7D7}" presName="hierChild4" presStyleCnt="0"/>
      <dgm:spPr/>
    </dgm:pt>
    <dgm:pt modelId="{311C000E-8B3B-4DE4-B277-5E39C255576D}" type="pres">
      <dgm:prSet presAssocID="{3A2AFC60-991C-4B16-BD72-F6787D92BF60}" presName="Name37" presStyleLbl="parChTrans1D4" presStyleIdx="6" presStyleCnt="21"/>
      <dgm:spPr/>
    </dgm:pt>
    <dgm:pt modelId="{B2026668-AFD5-47E7-B773-146EBA93F761}" type="pres">
      <dgm:prSet presAssocID="{997C4D20-EFEE-4F0B-9795-0B92C6B341C3}" presName="hierRoot2" presStyleCnt="0">
        <dgm:presLayoutVars>
          <dgm:hierBranch val="init"/>
        </dgm:presLayoutVars>
      </dgm:prSet>
      <dgm:spPr/>
    </dgm:pt>
    <dgm:pt modelId="{20688BAC-0362-441B-BC3D-7E5B723C9099}" type="pres">
      <dgm:prSet presAssocID="{997C4D20-EFEE-4F0B-9795-0B92C6B341C3}" presName="rootComposite" presStyleCnt="0"/>
      <dgm:spPr/>
    </dgm:pt>
    <dgm:pt modelId="{16DE270D-5257-4280-86B7-985C28FD9C43}" type="pres">
      <dgm:prSet presAssocID="{997C4D20-EFEE-4F0B-9795-0B92C6B341C3}" presName="rootText" presStyleLbl="node4" presStyleIdx="6" presStyleCnt="21">
        <dgm:presLayoutVars>
          <dgm:chPref val="3"/>
        </dgm:presLayoutVars>
      </dgm:prSet>
      <dgm:spPr/>
    </dgm:pt>
    <dgm:pt modelId="{D0318751-F1C9-4719-ACC2-48432F700357}" type="pres">
      <dgm:prSet presAssocID="{997C4D20-EFEE-4F0B-9795-0B92C6B341C3}" presName="rootConnector" presStyleLbl="node4" presStyleIdx="6" presStyleCnt="21"/>
      <dgm:spPr/>
    </dgm:pt>
    <dgm:pt modelId="{BE077B27-E6D3-4EB8-8362-CD47EAE12A0A}" type="pres">
      <dgm:prSet presAssocID="{997C4D20-EFEE-4F0B-9795-0B92C6B341C3}" presName="hierChild4" presStyleCnt="0"/>
      <dgm:spPr/>
    </dgm:pt>
    <dgm:pt modelId="{D4E824AC-7C6E-4009-AE21-9BDF3D4F6D52}" type="pres">
      <dgm:prSet presAssocID="{997C4D20-EFEE-4F0B-9795-0B92C6B341C3}" presName="hierChild5" presStyleCnt="0"/>
      <dgm:spPr/>
    </dgm:pt>
    <dgm:pt modelId="{268A6491-BF55-45E9-A2D7-E9C396B371AA}" type="pres">
      <dgm:prSet presAssocID="{2EEC3120-F352-45A2-9054-5CB63E58A7D7}" presName="hierChild5" presStyleCnt="0"/>
      <dgm:spPr/>
    </dgm:pt>
    <dgm:pt modelId="{6BC5ACA1-3081-4FD5-BA57-4A2EC6FA9B56}" type="pres">
      <dgm:prSet presAssocID="{98B05A72-4731-407C-A2FB-5165642596C1}" presName="Name48" presStyleLbl="parChTrans1D4" presStyleIdx="7" presStyleCnt="21"/>
      <dgm:spPr/>
    </dgm:pt>
    <dgm:pt modelId="{3EB5C246-E34F-4209-B1A1-CF7FBC5DDFF5}" type="pres">
      <dgm:prSet presAssocID="{77B7F44F-44AE-4FEB-A09E-2848D3E0A5B2}" presName="hierRoot2" presStyleCnt="0">
        <dgm:presLayoutVars>
          <dgm:hierBranch val="init"/>
        </dgm:presLayoutVars>
      </dgm:prSet>
      <dgm:spPr/>
    </dgm:pt>
    <dgm:pt modelId="{FFE5788F-4A2F-4AC9-9638-D3766460D1C4}" type="pres">
      <dgm:prSet presAssocID="{77B7F44F-44AE-4FEB-A09E-2848D3E0A5B2}" presName="rootComposite" presStyleCnt="0"/>
      <dgm:spPr/>
    </dgm:pt>
    <dgm:pt modelId="{5BAC338D-6CEC-4057-B98B-0DFA8CAF248C}" type="pres">
      <dgm:prSet presAssocID="{77B7F44F-44AE-4FEB-A09E-2848D3E0A5B2}" presName="rootText" presStyleLbl="node4" presStyleIdx="7" presStyleCnt="21">
        <dgm:presLayoutVars>
          <dgm:chPref val="3"/>
        </dgm:presLayoutVars>
      </dgm:prSet>
      <dgm:spPr/>
    </dgm:pt>
    <dgm:pt modelId="{67A7FBF2-732F-4993-A2B6-2C119B7B2FF4}" type="pres">
      <dgm:prSet presAssocID="{77B7F44F-44AE-4FEB-A09E-2848D3E0A5B2}" presName="rootConnector" presStyleLbl="node4" presStyleIdx="7" presStyleCnt="21"/>
      <dgm:spPr/>
    </dgm:pt>
    <dgm:pt modelId="{EFD09B15-6B64-4B11-8B9D-4ED857510DE4}" type="pres">
      <dgm:prSet presAssocID="{77B7F44F-44AE-4FEB-A09E-2848D3E0A5B2}" presName="hierChild4" presStyleCnt="0"/>
      <dgm:spPr/>
    </dgm:pt>
    <dgm:pt modelId="{C15873A5-CFD2-4A7C-AEBA-070CAECB5E0E}" type="pres">
      <dgm:prSet presAssocID="{77B7F44F-44AE-4FEB-A09E-2848D3E0A5B2}" presName="hierChild5" presStyleCnt="0"/>
      <dgm:spPr/>
    </dgm:pt>
    <dgm:pt modelId="{BC34ECDE-D492-4B48-8E6C-2B4518F19C77}" type="pres">
      <dgm:prSet presAssocID="{94121421-5B31-41AC-A549-00666CF8069E}" presName="Name48" presStyleLbl="parChTrans1D4" presStyleIdx="8" presStyleCnt="21"/>
      <dgm:spPr/>
    </dgm:pt>
    <dgm:pt modelId="{670F4056-92FD-47B8-B9A4-5E847F42D646}" type="pres">
      <dgm:prSet presAssocID="{BAF53E80-CDEE-4F22-9E3F-41617E31258C}" presName="hierRoot2" presStyleCnt="0">
        <dgm:presLayoutVars>
          <dgm:hierBranch val="init"/>
        </dgm:presLayoutVars>
      </dgm:prSet>
      <dgm:spPr/>
    </dgm:pt>
    <dgm:pt modelId="{86DF1041-8062-4475-8620-9E136D176182}" type="pres">
      <dgm:prSet presAssocID="{BAF53E80-CDEE-4F22-9E3F-41617E31258C}" presName="rootComposite" presStyleCnt="0"/>
      <dgm:spPr/>
    </dgm:pt>
    <dgm:pt modelId="{91F29B1F-745E-4E88-B203-55A924E542C4}" type="pres">
      <dgm:prSet presAssocID="{BAF53E80-CDEE-4F22-9E3F-41617E31258C}" presName="rootText" presStyleLbl="node4" presStyleIdx="8" presStyleCnt="21">
        <dgm:presLayoutVars>
          <dgm:chPref val="3"/>
        </dgm:presLayoutVars>
      </dgm:prSet>
      <dgm:spPr/>
    </dgm:pt>
    <dgm:pt modelId="{ABE81A36-9654-4E76-BB84-8038A61E43EB}" type="pres">
      <dgm:prSet presAssocID="{BAF53E80-CDEE-4F22-9E3F-41617E31258C}" presName="rootConnector" presStyleLbl="node4" presStyleIdx="8" presStyleCnt="21"/>
      <dgm:spPr/>
    </dgm:pt>
    <dgm:pt modelId="{9F4EE504-4DE7-437E-87A0-8765F3C9723F}" type="pres">
      <dgm:prSet presAssocID="{BAF53E80-CDEE-4F22-9E3F-41617E31258C}" presName="hierChild4" presStyleCnt="0"/>
      <dgm:spPr/>
    </dgm:pt>
    <dgm:pt modelId="{47A6C495-F31E-4A0F-858B-16E5A50735F8}" type="pres">
      <dgm:prSet presAssocID="{BAF53E80-CDEE-4F22-9E3F-41617E31258C}" presName="hierChild5" presStyleCnt="0"/>
      <dgm:spPr/>
    </dgm:pt>
    <dgm:pt modelId="{BED170C8-5656-4CD7-A936-AA178CDF3124}" type="pres">
      <dgm:prSet presAssocID="{9B491F58-244C-4DF7-BAEF-BFEC61BB241A}" presName="hierChild5" presStyleCnt="0"/>
      <dgm:spPr/>
    </dgm:pt>
    <dgm:pt modelId="{68899332-13C6-4CFE-B922-F335B00A873D}" type="pres">
      <dgm:prSet presAssocID="{7F9FF7E4-FDF9-4B84-8138-6337AA81FFCA}" presName="Name37" presStyleLbl="parChTrans1D3" presStyleIdx="2" presStyleCnt="6"/>
      <dgm:spPr/>
    </dgm:pt>
    <dgm:pt modelId="{F6DF10C1-3E87-49DD-A317-811E545DFFFA}" type="pres">
      <dgm:prSet presAssocID="{FDFE4395-A563-4BCD-B3F7-470946650E3A}" presName="hierRoot2" presStyleCnt="0">
        <dgm:presLayoutVars>
          <dgm:hierBranch val="hang"/>
        </dgm:presLayoutVars>
      </dgm:prSet>
      <dgm:spPr/>
    </dgm:pt>
    <dgm:pt modelId="{CB4EAFDC-C21A-4F6C-9D59-773397971D00}" type="pres">
      <dgm:prSet presAssocID="{FDFE4395-A563-4BCD-B3F7-470946650E3A}" presName="rootComposite" presStyleCnt="0"/>
      <dgm:spPr/>
    </dgm:pt>
    <dgm:pt modelId="{23256471-FB40-4AB7-B727-28231F9C26AB}" type="pres">
      <dgm:prSet presAssocID="{FDFE4395-A563-4BCD-B3F7-470946650E3A}" presName="rootText" presStyleLbl="node3" presStyleIdx="2" presStyleCnt="5">
        <dgm:presLayoutVars>
          <dgm:chPref val="3"/>
        </dgm:presLayoutVars>
      </dgm:prSet>
      <dgm:spPr/>
    </dgm:pt>
    <dgm:pt modelId="{73ACFF79-AD68-4ABC-BB63-6A5E0598883C}" type="pres">
      <dgm:prSet presAssocID="{FDFE4395-A563-4BCD-B3F7-470946650E3A}" presName="rootConnector" presStyleLbl="node3" presStyleIdx="2" presStyleCnt="5"/>
      <dgm:spPr/>
    </dgm:pt>
    <dgm:pt modelId="{EDFC5B4A-9FCD-4A85-A6B7-325C6B3E39FA}" type="pres">
      <dgm:prSet presAssocID="{FDFE4395-A563-4BCD-B3F7-470946650E3A}" presName="hierChild4" presStyleCnt="0"/>
      <dgm:spPr/>
    </dgm:pt>
    <dgm:pt modelId="{3ECACA8C-B297-4509-B44A-C4B1C074BD5B}" type="pres">
      <dgm:prSet presAssocID="{E5DE1FCD-B572-40F1-9CF2-53981E3ABF23}" presName="Name48" presStyleLbl="parChTrans1D4" presStyleIdx="9" presStyleCnt="21"/>
      <dgm:spPr/>
    </dgm:pt>
    <dgm:pt modelId="{510BD032-2BF1-4094-A6B7-E8176A515BBA}" type="pres">
      <dgm:prSet presAssocID="{24A4CFE3-745B-4665-9D73-B20F980CBECF}" presName="hierRoot2" presStyleCnt="0">
        <dgm:presLayoutVars>
          <dgm:hierBranch val="init"/>
        </dgm:presLayoutVars>
      </dgm:prSet>
      <dgm:spPr/>
    </dgm:pt>
    <dgm:pt modelId="{EE6CB379-F966-464B-B1DC-F254D268AEC4}" type="pres">
      <dgm:prSet presAssocID="{24A4CFE3-745B-4665-9D73-B20F980CBECF}" presName="rootComposite" presStyleCnt="0"/>
      <dgm:spPr/>
    </dgm:pt>
    <dgm:pt modelId="{E47FB258-939B-4D61-84D5-5FB13EAB584A}" type="pres">
      <dgm:prSet presAssocID="{24A4CFE3-745B-4665-9D73-B20F980CBECF}" presName="rootText" presStyleLbl="node4" presStyleIdx="9" presStyleCnt="21">
        <dgm:presLayoutVars>
          <dgm:chPref val="3"/>
        </dgm:presLayoutVars>
      </dgm:prSet>
      <dgm:spPr/>
    </dgm:pt>
    <dgm:pt modelId="{CD938416-597C-4691-94A0-CBE1A34F0B98}" type="pres">
      <dgm:prSet presAssocID="{24A4CFE3-745B-4665-9D73-B20F980CBECF}" presName="rootConnector" presStyleLbl="node4" presStyleIdx="9" presStyleCnt="21"/>
      <dgm:spPr/>
    </dgm:pt>
    <dgm:pt modelId="{80ED45AE-9168-4020-A082-42F068C89B6E}" type="pres">
      <dgm:prSet presAssocID="{24A4CFE3-745B-4665-9D73-B20F980CBECF}" presName="hierChild4" presStyleCnt="0"/>
      <dgm:spPr/>
    </dgm:pt>
    <dgm:pt modelId="{D9145A71-970B-4791-855F-C5E7DAB3BDC3}" type="pres">
      <dgm:prSet presAssocID="{24A4CFE3-745B-4665-9D73-B20F980CBECF}" presName="hierChild5" presStyleCnt="0"/>
      <dgm:spPr/>
    </dgm:pt>
    <dgm:pt modelId="{30D6AE30-D139-4C57-9FB7-B82AF8D786F0}" type="pres">
      <dgm:prSet presAssocID="{F57EED5E-5D5B-479C-8F7F-28BFB38822DC}" presName="Name48" presStyleLbl="parChTrans1D4" presStyleIdx="10" presStyleCnt="21"/>
      <dgm:spPr/>
    </dgm:pt>
    <dgm:pt modelId="{26433F97-B251-44DC-A2B2-435A3D3926FB}" type="pres">
      <dgm:prSet presAssocID="{650DF805-C35D-419D-AB7A-7668F44CCD2C}" presName="hierRoot2" presStyleCnt="0">
        <dgm:presLayoutVars>
          <dgm:hierBranch val="init"/>
        </dgm:presLayoutVars>
      </dgm:prSet>
      <dgm:spPr/>
    </dgm:pt>
    <dgm:pt modelId="{9D3A6008-7208-4D36-AFB0-D5BF26E02055}" type="pres">
      <dgm:prSet presAssocID="{650DF805-C35D-419D-AB7A-7668F44CCD2C}" presName="rootComposite" presStyleCnt="0"/>
      <dgm:spPr/>
    </dgm:pt>
    <dgm:pt modelId="{F4B9A281-1891-4A1C-A794-FAB620FEA0D0}" type="pres">
      <dgm:prSet presAssocID="{650DF805-C35D-419D-AB7A-7668F44CCD2C}" presName="rootText" presStyleLbl="node4" presStyleIdx="10" presStyleCnt="21">
        <dgm:presLayoutVars>
          <dgm:chPref val="3"/>
        </dgm:presLayoutVars>
      </dgm:prSet>
      <dgm:spPr/>
    </dgm:pt>
    <dgm:pt modelId="{52D75C13-5C1A-4217-BB9A-B0387BA2DE18}" type="pres">
      <dgm:prSet presAssocID="{650DF805-C35D-419D-AB7A-7668F44CCD2C}" presName="rootConnector" presStyleLbl="node4" presStyleIdx="10" presStyleCnt="21"/>
      <dgm:spPr/>
    </dgm:pt>
    <dgm:pt modelId="{17D3ABFA-EBE2-4D1E-96C1-6B6C6B14EEC9}" type="pres">
      <dgm:prSet presAssocID="{650DF805-C35D-419D-AB7A-7668F44CCD2C}" presName="hierChild4" presStyleCnt="0"/>
      <dgm:spPr/>
    </dgm:pt>
    <dgm:pt modelId="{F65C3330-2CBE-4EDA-96E9-A1470A0DEB11}" type="pres">
      <dgm:prSet presAssocID="{650DF805-C35D-419D-AB7A-7668F44CCD2C}" presName="hierChild5" presStyleCnt="0"/>
      <dgm:spPr/>
    </dgm:pt>
    <dgm:pt modelId="{1F2C0114-AADF-48C0-B8E4-FD85039896F1}" type="pres">
      <dgm:prSet presAssocID="{91F49FCE-EAED-4680-88E0-2E9CD8D2DB6F}" presName="Name48" presStyleLbl="parChTrans1D4" presStyleIdx="11" presStyleCnt="21"/>
      <dgm:spPr/>
    </dgm:pt>
    <dgm:pt modelId="{5C232E7B-AF50-4D2B-8F46-A7FBF368D32A}" type="pres">
      <dgm:prSet presAssocID="{6F543D66-F0B0-4877-9CF7-865F7EA05DFE}" presName="hierRoot2" presStyleCnt="0">
        <dgm:presLayoutVars>
          <dgm:hierBranch val="init"/>
        </dgm:presLayoutVars>
      </dgm:prSet>
      <dgm:spPr/>
    </dgm:pt>
    <dgm:pt modelId="{8C1D2814-A90A-4517-B0BF-AB2C86C66446}" type="pres">
      <dgm:prSet presAssocID="{6F543D66-F0B0-4877-9CF7-865F7EA05DFE}" presName="rootComposite" presStyleCnt="0"/>
      <dgm:spPr/>
    </dgm:pt>
    <dgm:pt modelId="{E4E7492F-699D-49F4-ABF2-D9E6775FE243}" type="pres">
      <dgm:prSet presAssocID="{6F543D66-F0B0-4877-9CF7-865F7EA05DFE}" presName="rootText" presStyleLbl="node4" presStyleIdx="11" presStyleCnt="21">
        <dgm:presLayoutVars>
          <dgm:chPref val="3"/>
        </dgm:presLayoutVars>
      </dgm:prSet>
      <dgm:spPr/>
    </dgm:pt>
    <dgm:pt modelId="{3FF31520-77FA-4DBB-AD18-0E07C002F47F}" type="pres">
      <dgm:prSet presAssocID="{6F543D66-F0B0-4877-9CF7-865F7EA05DFE}" presName="rootConnector" presStyleLbl="node4" presStyleIdx="11" presStyleCnt="21"/>
      <dgm:spPr/>
    </dgm:pt>
    <dgm:pt modelId="{85DC9344-3DFC-41AD-80B7-F4C3EC20C4DD}" type="pres">
      <dgm:prSet presAssocID="{6F543D66-F0B0-4877-9CF7-865F7EA05DFE}" presName="hierChild4" presStyleCnt="0"/>
      <dgm:spPr/>
    </dgm:pt>
    <dgm:pt modelId="{96610EC6-2877-43B1-91B7-7BEC367758E2}" type="pres">
      <dgm:prSet presAssocID="{6F543D66-F0B0-4877-9CF7-865F7EA05DFE}" presName="hierChild5" presStyleCnt="0"/>
      <dgm:spPr/>
    </dgm:pt>
    <dgm:pt modelId="{EC51C14C-5DA2-4AB6-8EC2-3E049AF3078B}" type="pres">
      <dgm:prSet presAssocID="{F31D77E6-CB70-4F3F-8929-5573AA0E85C9}" presName="Name48" presStyleLbl="parChTrans1D4" presStyleIdx="12" presStyleCnt="21"/>
      <dgm:spPr/>
    </dgm:pt>
    <dgm:pt modelId="{A01A1CB8-3967-4D69-A1DE-756983DD81C9}" type="pres">
      <dgm:prSet presAssocID="{7CF84ADA-A34B-47F4-BC29-03350CE08DEB}" presName="hierRoot2" presStyleCnt="0">
        <dgm:presLayoutVars>
          <dgm:hierBranch val="init"/>
        </dgm:presLayoutVars>
      </dgm:prSet>
      <dgm:spPr/>
    </dgm:pt>
    <dgm:pt modelId="{5E9413E7-491A-4135-A2A1-7CCF660E7A0C}" type="pres">
      <dgm:prSet presAssocID="{7CF84ADA-A34B-47F4-BC29-03350CE08DEB}" presName="rootComposite" presStyleCnt="0"/>
      <dgm:spPr/>
    </dgm:pt>
    <dgm:pt modelId="{ABB744AA-232C-4607-8CE3-A81CE8DB831A}" type="pres">
      <dgm:prSet presAssocID="{7CF84ADA-A34B-47F4-BC29-03350CE08DEB}" presName="rootText" presStyleLbl="node4" presStyleIdx="12" presStyleCnt="21">
        <dgm:presLayoutVars>
          <dgm:chPref val="3"/>
        </dgm:presLayoutVars>
      </dgm:prSet>
      <dgm:spPr/>
    </dgm:pt>
    <dgm:pt modelId="{23591DD4-81B1-4987-B045-50550DC20980}" type="pres">
      <dgm:prSet presAssocID="{7CF84ADA-A34B-47F4-BC29-03350CE08DEB}" presName="rootConnector" presStyleLbl="node4" presStyleIdx="12" presStyleCnt="21"/>
      <dgm:spPr/>
    </dgm:pt>
    <dgm:pt modelId="{BA4BCC01-44C9-4EE1-81BE-C2ACA2B8C64E}" type="pres">
      <dgm:prSet presAssocID="{7CF84ADA-A34B-47F4-BC29-03350CE08DEB}" presName="hierChild4" presStyleCnt="0"/>
      <dgm:spPr/>
    </dgm:pt>
    <dgm:pt modelId="{2D66A01B-A11A-4EBD-ABC7-8819552F057A}" type="pres">
      <dgm:prSet presAssocID="{7CF84ADA-A34B-47F4-BC29-03350CE08DEB}" presName="hierChild5" presStyleCnt="0"/>
      <dgm:spPr/>
    </dgm:pt>
    <dgm:pt modelId="{916CD965-8D3A-4D81-94C5-FA6A61822320}" type="pres">
      <dgm:prSet presAssocID="{D7E96650-B481-444C-9961-9B5139742DC6}" presName="Name48" presStyleLbl="parChTrans1D4" presStyleIdx="13" presStyleCnt="21"/>
      <dgm:spPr/>
    </dgm:pt>
    <dgm:pt modelId="{9DED734C-E1AF-4EA2-86F0-AAA4BF5566EF}" type="pres">
      <dgm:prSet presAssocID="{22AA8340-15EB-4014-95C1-18D1D84F60A2}" presName="hierRoot2" presStyleCnt="0">
        <dgm:presLayoutVars>
          <dgm:hierBranch val="init"/>
        </dgm:presLayoutVars>
      </dgm:prSet>
      <dgm:spPr/>
    </dgm:pt>
    <dgm:pt modelId="{C88422D6-D3EA-4E87-AEA9-E783EBC4C667}" type="pres">
      <dgm:prSet presAssocID="{22AA8340-15EB-4014-95C1-18D1D84F60A2}" presName="rootComposite" presStyleCnt="0"/>
      <dgm:spPr/>
    </dgm:pt>
    <dgm:pt modelId="{84A46E9D-D22E-4B5C-91D5-D12AD6AA63FD}" type="pres">
      <dgm:prSet presAssocID="{22AA8340-15EB-4014-95C1-18D1D84F60A2}" presName="rootText" presStyleLbl="node4" presStyleIdx="13" presStyleCnt="21">
        <dgm:presLayoutVars>
          <dgm:chPref val="3"/>
        </dgm:presLayoutVars>
      </dgm:prSet>
      <dgm:spPr/>
    </dgm:pt>
    <dgm:pt modelId="{B8323392-4F46-418B-BFD0-C70470556D8E}" type="pres">
      <dgm:prSet presAssocID="{22AA8340-15EB-4014-95C1-18D1D84F60A2}" presName="rootConnector" presStyleLbl="node4" presStyleIdx="13" presStyleCnt="21"/>
      <dgm:spPr/>
    </dgm:pt>
    <dgm:pt modelId="{ABDE23E2-F8FE-48EA-89CC-A1ED3545253A}" type="pres">
      <dgm:prSet presAssocID="{22AA8340-15EB-4014-95C1-18D1D84F60A2}" presName="hierChild4" presStyleCnt="0"/>
      <dgm:spPr/>
    </dgm:pt>
    <dgm:pt modelId="{8D4F47FA-5E4F-427A-AE94-AA6C3BB3503E}" type="pres">
      <dgm:prSet presAssocID="{22AA8340-15EB-4014-95C1-18D1D84F60A2}" presName="hierChild5" presStyleCnt="0"/>
      <dgm:spPr/>
    </dgm:pt>
    <dgm:pt modelId="{352E7322-93D6-4310-A77E-09FC30C71BAB}" type="pres">
      <dgm:prSet presAssocID="{827F233E-6BD7-47C6-BCA5-4C5049ACDDF9}" presName="Name48" presStyleLbl="parChTrans1D4" presStyleIdx="14" presStyleCnt="21"/>
      <dgm:spPr/>
    </dgm:pt>
    <dgm:pt modelId="{14093131-874D-43A5-9EF1-5EC2BD67F011}" type="pres">
      <dgm:prSet presAssocID="{3BF2DF46-B13F-4263-9C42-14720CB6CA6E}" presName="hierRoot2" presStyleCnt="0">
        <dgm:presLayoutVars>
          <dgm:hierBranch val="init"/>
        </dgm:presLayoutVars>
      </dgm:prSet>
      <dgm:spPr/>
    </dgm:pt>
    <dgm:pt modelId="{DE13ABED-F5B5-4664-96F1-8C575F4359A7}" type="pres">
      <dgm:prSet presAssocID="{3BF2DF46-B13F-4263-9C42-14720CB6CA6E}" presName="rootComposite" presStyleCnt="0"/>
      <dgm:spPr/>
    </dgm:pt>
    <dgm:pt modelId="{4F9C2E84-B322-4E5F-97ED-591A9771561C}" type="pres">
      <dgm:prSet presAssocID="{3BF2DF46-B13F-4263-9C42-14720CB6CA6E}" presName="rootText" presStyleLbl="node4" presStyleIdx="14" presStyleCnt="21">
        <dgm:presLayoutVars>
          <dgm:chPref val="3"/>
        </dgm:presLayoutVars>
      </dgm:prSet>
      <dgm:spPr/>
    </dgm:pt>
    <dgm:pt modelId="{02D3B9E0-A86C-419D-B91A-F59ED7DF3E2B}" type="pres">
      <dgm:prSet presAssocID="{3BF2DF46-B13F-4263-9C42-14720CB6CA6E}" presName="rootConnector" presStyleLbl="node4" presStyleIdx="14" presStyleCnt="21"/>
      <dgm:spPr/>
    </dgm:pt>
    <dgm:pt modelId="{F5157038-A50E-4CFB-BD51-E4F3F54F9BDD}" type="pres">
      <dgm:prSet presAssocID="{3BF2DF46-B13F-4263-9C42-14720CB6CA6E}" presName="hierChild4" presStyleCnt="0"/>
      <dgm:spPr/>
    </dgm:pt>
    <dgm:pt modelId="{C805E23A-C466-4F60-A16B-6AEA90E8500E}" type="pres">
      <dgm:prSet presAssocID="{3BF2DF46-B13F-4263-9C42-14720CB6CA6E}" presName="hierChild5" presStyleCnt="0"/>
      <dgm:spPr/>
    </dgm:pt>
    <dgm:pt modelId="{796169F5-B341-4BD5-B12B-3A2D9470CA5C}" type="pres">
      <dgm:prSet presAssocID="{FDFE4395-A563-4BCD-B3F7-470946650E3A}" presName="hierChild5" presStyleCnt="0"/>
      <dgm:spPr/>
    </dgm:pt>
    <dgm:pt modelId="{E0415EAF-F645-476E-A1CD-64857519199A}" type="pres">
      <dgm:prSet presAssocID="{D76E25B0-BEA0-4130-B3DC-ECA4DE7B3D65}" presName="Name37" presStyleLbl="parChTrans1D3" presStyleIdx="3" presStyleCnt="6"/>
      <dgm:spPr/>
    </dgm:pt>
    <dgm:pt modelId="{94F2C4EB-2A57-448D-83ED-5C2F71D0F8FB}" type="pres">
      <dgm:prSet presAssocID="{FADE2594-4FD0-4E20-9CC7-FCD56B64C960}" presName="hierRoot2" presStyleCnt="0">
        <dgm:presLayoutVars>
          <dgm:hierBranch val="hang"/>
        </dgm:presLayoutVars>
      </dgm:prSet>
      <dgm:spPr/>
    </dgm:pt>
    <dgm:pt modelId="{A19FF05B-41DC-4B80-8846-8B1DC72999AD}" type="pres">
      <dgm:prSet presAssocID="{FADE2594-4FD0-4E20-9CC7-FCD56B64C960}" presName="rootComposite" presStyleCnt="0"/>
      <dgm:spPr/>
    </dgm:pt>
    <dgm:pt modelId="{096BFC22-F3C7-492D-B84C-5D5033D417F2}" type="pres">
      <dgm:prSet presAssocID="{FADE2594-4FD0-4E20-9CC7-FCD56B64C960}" presName="rootText" presStyleLbl="node3" presStyleIdx="3" presStyleCnt="5">
        <dgm:presLayoutVars>
          <dgm:chPref val="3"/>
        </dgm:presLayoutVars>
      </dgm:prSet>
      <dgm:spPr/>
    </dgm:pt>
    <dgm:pt modelId="{1E209B3E-3031-4A5C-84FE-6C528F76D1B7}" type="pres">
      <dgm:prSet presAssocID="{FADE2594-4FD0-4E20-9CC7-FCD56B64C960}" presName="rootConnector" presStyleLbl="node3" presStyleIdx="3" presStyleCnt="5"/>
      <dgm:spPr/>
    </dgm:pt>
    <dgm:pt modelId="{351868E2-3E5B-40F6-A396-55CA8D1E25BC}" type="pres">
      <dgm:prSet presAssocID="{FADE2594-4FD0-4E20-9CC7-FCD56B64C960}" presName="hierChild4" presStyleCnt="0"/>
      <dgm:spPr/>
    </dgm:pt>
    <dgm:pt modelId="{BC0924AD-5BA3-466E-9967-D6724032391A}" type="pres">
      <dgm:prSet presAssocID="{D2264950-01AC-4B7C-956E-ACDC92116387}" presName="Name48" presStyleLbl="parChTrans1D4" presStyleIdx="15" presStyleCnt="21"/>
      <dgm:spPr/>
    </dgm:pt>
    <dgm:pt modelId="{22979ADB-3E44-4BF7-9480-B47EBB61BB72}" type="pres">
      <dgm:prSet presAssocID="{1B02C76E-4B90-4BB6-94B2-4B7D75F57878}" presName="hierRoot2" presStyleCnt="0">
        <dgm:presLayoutVars>
          <dgm:hierBranch val="init"/>
        </dgm:presLayoutVars>
      </dgm:prSet>
      <dgm:spPr/>
    </dgm:pt>
    <dgm:pt modelId="{741F6BF6-CDFA-4B50-8B56-1A7333984F7B}" type="pres">
      <dgm:prSet presAssocID="{1B02C76E-4B90-4BB6-94B2-4B7D75F57878}" presName="rootComposite" presStyleCnt="0"/>
      <dgm:spPr/>
    </dgm:pt>
    <dgm:pt modelId="{8B0342FA-98AF-4BD6-805D-7C1B76F68EED}" type="pres">
      <dgm:prSet presAssocID="{1B02C76E-4B90-4BB6-94B2-4B7D75F57878}" presName="rootText" presStyleLbl="node4" presStyleIdx="15" presStyleCnt="21">
        <dgm:presLayoutVars>
          <dgm:chPref val="3"/>
        </dgm:presLayoutVars>
      </dgm:prSet>
      <dgm:spPr/>
    </dgm:pt>
    <dgm:pt modelId="{74A46F1B-9F73-42E4-A2E5-B0D86F6C48AB}" type="pres">
      <dgm:prSet presAssocID="{1B02C76E-4B90-4BB6-94B2-4B7D75F57878}" presName="rootConnector" presStyleLbl="node4" presStyleIdx="15" presStyleCnt="21"/>
      <dgm:spPr/>
    </dgm:pt>
    <dgm:pt modelId="{0570430E-08A4-4781-9C67-96C7308B2B45}" type="pres">
      <dgm:prSet presAssocID="{1B02C76E-4B90-4BB6-94B2-4B7D75F57878}" presName="hierChild4" presStyleCnt="0"/>
      <dgm:spPr/>
    </dgm:pt>
    <dgm:pt modelId="{0D284163-225C-4901-A44E-419EEDD63CBD}" type="pres">
      <dgm:prSet presAssocID="{1B02C76E-4B90-4BB6-94B2-4B7D75F57878}" presName="hierChild5" presStyleCnt="0"/>
      <dgm:spPr/>
    </dgm:pt>
    <dgm:pt modelId="{B56EB46E-6D8E-4F18-82F7-2ED4E3DC10DA}" type="pres">
      <dgm:prSet presAssocID="{E7EE99FD-6B00-423E-9F7A-EAA15698EF6B}" presName="Name48" presStyleLbl="parChTrans1D4" presStyleIdx="16" presStyleCnt="21"/>
      <dgm:spPr/>
    </dgm:pt>
    <dgm:pt modelId="{C54A212C-60D7-47E4-B0A8-50087D09B997}" type="pres">
      <dgm:prSet presAssocID="{20B7F0D1-B021-42DA-B360-1AAC5EB98A15}" presName="hierRoot2" presStyleCnt="0">
        <dgm:presLayoutVars>
          <dgm:hierBranch val="init"/>
        </dgm:presLayoutVars>
      </dgm:prSet>
      <dgm:spPr/>
    </dgm:pt>
    <dgm:pt modelId="{8C742F81-ABD2-40D6-A77A-6B6628478B7E}" type="pres">
      <dgm:prSet presAssocID="{20B7F0D1-B021-42DA-B360-1AAC5EB98A15}" presName="rootComposite" presStyleCnt="0"/>
      <dgm:spPr/>
    </dgm:pt>
    <dgm:pt modelId="{2A4FDEF6-C7F7-438A-8F48-11220AB3A543}" type="pres">
      <dgm:prSet presAssocID="{20B7F0D1-B021-42DA-B360-1AAC5EB98A15}" presName="rootText" presStyleLbl="node4" presStyleIdx="16" presStyleCnt="21">
        <dgm:presLayoutVars>
          <dgm:chPref val="3"/>
        </dgm:presLayoutVars>
      </dgm:prSet>
      <dgm:spPr/>
    </dgm:pt>
    <dgm:pt modelId="{3FC233C7-F71B-4276-BF5F-2B6DAED18537}" type="pres">
      <dgm:prSet presAssocID="{20B7F0D1-B021-42DA-B360-1AAC5EB98A15}" presName="rootConnector" presStyleLbl="node4" presStyleIdx="16" presStyleCnt="21"/>
      <dgm:spPr/>
    </dgm:pt>
    <dgm:pt modelId="{89466108-3708-4C7E-9C5B-FFC880EEACC4}" type="pres">
      <dgm:prSet presAssocID="{20B7F0D1-B021-42DA-B360-1AAC5EB98A15}" presName="hierChild4" presStyleCnt="0"/>
      <dgm:spPr/>
    </dgm:pt>
    <dgm:pt modelId="{E433F5D8-F739-4E80-A659-DD5994A777E6}" type="pres">
      <dgm:prSet presAssocID="{20B7F0D1-B021-42DA-B360-1AAC5EB98A15}" presName="hierChild5" presStyleCnt="0"/>
      <dgm:spPr/>
    </dgm:pt>
    <dgm:pt modelId="{86194DC2-BF73-4626-B3B2-2E0E2095A368}" type="pres">
      <dgm:prSet presAssocID="{273C71FF-09F6-4624-ACD6-88131EBDDECC}" presName="Name48" presStyleLbl="parChTrans1D4" presStyleIdx="17" presStyleCnt="21"/>
      <dgm:spPr/>
    </dgm:pt>
    <dgm:pt modelId="{BAED61E3-65B8-4F9B-A55E-CED19DAD619F}" type="pres">
      <dgm:prSet presAssocID="{7237183C-F36A-49D9-98C6-8E958AABBD51}" presName="hierRoot2" presStyleCnt="0">
        <dgm:presLayoutVars>
          <dgm:hierBranch val="init"/>
        </dgm:presLayoutVars>
      </dgm:prSet>
      <dgm:spPr/>
    </dgm:pt>
    <dgm:pt modelId="{4AFBF5DE-342D-416F-A79E-529BC026AB1F}" type="pres">
      <dgm:prSet presAssocID="{7237183C-F36A-49D9-98C6-8E958AABBD51}" presName="rootComposite" presStyleCnt="0"/>
      <dgm:spPr/>
    </dgm:pt>
    <dgm:pt modelId="{503898F2-9783-4FB5-A263-117C0FE99A43}" type="pres">
      <dgm:prSet presAssocID="{7237183C-F36A-49D9-98C6-8E958AABBD51}" presName="rootText" presStyleLbl="node4" presStyleIdx="17" presStyleCnt="21">
        <dgm:presLayoutVars>
          <dgm:chPref val="3"/>
        </dgm:presLayoutVars>
      </dgm:prSet>
      <dgm:spPr/>
    </dgm:pt>
    <dgm:pt modelId="{B3C5B114-2D77-4912-89FE-F149E07DE112}" type="pres">
      <dgm:prSet presAssocID="{7237183C-F36A-49D9-98C6-8E958AABBD51}" presName="rootConnector" presStyleLbl="node4" presStyleIdx="17" presStyleCnt="21"/>
      <dgm:spPr/>
    </dgm:pt>
    <dgm:pt modelId="{7B035956-6205-4BDD-B159-A66E2C201691}" type="pres">
      <dgm:prSet presAssocID="{7237183C-F36A-49D9-98C6-8E958AABBD51}" presName="hierChild4" presStyleCnt="0"/>
      <dgm:spPr/>
    </dgm:pt>
    <dgm:pt modelId="{E39A1874-CA3B-4C4A-8D5B-15190B83CC97}" type="pres">
      <dgm:prSet presAssocID="{7237183C-F36A-49D9-98C6-8E958AABBD51}" presName="hierChild5" presStyleCnt="0"/>
      <dgm:spPr/>
    </dgm:pt>
    <dgm:pt modelId="{2E463DA3-CED8-46F7-B6F5-09C968BFA7A6}" type="pres">
      <dgm:prSet presAssocID="{46C436A6-4931-4438-A744-649757FC2190}" presName="Name48" presStyleLbl="parChTrans1D4" presStyleIdx="18" presStyleCnt="21"/>
      <dgm:spPr/>
    </dgm:pt>
    <dgm:pt modelId="{BE91B3CF-F563-4CFB-B81F-2E841D60C534}" type="pres">
      <dgm:prSet presAssocID="{A538E0D0-3842-4953-800C-B273B03069B8}" presName="hierRoot2" presStyleCnt="0">
        <dgm:presLayoutVars>
          <dgm:hierBranch val="init"/>
        </dgm:presLayoutVars>
      </dgm:prSet>
      <dgm:spPr/>
    </dgm:pt>
    <dgm:pt modelId="{56B40130-D477-4D7B-B695-0128B509DD6A}" type="pres">
      <dgm:prSet presAssocID="{A538E0D0-3842-4953-800C-B273B03069B8}" presName="rootComposite" presStyleCnt="0"/>
      <dgm:spPr/>
    </dgm:pt>
    <dgm:pt modelId="{A0F8866A-BEEB-43AD-8C11-B4B9A83AF627}" type="pres">
      <dgm:prSet presAssocID="{A538E0D0-3842-4953-800C-B273B03069B8}" presName="rootText" presStyleLbl="node4" presStyleIdx="18" presStyleCnt="21">
        <dgm:presLayoutVars>
          <dgm:chPref val="3"/>
        </dgm:presLayoutVars>
      </dgm:prSet>
      <dgm:spPr/>
    </dgm:pt>
    <dgm:pt modelId="{DC2E1B1A-A2C1-489A-9655-11E312228F1C}" type="pres">
      <dgm:prSet presAssocID="{A538E0D0-3842-4953-800C-B273B03069B8}" presName="rootConnector" presStyleLbl="node4" presStyleIdx="18" presStyleCnt="21"/>
      <dgm:spPr/>
    </dgm:pt>
    <dgm:pt modelId="{495FE84D-93F2-4041-98EE-D207D6A32148}" type="pres">
      <dgm:prSet presAssocID="{A538E0D0-3842-4953-800C-B273B03069B8}" presName="hierChild4" presStyleCnt="0"/>
      <dgm:spPr/>
    </dgm:pt>
    <dgm:pt modelId="{5B1B4C9B-3E51-496A-B6AC-02ED972507AB}" type="pres">
      <dgm:prSet presAssocID="{A538E0D0-3842-4953-800C-B273B03069B8}" presName="hierChild5" presStyleCnt="0"/>
      <dgm:spPr/>
    </dgm:pt>
    <dgm:pt modelId="{B260CEB7-A9CD-4B39-92A6-7D60329A71A0}" type="pres">
      <dgm:prSet presAssocID="{8F1F8095-CA99-4672-8BC2-7B5B224E3DA7}" presName="Name48" presStyleLbl="parChTrans1D4" presStyleIdx="19" presStyleCnt="21"/>
      <dgm:spPr/>
    </dgm:pt>
    <dgm:pt modelId="{6B950623-E669-4B19-9CEE-1FD284BE0E48}" type="pres">
      <dgm:prSet presAssocID="{1155DF5A-4E80-46DA-97FA-F203F74FB3E4}" presName="hierRoot2" presStyleCnt="0">
        <dgm:presLayoutVars>
          <dgm:hierBranch val="init"/>
        </dgm:presLayoutVars>
      </dgm:prSet>
      <dgm:spPr/>
    </dgm:pt>
    <dgm:pt modelId="{3EFC2317-0B02-4967-8A62-0F1B0033782C}" type="pres">
      <dgm:prSet presAssocID="{1155DF5A-4E80-46DA-97FA-F203F74FB3E4}" presName="rootComposite" presStyleCnt="0"/>
      <dgm:spPr/>
    </dgm:pt>
    <dgm:pt modelId="{7F46D64C-04C4-4534-8165-DBFF65C089B0}" type="pres">
      <dgm:prSet presAssocID="{1155DF5A-4E80-46DA-97FA-F203F74FB3E4}" presName="rootText" presStyleLbl="node4" presStyleIdx="19" presStyleCnt="21">
        <dgm:presLayoutVars>
          <dgm:chPref val="3"/>
        </dgm:presLayoutVars>
      </dgm:prSet>
      <dgm:spPr/>
    </dgm:pt>
    <dgm:pt modelId="{E156F149-663E-47EF-9E93-BC539EE8CA62}" type="pres">
      <dgm:prSet presAssocID="{1155DF5A-4E80-46DA-97FA-F203F74FB3E4}" presName="rootConnector" presStyleLbl="node4" presStyleIdx="19" presStyleCnt="21"/>
      <dgm:spPr/>
    </dgm:pt>
    <dgm:pt modelId="{4BFAAD8F-29C7-404D-B40C-5C9732611B7B}" type="pres">
      <dgm:prSet presAssocID="{1155DF5A-4E80-46DA-97FA-F203F74FB3E4}" presName="hierChild4" presStyleCnt="0"/>
      <dgm:spPr/>
    </dgm:pt>
    <dgm:pt modelId="{4A49FABE-E939-4254-9A61-31493637B2F0}" type="pres">
      <dgm:prSet presAssocID="{1155DF5A-4E80-46DA-97FA-F203F74FB3E4}" presName="hierChild5" presStyleCnt="0"/>
      <dgm:spPr/>
    </dgm:pt>
    <dgm:pt modelId="{DABCCFD7-19CC-4D87-A0F2-FDCCF6C5719E}" type="pres">
      <dgm:prSet presAssocID="{538951D4-818A-4E7B-941F-E4E40CE4902E}" presName="Name48" presStyleLbl="parChTrans1D4" presStyleIdx="20" presStyleCnt="21"/>
      <dgm:spPr/>
    </dgm:pt>
    <dgm:pt modelId="{85EDF4C4-AE76-479A-B7FD-C6A33B7B7495}" type="pres">
      <dgm:prSet presAssocID="{6E17010A-9F46-478A-9BE2-00CE40F00393}" presName="hierRoot2" presStyleCnt="0">
        <dgm:presLayoutVars>
          <dgm:hierBranch val="init"/>
        </dgm:presLayoutVars>
      </dgm:prSet>
      <dgm:spPr/>
    </dgm:pt>
    <dgm:pt modelId="{0C758436-8E81-4017-B3AD-95C43C5795FA}" type="pres">
      <dgm:prSet presAssocID="{6E17010A-9F46-478A-9BE2-00CE40F00393}" presName="rootComposite" presStyleCnt="0"/>
      <dgm:spPr/>
    </dgm:pt>
    <dgm:pt modelId="{9D49281E-F1ED-48A0-A45E-649977BA197F}" type="pres">
      <dgm:prSet presAssocID="{6E17010A-9F46-478A-9BE2-00CE40F00393}" presName="rootText" presStyleLbl="node4" presStyleIdx="20" presStyleCnt="21">
        <dgm:presLayoutVars>
          <dgm:chPref val="3"/>
        </dgm:presLayoutVars>
      </dgm:prSet>
      <dgm:spPr/>
    </dgm:pt>
    <dgm:pt modelId="{F8A3FB86-0D4C-4B0A-9E5B-8A92BDB73764}" type="pres">
      <dgm:prSet presAssocID="{6E17010A-9F46-478A-9BE2-00CE40F00393}" presName="rootConnector" presStyleLbl="node4" presStyleIdx="20" presStyleCnt="21"/>
      <dgm:spPr/>
    </dgm:pt>
    <dgm:pt modelId="{EEB438CD-DA58-4CA2-B95F-855B1028B39D}" type="pres">
      <dgm:prSet presAssocID="{6E17010A-9F46-478A-9BE2-00CE40F00393}" presName="hierChild4" presStyleCnt="0"/>
      <dgm:spPr/>
    </dgm:pt>
    <dgm:pt modelId="{F6B1F6E8-C300-42C3-B745-0CF8805A880E}" type="pres">
      <dgm:prSet presAssocID="{6E17010A-9F46-478A-9BE2-00CE40F00393}" presName="hierChild5" presStyleCnt="0"/>
      <dgm:spPr/>
    </dgm:pt>
    <dgm:pt modelId="{E6AEFB01-7271-4560-9D56-F199B1B4160F}" type="pres">
      <dgm:prSet presAssocID="{FADE2594-4FD0-4E20-9CC7-FCD56B64C960}" presName="hierChild5" presStyleCnt="0"/>
      <dgm:spPr/>
    </dgm:pt>
    <dgm:pt modelId="{DBAD81F0-37E3-449E-AAD2-198A8B2D5057}" type="pres">
      <dgm:prSet presAssocID="{22A72A40-C505-40C6-B732-301EC791F330}" presName="Name37" presStyleLbl="parChTrans1D3" presStyleIdx="4" presStyleCnt="6"/>
      <dgm:spPr/>
    </dgm:pt>
    <dgm:pt modelId="{5154FCAC-1096-45A2-83ED-D658A4838019}" type="pres">
      <dgm:prSet presAssocID="{F4C394CE-E598-45A2-B75C-73B6906E654E}" presName="hierRoot2" presStyleCnt="0">
        <dgm:presLayoutVars>
          <dgm:hierBranch val="init"/>
        </dgm:presLayoutVars>
      </dgm:prSet>
      <dgm:spPr/>
    </dgm:pt>
    <dgm:pt modelId="{5A1336B3-7520-4858-B4AA-8372A9A86D91}" type="pres">
      <dgm:prSet presAssocID="{F4C394CE-E598-45A2-B75C-73B6906E654E}" presName="rootComposite" presStyleCnt="0"/>
      <dgm:spPr/>
    </dgm:pt>
    <dgm:pt modelId="{2C884C7F-4977-4F89-AE95-A5013FDA5D6F}" type="pres">
      <dgm:prSet presAssocID="{F4C394CE-E598-45A2-B75C-73B6906E654E}" presName="rootText" presStyleLbl="node3" presStyleIdx="4" presStyleCnt="5">
        <dgm:presLayoutVars>
          <dgm:chPref val="3"/>
        </dgm:presLayoutVars>
      </dgm:prSet>
      <dgm:spPr/>
    </dgm:pt>
    <dgm:pt modelId="{C7E5F37A-B46C-4F86-8ECD-BB7B4502B874}" type="pres">
      <dgm:prSet presAssocID="{F4C394CE-E598-45A2-B75C-73B6906E654E}" presName="rootConnector" presStyleLbl="node3" presStyleIdx="4" presStyleCnt="5"/>
      <dgm:spPr/>
    </dgm:pt>
    <dgm:pt modelId="{D7B35EEC-C555-4F58-9F94-8FFC0D816529}" type="pres">
      <dgm:prSet presAssocID="{F4C394CE-E598-45A2-B75C-73B6906E654E}" presName="hierChild4" presStyleCnt="0"/>
      <dgm:spPr/>
    </dgm:pt>
    <dgm:pt modelId="{18DF479B-9420-4593-A2A0-5D5663B26170}" type="pres">
      <dgm:prSet presAssocID="{F4C394CE-E598-45A2-B75C-73B6906E654E}" presName="hierChild5" presStyleCnt="0"/>
      <dgm:spPr/>
    </dgm:pt>
    <dgm:pt modelId="{B9F5D8FD-47EB-4145-A717-C1F1F8796461}" type="pres">
      <dgm:prSet presAssocID="{A959D905-D063-4327-A516-2D536621E3BF}" presName="hierChild5" presStyleCnt="0"/>
      <dgm:spPr/>
    </dgm:pt>
    <dgm:pt modelId="{73CE09F4-312D-4FEB-A004-0D00753BCA40}" type="pres">
      <dgm:prSet presAssocID="{F19810F3-1D17-4AAE-8A28-C37AC207C472}" presName="Name111" presStyleLbl="parChTrans1D3" presStyleIdx="5" presStyleCnt="6"/>
      <dgm:spPr/>
    </dgm:pt>
    <dgm:pt modelId="{6A831039-019D-4ECF-BC14-D949D1022C76}" type="pres">
      <dgm:prSet presAssocID="{28101B15-A92B-45B3-B6A9-9C6DB1924EF9}" presName="hierRoot3" presStyleCnt="0">
        <dgm:presLayoutVars>
          <dgm:hierBranch val="init"/>
        </dgm:presLayoutVars>
      </dgm:prSet>
      <dgm:spPr/>
    </dgm:pt>
    <dgm:pt modelId="{F021ADA9-F7BA-4E8E-88A7-7A65CC48EB01}" type="pres">
      <dgm:prSet presAssocID="{28101B15-A92B-45B3-B6A9-9C6DB1924EF9}" presName="rootComposite3" presStyleCnt="0"/>
      <dgm:spPr/>
    </dgm:pt>
    <dgm:pt modelId="{00E4791E-F840-44D7-AE6D-607670417572}" type="pres">
      <dgm:prSet presAssocID="{28101B15-A92B-45B3-B6A9-9C6DB1924EF9}" presName="rootText3" presStyleLbl="asst2" presStyleIdx="0" presStyleCnt="1">
        <dgm:presLayoutVars>
          <dgm:chPref val="3"/>
        </dgm:presLayoutVars>
      </dgm:prSet>
      <dgm:spPr/>
    </dgm:pt>
    <dgm:pt modelId="{FACF9C1A-8971-4BAC-8379-3F8B45686D6B}" type="pres">
      <dgm:prSet presAssocID="{28101B15-A92B-45B3-B6A9-9C6DB1924EF9}" presName="rootConnector3" presStyleLbl="asst2" presStyleIdx="0" presStyleCnt="1"/>
      <dgm:spPr/>
    </dgm:pt>
    <dgm:pt modelId="{DA6819BA-D4A7-4A36-BB3C-B71EEDB2861F}" type="pres">
      <dgm:prSet presAssocID="{28101B15-A92B-45B3-B6A9-9C6DB1924EF9}" presName="hierChild6" presStyleCnt="0"/>
      <dgm:spPr/>
    </dgm:pt>
    <dgm:pt modelId="{3FD9A6BD-148C-45C8-9860-006E4BF74C56}" type="pres">
      <dgm:prSet presAssocID="{28101B15-A92B-45B3-B6A9-9C6DB1924EF9}" presName="hierChild7" presStyleCnt="0"/>
      <dgm:spPr/>
    </dgm:pt>
    <dgm:pt modelId="{11BF4D6D-C9EA-43D4-97F7-D07994DF65BB}" type="pres">
      <dgm:prSet presAssocID="{2F4FB6F5-EE95-4ED5-B3BB-30FE31A2C7B0}" presName="hierChild3" presStyleCnt="0"/>
      <dgm:spPr/>
    </dgm:pt>
  </dgm:ptLst>
  <dgm:cxnLst>
    <dgm:cxn modelId="{C424E200-B226-49CD-B2F8-9F973C523160}" type="presOf" srcId="{2F4FB6F5-EE95-4ED5-B3BB-30FE31A2C7B0}" destId="{CAFD4362-A489-4DA7-858E-402079BADB9A}" srcOrd="1" destOrd="0" presId="urn:microsoft.com/office/officeart/2005/8/layout/orgChart1"/>
    <dgm:cxn modelId="{85CC5901-D742-4B40-A358-C4DB88667B45}" srcId="{FDFE4395-A563-4BCD-B3F7-470946650E3A}" destId="{650DF805-C35D-419D-AB7A-7668F44CCD2C}" srcOrd="1" destOrd="0" parTransId="{F57EED5E-5D5B-479C-8F7F-28BFB38822DC}" sibTransId="{4DB2BD13-0AD7-4B70-855B-FA49A2512D5B}"/>
    <dgm:cxn modelId="{5D7EFA01-6DD3-43D2-B9A7-7D9B9E693214}" type="presOf" srcId="{77B7F44F-44AE-4FEB-A09E-2848D3E0A5B2}" destId="{67A7FBF2-732F-4993-A2B6-2C119B7B2FF4}" srcOrd="1" destOrd="0" presId="urn:microsoft.com/office/officeart/2005/8/layout/orgChart1"/>
    <dgm:cxn modelId="{87CA2D04-7517-41ED-A326-F08D5CFA5C30}" type="presOf" srcId="{B9CBC68C-E389-46A7-B3A9-CFAA0F12E750}" destId="{EFF19E88-54B9-42D8-A195-5DDEE2505FA2}" srcOrd="0" destOrd="0" presId="urn:microsoft.com/office/officeart/2005/8/layout/orgChart1"/>
    <dgm:cxn modelId="{E23C0905-9406-4FDF-A3FE-72D68291FD3C}" type="presOf" srcId="{A2794CEF-6CE4-4CD2-A8CC-4E0C0E035899}" destId="{5E9A30A8-1323-4F77-96B7-06DF71E556C8}" srcOrd="1" destOrd="0" presId="urn:microsoft.com/office/officeart/2005/8/layout/orgChart1"/>
    <dgm:cxn modelId="{F4510C08-5C06-4798-8E7E-74AAC4F3C7F0}" srcId="{2F4FB6F5-EE95-4ED5-B3BB-30FE31A2C7B0}" destId="{A959D905-D063-4327-A516-2D536621E3BF}" srcOrd="0" destOrd="0" parTransId="{B52D901E-ABCA-40E9-B409-D60B38D26500}" sibTransId="{AE4D58CF-28DA-4B50-9AAD-0DEA1AFC23CE}"/>
    <dgm:cxn modelId="{4EB88509-3579-43D3-AE06-2957F079554F}" type="presOf" srcId="{2EEC3120-F352-45A2-9054-5CB63E58A7D7}" destId="{50F95650-BA63-4B6D-802D-18ABFC88536C}" srcOrd="0" destOrd="0" presId="urn:microsoft.com/office/officeart/2005/8/layout/orgChart1"/>
    <dgm:cxn modelId="{89E0E809-4335-44F9-A984-EE5222259EE8}" srcId="{A959D905-D063-4327-A516-2D536621E3BF}" destId="{FADE2594-4FD0-4E20-9CC7-FCD56B64C960}" srcOrd="3" destOrd="0" parTransId="{D76E25B0-BEA0-4130-B3DC-ECA4DE7B3D65}" sibTransId="{79DB454D-BB76-4903-B89D-B77319DFA34C}"/>
    <dgm:cxn modelId="{0AE4AE0C-C427-4315-972C-D5CE86CAE346}" srcId="{FDFE4395-A563-4BCD-B3F7-470946650E3A}" destId="{6F543D66-F0B0-4877-9CF7-865F7EA05DFE}" srcOrd="2" destOrd="0" parTransId="{91F49FCE-EAED-4680-88E0-2E9CD8D2DB6F}" sibTransId="{10F243AB-12BA-4561-BDA4-5AB1D195CADC}"/>
    <dgm:cxn modelId="{3F1B260D-E9F6-4C38-92FB-E2964E91ED22}" srcId="{9B491F58-244C-4DF7-BAEF-BFEC61BB241A}" destId="{2EEC3120-F352-45A2-9054-5CB63E58A7D7}" srcOrd="1" destOrd="0" parTransId="{FD9B7A22-B1DF-484B-8924-DD9714874058}" sibTransId="{B4FD26BA-1A80-4C4A-BC36-3109A37FD83B}"/>
    <dgm:cxn modelId="{C930350D-28AA-4C0F-BBD9-BC29AC5ADDE9}" srcId="{4551A511-7981-4CAA-B7F2-22BAD21DD2FA}" destId="{A2794CEF-6CE4-4CD2-A8CC-4E0C0E035899}" srcOrd="1" destOrd="0" parTransId="{D217D663-0E5C-4AAD-81BF-E3932AD354B8}" sibTransId="{AE66EF5F-8E77-45D9-AFAA-9206F6FA0AE0}"/>
    <dgm:cxn modelId="{276DD60D-0D17-4286-9B76-EA004F1B4F4D}" type="presOf" srcId="{7237183C-F36A-49D9-98C6-8E958AABBD51}" destId="{B3C5B114-2D77-4912-89FE-F149E07DE112}" srcOrd="1" destOrd="0" presId="urn:microsoft.com/office/officeart/2005/8/layout/orgChart1"/>
    <dgm:cxn modelId="{E3BE060E-F774-4F5B-8B27-F87943546F99}" type="presOf" srcId="{20B7F0D1-B021-42DA-B360-1AAC5EB98A15}" destId="{3FC233C7-F71B-4276-BF5F-2B6DAED18537}" srcOrd="1" destOrd="0" presId="urn:microsoft.com/office/officeart/2005/8/layout/orgChart1"/>
    <dgm:cxn modelId="{D16F330E-FBAF-4890-BB82-4130AE357F4B}" type="presOf" srcId="{1155DF5A-4E80-46DA-97FA-F203F74FB3E4}" destId="{7F46D64C-04C4-4534-8165-DBFF65C089B0}" srcOrd="0" destOrd="0" presId="urn:microsoft.com/office/officeart/2005/8/layout/orgChart1"/>
    <dgm:cxn modelId="{209AC112-0350-4883-A106-E4493FEC229A}" type="presOf" srcId="{8F1F8095-CA99-4672-8BC2-7B5B224E3DA7}" destId="{B260CEB7-A9CD-4B39-92A6-7D60329A71A0}" srcOrd="0" destOrd="0" presId="urn:microsoft.com/office/officeart/2005/8/layout/orgChart1"/>
    <dgm:cxn modelId="{160FC712-5165-490C-8024-E4B0EFD96D1D}" srcId="{4551A511-7981-4CAA-B7F2-22BAD21DD2FA}" destId="{E72563FF-6600-4D12-B581-608F2854CDC9}" srcOrd="3" destOrd="0" parTransId="{7A5610AF-3AB4-46B2-8687-77F1E7004F95}" sibTransId="{00AD3F51-043A-4BD6-9952-40A449220274}"/>
    <dgm:cxn modelId="{45D67B13-D236-4C55-9B16-458D6037C12F}" type="presOf" srcId="{4551A511-7981-4CAA-B7F2-22BAD21DD2FA}" destId="{425E6513-0DC6-4B80-B635-1890C38858EF}" srcOrd="1" destOrd="0" presId="urn:microsoft.com/office/officeart/2005/8/layout/orgChart1"/>
    <dgm:cxn modelId="{43065C17-84CD-4A1E-BA7C-0D0D8E4CECB8}" type="presOf" srcId="{1155DF5A-4E80-46DA-97FA-F203F74FB3E4}" destId="{E156F149-663E-47EF-9E93-BC539EE8CA62}" srcOrd="1" destOrd="0" presId="urn:microsoft.com/office/officeart/2005/8/layout/orgChart1"/>
    <dgm:cxn modelId="{A3462E19-F445-44AB-BC33-CCC043D2086D}" srcId="{4551A511-7981-4CAA-B7F2-22BAD21DD2FA}" destId="{9FB04B23-DF7A-4BA8-9620-4A3F4B937B08}" srcOrd="0" destOrd="0" parTransId="{5446E828-E1C7-4605-9786-F9C81A524E83}" sibTransId="{22298D66-07C6-4690-AFD8-12BBDE1148E0}"/>
    <dgm:cxn modelId="{DF74001B-A881-4EEA-A9DF-E5C24781E641}" type="presOf" srcId="{3BF2DF46-B13F-4263-9C42-14720CB6CA6E}" destId="{02D3B9E0-A86C-419D-B91A-F59ED7DF3E2B}" srcOrd="1" destOrd="0" presId="urn:microsoft.com/office/officeart/2005/8/layout/orgChart1"/>
    <dgm:cxn modelId="{08696C1B-A898-4E6E-9CD5-6E8B7BCA77C9}" type="presOf" srcId="{5446E828-E1C7-4605-9786-F9C81A524E83}" destId="{8510EE0E-9B23-4F6D-994A-C781FBE14774}" srcOrd="0" destOrd="0" presId="urn:microsoft.com/office/officeart/2005/8/layout/orgChart1"/>
    <dgm:cxn modelId="{AEA44A23-7F1A-48D4-8EE0-76E42BCCC61B}" type="presOf" srcId="{91F49FCE-EAED-4680-88E0-2E9CD8D2DB6F}" destId="{1F2C0114-AADF-48C0-B8E4-FD85039896F1}" srcOrd="0" destOrd="0" presId="urn:microsoft.com/office/officeart/2005/8/layout/orgChart1"/>
    <dgm:cxn modelId="{48111026-EACE-44D2-B4CF-104D8361DEBB}" type="presOf" srcId="{A538E0D0-3842-4953-800C-B273B03069B8}" destId="{DC2E1B1A-A2C1-489A-9655-11E312228F1C}" srcOrd="1" destOrd="0" presId="urn:microsoft.com/office/officeart/2005/8/layout/orgChart1"/>
    <dgm:cxn modelId="{F249D326-7585-4747-8B85-782CA2977F25}" type="presOf" srcId="{FADE2594-4FD0-4E20-9CC7-FCD56B64C960}" destId="{1E209B3E-3031-4A5C-84FE-6C528F76D1B7}" srcOrd="1" destOrd="0" presId="urn:microsoft.com/office/officeart/2005/8/layout/orgChart1"/>
    <dgm:cxn modelId="{DD128B27-F5D8-427F-BE73-A2DE0BFB04FB}" type="presOf" srcId="{33A0B727-876C-4912-84FA-FA78F870E4CE}" destId="{7A775E40-227B-45D0-8DE0-B0029560A65E}" srcOrd="1" destOrd="0" presId="urn:microsoft.com/office/officeart/2005/8/layout/orgChart1"/>
    <dgm:cxn modelId="{A8B7B628-1AD1-4972-9C7E-E0F4FECC2A2A}" type="presOf" srcId="{20B7F0D1-B021-42DA-B360-1AAC5EB98A15}" destId="{2A4FDEF6-C7F7-438A-8F48-11220AB3A543}" srcOrd="0" destOrd="0" presId="urn:microsoft.com/office/officeart/2005/8/layout/orgChart1"/>
    <dgm:cxn modelId="{FF46272D-147D-40B6-97DA-A33AC9627271}" srcId="{E0DC61F5-825B-4A9F-91FC-9B0083E1C7F8}" destId="{2F4FB6F5-EE95-4ED5-B3BB-30FE31A2C7B0}" srcOrd="0" destOrd="0" parTransId="{B99969FE-EF0F-43B7-8D00-02AEA67336CA}" sibTransId="{3DAED86E-E461-4A66-BAD2-3E10B2EB52ED}"/>
    <dgm:cxn modelId="{EC894B2E-F9A0-4FCF-9B29-C8F7090A9761}" type="presOf" srcId="{E72563FF-6600-4D12-B581-608F2854CDC9}" destId="{9A52082E-8235-4DCE-AB64-B3BB9BA49EED}" srcOrd="0" destOrd="0" presId="urn:microsoft.com/office/officeart/2005/8/layout/orgChart1"/>
    <dgm:cxn modelId="{0D36522F-3120-4A52-9E4C-2E806F9AE28F}" srcId="{9B491F58-244C-4DF7-BAEF-BFEC61BB241A}" destId="{77B7F44F-44AE-4FEB-A09E-2848D3E0A5B2}" srcOrd="2" destOrd="0" parTransId="{98B05A72-4731-407C-A2FB-5165642596C1}" sibTransId="{E272F5B9-2F13-4A01-8D90-7DC2100E6731}"/>
    <dgm:cxn modelId="{6DDE2F32-870C-42D0-8B90-61562C0857C3}" type="presOf" srcId="{A2794CEF-6CE4-4CD2-A8CC-4E0C0E035899}" destId="{8331A7B2-7B69-411E-9503-33C6D36A56C3}" srcOrd="0" destOrd="0" presId="urn:microsoft.com/office/officeart/2005/8/layout/orgChart1"/>
    <dgm:cxn modelId="{D7C06332-979A-4D0B-9205-BB6625DC318F}" type="presOf" srcId="{24A4CFE3-745B-4665-9D73-B20F980CBECF}" destId="{E47FB258-939B-4D61-84D5-5FB13EAB584A}" srcOrd="0" destOrd="0" presId="urn:microsoft.com/office/officeart/2005/8/layout/orgChart1"/>
    <dgm:cxn modelId="{2F85D035-904A-4CC6-8B78-164D73E959FE}" type="presOf" srcId="{94121421-5B31-41AC-A549-00666CF8069E}" destId="{BC34ECDE-D492-4B48-8E6C-2B4518F19C77}" srcOrd="0" destOrd="0" presId="urn:microsoft.com/office/officeart/2005/8/layout/orgChart1"/>
    <dgm:cxn modelId="{0D38AC38-14E7-4053-82BE-AA693FEDD319}" type="presOf" srcId="{E72563FF-6600-4D12-B581-608F2854CDC9}" destId="{9C90997E-DAD6-4B40-A322-7E96821F3A8D}" srcOrd="1" destOrd="0" presId="urn:microsoft.com/office/officeart/2005/8/layout/orgChart1"/>
    <dgm:cxn modelId="{A04CF83D-3C6B-467E-90AD-FA5E2692FAE5}" srcId="{FADE2594-4FD0-4E20-9CC7-FCD56B64C960}" destId="{20B7F0D1-B021-42DA-B360-1AAC5EB98A15}" srcOrd="1" destOrd="0" parTransId="{E7EE99FD-6B00-423E-9F7A-EAA15698EF6B}" sibTransId="{C9437053-2427-4A74-8C2F-955B37FDBD69}"/>
    <dgm:cxn modelId="{2BD7323F-5989-4D55-816A-D1217CB4708F}" type="presOf" srcId="{9B491F58-244C-4DF7-BAEF-BFEC61BB241A}" destId="{B0C21A30-EB49-4441-AE92-35C23438E7AE}" srcOrd="0" destOrd="0" presId="urn:microsoft.com/office/officeart/2005/8/layout/orgChart1"/>
    <dgm:cxn modelId="{016C1C40-80AE-42F7-A077-DFE1B181B6AB}" srcId="{FADE2594-4FD0-4E20-9CC7-FCD56B64C960}" destId="{A538E0D0-3842-4953-800C-B273B03069B8}" srcOrd="3" destOrd="0" parTransId="{46C436A6-4931-4438-A744-649757FC2190}" sibTransId="{871904D8-B273-4D6E-9A15-78C1920618D4}"/>
    <dgm:cxn modelId="{9E90965C-F621-4054-8E1B-3376136F0CBE}" srcId="{FADE2594-4FD0-4E20-9CC7-FCD56B64C960}" destId="{1B02C76E-4B90-4BB6-94B2-4B7D75F57878}" srcOrd="0" destOrd="0" parTransId="{D2264950-01AC-4B7C-956E-ACDC92116387}" sibTransId="{0CC1CC08-B64C-4DEB-94B7-585D47795262}"/>
    <dgm:cxn modelId="{8A53A45D-FA55-47B9-97AA-E73BF72E5730}" type="presOf" srcId="{A538E0D0-3842-4953-800C-B273B03069B8}" destId="{A0F8866A-BEEB-43AD-8C11-B4B9A83AF627}" srcOrd="0" destOrd="0" presId="urn:microsoft.com/office/officeart/2005/8/layout/orgChart1"/>
    <dgm:cxn modelId="{91F45C5E-6485-48AC-B951-E3C053A6F526}" type="presOf" srcId="{6E17010A-9F46-478A-9BE2-00CE40F00393}" destId="{F8A3FB86-0D4C-4B0A-9E5B-8A92BDB73764}" srcOrd="1" destOrd="0" presId="urn:microsoft.com/office/officeart/2005/8/layout/orgChart1"/>
    <dgm:cxn modelId="{951A755E-5763-45BE-B66D-C70B41C21C0D}" srcId="{FDFE4395-A563-4BCD-B3F7-470946650E3A}" destId="{7CF84ADA-A34B-47F4-BC29-03350CE08DEB}" srcOrd="3" destOrd="0" parTransId="{F31D77E6-CB70-4F3F-8929-5573AA0E85C9}" sibTransId="{B4E5FB8E-CD57-4A06-B1F0-9E44011279B0}"/>
    <dgm:cxn modelId="{E5A98C5F-F132-4554-844D-2DAF7B378830}" type="presOf" srcId="{D76E25B0-BEA0-4130-B3DC-ECA4DE7B3D65}" destId="{E0415EAF-F645-476E-A1CD-64857519199A}" srcOrd="0" destOrd="0" presId="urn:microsoft.com/office/officeart/2005/8/layout/orgChart1"/>
    <dgm:cxn modelId="{7CB1E15F-BA7F-4C67-8D76-F08CFD984C5E}" type="presOf" srcId="{22AA8340-15EB-4014-95C1-18D1D84F60A2}" destId="{84A46E9D-D22E-4B5C-91D5-D12AD6AA63FD}" srcOrd="0" destOrd="0" presId="urn:microsoft.com/office/officeart/2005/8/layout/orgChart1"/>
    <dgm:cxn modelId="{4AFB9D60-8B7F-4FEA-B060-709154ACC405}" type="presOf" srcId="{1B02C76E-4B90-4BB6-94B2-4B7D75F57878}" destId="{8B0342FA-98AF-4BD6-805D-7C1B76F68EED}" srcOrd="0" destOrd="0" presId="urn:microsoft.com/office/officeart/2005/8/layout/orgChart1"/>
    <dgm:cxn modelId="{81B26361-575F-452A-824E-BB6CCC2E1BE2}" type="presOf" srcId="{538951D4-818A-4E7B-941F-E4E40CE4902E}" destId="{DABCCFD7-19CC-4D87-A0F2-FDCCF6C5719E}" srcOrd="0" destOrd="0" presId="urn:microsoft.com/office/officeart/2005/8/layout/orgChart1"/>
    <dgm:cxn modelId="{15A34044-991D-4B93-8C87-4FCABB31DA2C}" type="presOf" srcId="{AA297255-8C64-490D-B1C6-7622634DD445}" destId="{E31E657A-CC48-4368-A374-2269EC721419}" srcOrd="0" destOrd="0" presId="urn:microsoft.com/office/officeart/2005/8/layout/orgChart1"/>
    <dgm:cxn modelId="{6037A164-7EDB-4615-B39C-87CFF864BF4B}" type="presOf" srcId="{C1AD06C6-8BE0-4A21-B871-8692D41993FB}" destId="{B998DF70-83AA-4818-B28A-5D5C17DE5625}" srcOrd="0" destOrd="0" presId="urn:microsoft.com/office/officeart/2005/8/layout/orgChart1"/>
    <dgm:cxn modelId="{10A1E564-166D-4DBA-977B-A362327E177E}" type="presOf" srcId="{997C4D20-EFEE-4F0B-9795-0B92C6B341C3}" destId="{16DE270D-5257-4280-86B7-985C28FD9C43}" srcOrd="0" destOrd="0" presId="urn:microsoft.com/office/officeart/2005/8/layout/orgChart1"/>
    <dgm:cxn modelId="{8B341366-6D2B-4F28-B3B4-8CA7C010754F}" type="presOf" srcId="{1B02C76E-4B90-4BB6-94B2-4B7D75F57878}" destId="{74A46F1B-9F73-42E4-A2E5-B0D86F6C48AB}" srcOrd="1" destOrd="0" presId="urn:microsoft.com/office/officeart/2005/8/layout/orgChart1"/>
    <dgm:cxn modelId="{DD42F147-E00D-4F02-9B03-1ADC34097A51}" type="presOf" srcId="{BAF53E80-CDEE-4F22-9E3F-41617E31258C}" destId="{ABE81A36-9654-4E76-BB84-8038A61E43EB}" srcOrd="1" destOrd="0" presId="urn:microsoft.com/office/officeart/2005/8/layout/orgChart1"/>
    <dgm:cxn modelId="{905DF547-71D1-4111-8DF6-D020195A85A5}" type="presOf" srcId="{9B491F58-244C-4DF7-BAEF-BFEC61BB241A}" destId="{6F8433F6-7D89-464D-A7DF-B10C2B29F87E}" srcOrd="1" destOrd="0" presId="urn:microsoft.com/office/officeart/2005/8/layout/orgChart1"/>
    <dgm:cxn modelId="{D7AC9368-7353-4FDF-B71E-8B432A441FC6}" srcId="{A959D905-D063-4327-A516-2D536621E3BF}" destId="{9B491F58-244C-4DF7-BAEF-BFEC61BB241A}" srcOrd="1" destOrd="0" parTransId="{E20EC5E4-8D6F-4A83-96CB-226A1B687521}" sibTransId="{556E15B1-EA6E-475D-B71E-2BEC29ACA97A}"/>
    <dgm:cxn modelId="{F35D0B69-B9B7-41AD-A553-F9A140A3D48D}" srcId="{FDFE4395-A563-4BCD-B3F7-470946650E3A}" destId="{3BF2DF46-B13F-4263-9C42-14720CB6CA6E}" srcOrd="5" destOrd="0" parTransId="{827F233E-6BD7-47C6-BCA5-4C5049ACDDF9}" sibTransId="{29365834-A199-4A3E-B0D6-B61A689AF990}"/>
    <dgm:cxn modelId="{60BF7369-31B8-4C28-A176-4DF5680303F3}" type="presOf" srcId="{650DF805-C35D-419D-AB7A-7668F44CCD2C}" destId="{52D75C13-5C1A-4217-BB9A-B0387BA2DE18}" srcOrd="1" destOrd="0" presId="urn:microsoft.com/office/officeart/2005/8/layout/orgChart1"/>
    <dgm:cxn modelId="{F74B0E6A-BCBD-4098-819B-3354992A32D5}" type="presOf" srcId="{E7EE99FD-6B00-423E-9F7A-EAA15698EF6B}" destId="{B56EB46E-6D8E-4F18-82F7-2ED4E3DC10DA}" srcOrd="0" destOrd="0" presId="urn:microsoft.com/office/officeart/2005/8/layout/orgChart1"/>
    <dgm:cxn modelId="{A022F36B-7284-4744-8779-EE53C592EDB2}" srcId="{4551A511-7981-4CAA-B7F2-22BAD21DD2FA}" destId="{33A0B727-876C-4912-84FA-FA78F870E4CE}" srcOrd="2" destOrd="0" parTransId="{AA297255-8C64-490D-B1C6-7622634DD445}" sibTransId="{3C95884F-08E1-424D-9510-C2E4561515AD}"/>
    <dgm:cxn modelId="{1C62D54E-0CEA-4A5F-973E-AC2F40FED58D}" type="presOf" srcId="{2F4FB6F5-EE95-4ED5-B3BB-30FE31A2C7B0}" destId="{485D9AEB-4600-4EB6-81E4-8EFFBAFF9296}" srcOrd="0" destOrd="0" presId="urn:microsoft.com/office/officeart/2005/8/layout/orgChart1"/>
    <dgm:cxn modelId="{0F754C50-9BA7-43D0-911E-23D3E625B116}" type="presOf" srcId="{2EEC3120-F352-45A2-9054-5CB63E58A7D7}" destId="{55F6FABE-29BD-4346-9C42-444417ACAC1F}" srcOrd="1" destOrd="0" presId="urn:microsoft.com/office/officeart/2005/8/layout/orgChart1"/>
    <dgm:cxn modelId="{2FCA1E51-58B2-4608-9CEC-6712052C2027}" type="presOf" srcId="{7F9FF7E4-FDF9-4B84-8138-6337AA81FFCA}" destId="{68899332-13C6-4CFE-B922-F335B00A873D}" srcOrd="0" destOrd="0" presId="urn:microsoft.com/office/officeart/2005/8/layout/orgChart1"/>
    <dgm:cxn modelId="{F4B30C53-231D-4442-9C3B-D8A851D461EA}" type="presOf" srcId="{28101B15-A92B-45B3-B6A9-9C6DB1924EF9}" destId="{FACF9C1A-8971-4BAC-8379-3F8B45686D6B}" srcOrd="1" destOrd="0" presId="urn:microsoft.com/office/officeart/2005/8/layout/orgChart1"/>
    <dgm:cxn modelId="{3D2B7B56-36C0-4117-8F7E-D6B2D20E30A9}" type="presOf" srcId="{D217D663-0E5C-4AAD-81BF-E3932AD354B8}" destId="{D3131465-33A3-4D46-A63A-0EA5BF0DE044}" srcOrd="0" destOrd="0" presId="urn:microsoft.com/office/officeart/2005/8/layout/orgChart1"/>
    <dgm:cxn modelId="{FEB66778-8A3A-4613-83DB-CD5B11F392BF}" srcId="{FADE2594-4FD0-4E20-9CC7-FCD56B64C960}" destId="{7237183C-F36A-49D9-98C6-8E958AABBD51}" srcOrd="2" destOrd="0" parTransId="{273C71FF-09F6-4624-ACD6-88131EBDDECC}" sibTransId="{9BC074E5-C9D3-475C-878F-FC8E044FFAA6}"/>
    <dgm:cxn modelId="{0A22DA78-B779-4389-9D10-0A826A7CB479}" type="presOf" srcId="{D2264950-01AC-4B7C-956E-ACDC92116387}" destId="{BC0924AD-5BA3-466E-9967-D6724032391A}" srcOrd="0" destOrd="0" presId="urn:microsoft.com/office/officeart/2005/8/layout/orgChart1"/>
    <dgm:cxn modelId="{DA721759-228F-4DEF-81C6-7A8DF1445CE6}" type="presOf" srcId="{B52D901E-ABCA-40E9-B409-D60B38D26500}" destId="{2739B0DF-AC3D-4016-8251-CD86C5366FEB}" srcOrd="0" destOrd="0" presId="urn:microsoft.com/office/officeart/2005/8/layout/orgChart1"/>
    <dgm:cxn modelId="{5087E47B-0EDE-419E-A3F2-FA258DDF1F44}" type="presOf" srcId="{7CF84ADA-A34B-47F4-BC29-03350CE08DEB}" destId="{ABB744AA-232C-4607-8CE3-A81CE8DB831A}" srcOrd="0" destOrd="0" presId="urn:microsoft.com/office/officeart/2005/8/layout/orgChart1"/>
    <dgm:cxn modelId="{0741267F-D192-4D72-A7A6-166BC62F668A}" srcId="{FADE2594-4FD0-4E20-9CC7-FCD56B64C960}" destId="{6E17010A-9F46-478A-9BE2-00CE40F00393}" srcOrd="5" destOrd="0" parTransId="{538951D4-818A-4E7B-941F-E4E40CE4902E}" sibTransId="{156C629B-2722-49E6-BEB9-18B8DD17DE2E}"/>
    <dgm:cxn modelId="{891B9F86-542B-471A-9BEE-1DAB59060046}" type="presOf" srcId="{E20EC5E4-8D6F-4A83-96CB-226A1B687521}" destId="{30494A80-DE84-44F5-8AA4-74C8D00ED848}" srcOrd="0" destOrd="0" presId="urn:microsoft.com/office/officeart/2005/8/layout/orgChart1"/>
    <dgm:cxn modelId="{54674589-03B3-4CDE-8165-30180FD3FD41}" type="presOf" srcId="{78EE8E95-7EC7-496E-B7A6-95FDE2AB1F30}" destId="{A357B825-5CC7-4D79-8922-914DFDA408C8}" srcOrd="0" destOrd="0" presId="urn:microsoft.com/office/officeart/2005/8/layout/orgChart1"/>
    <dgm:cxn modelId="{2CA69490-A49F-4F76-B827-56E2C72729BF}" srcId="{9B491F58-244C-4DF7-BAEF-BFEC61BB241A}" destId="{BAF53E80-CDEE-4F22-9E3F-41617E31258C}" srcOrd="3" destOrd="0" parTransId="{94121421-5B31-41AC-A549-00666CF8069E}" sibTransId="{FB6223A3-CBE6-42C3-9968-6ACC3F582678}"/>
    <dgm:cxn modelId="{6FD0D292-E548-41B7-8494-EF91B6F7904D}" type="presOf" srcId="{98B05A72-4731-407C-A2FB-5165642596C1}" destId="{6BC5ACA1-3081-4FD5-BA57-4A2EC6FA9B56}" srcOrd="0" destOrd="0" presId="urn:microsoft.com/office/officeart/2005/8/layout/orgChart1"/>
    <dgm:cxn modelId="{76B92793-7B33-414A-8212-281008B07B14}" type="presOf" srcId="{FD9B7A22-B1DF-484B-8924-DD9714874058}" destId="{D4F6D415-8FFA-42CF-9C21-54CE53685A19}" srcOrd="0" destOrd="0" presId="urn:microsoft.com/office/officeart/2005/8/layout/orgChart1"/>
    <dgm:cxn modelId="{A99D3698-A903-402E-9E20-0618B452C5E4}" srcId="{9B491F58-244C-4DF7-BAEF-BFEC61BB241A}" destId="{C1AD06C6-8BE0-4A21-B871-8692D41993FB}" srcOrd="0" destOrd="0" parTransId="{78EE8E95-7EC7-496E-B7A6-95FDE2AB1F30}" sibTransId="{192F7FC4-CAD3-4090-9BAF-C09608734360}"/>
    <dgm:cxn modelId="{7EA8A498-DCEB-472C-9682-B11AAA2A3049}" type="presOf" srcId="{24A4CFE3-745B-4665-9D73-B20F980CBECF}" destId="{CD938416-597C-4691-94A0-CBE1A34F0B98}" srcOrd="1" destOrd="0" presId="urn:microsoft.com/office/officeart/2005/8/layout/orgChart1"/>
    <dgm:cxn modelId="{70A36999-9860-4031-9EDD-57FC95DA1BFE}" type="presOf" srcId="{650DF805-C35D-419D-AB7A-7668F44CCD2C}" destId="{F4B9A281-1891-4A1C-A794-FAB620FEA0D0}" srcOrd="0" destOrd="0" presId="urn:microsoft.com/office/officeart/2005/8/layout/orgChart1"/>
    <dgm:cxn modelId="{254ECC9C-B9FC-478E-86F0-C125F5DB220B}" type="presOf" srcId="{D7E96650-B481-444C-9961-9B5139742DC6}" destId="{916CD965-8D3A-4D81-94C5-FA6A61822320}" srcOrd="0" destOrd="0" presId="urn:microsoft.com/office/officeart/2005/8/layout/orgChart1"/>
    <dgm:cxn modelId="{E6F8BEA1-A51C-4139-9E64-5EE857B8C7AB}" type="presOf" srcId="{3A2AFC60-991C-4B16-BD72-F6787D92BF60}" destId="{311C000E-8B3B-4DE4-B277-5E39C255576D}" srcOrd="0" destOrd="0" presId="urn:microsoft.com/office/officeart/2005/8/layout/orgChart1"/>
    <dgm:cxn modelId="{92D5A6A4-2E41-41EC-A05F-083D9A900EF1}" srcId="{A959D905-D063-4327-A516-2D536621E3BF}" destId="{4551A511-7981-4CAA-B7F2-22BAD21DD2FA}" srcOrd="0" destOrd="0" parTransId="{B9CBC68C-E389-46A7-B3A9-CFAA0F12E750}" sibTransId="{E893B270-9232-4464-9056-FF75E83C8FDB}"/>
    <dgm:cxn modelId="{625D27AA-91B5-46A8-B4CE-3ECBE3CE8E01}" type="presOf" srcId="{9FB04B23-DF7A-4BA8-9620-4A3F4B937B08}" destId="{8146E8F5-F5BA-4B6D-BDE3-0E4E26184BF9}" srcOrd="1" destOrd="0" presId="urn:microsoft.com/office/officeart/2005/8/layout/orgChart1"/>
    <dgm:cxn modelId="{EC2328AE-D589-4302-90F5-599F946657D5}" type="presOf" srcId="{E0DC61F5-825B-4A9F-91FC-9B0083E1C7F8}" destId="{B196B8E7-AE07-4AD9-9C0D-89FAAA3E44BF}" srcOrd="0" destOrd="0" presId="urn:microsoft.com/office/officeart/2005/8/layout/orgChart1"/>
    <dgm:cxn modelId="{BF46C0AF-34FD-4A53-9387-6AC8682F00DE}" type="presOf" srcId="{F31D77E6-CB70-4F3F-8929-5573AA0E85C9}" destId="{EC51C14C-5DA2-4AB6-8EC2-3E049AF3078B}" srcOrd="0" destOrd="0" presId="urn:microsoft.com/office/officeart/2005/8/layout/orgChart1"/>
    <dgm:cxn modelId="{541FB9B3-79EC-41DD-AE64-93CA97967BDB}" type="presOf" srcId="{827F233E-6BD7-47C6-BCA5-4C5049ACDDF9}" destId="{352E7322-93D6-4310-A77E-09FC30C71BAB}" srcOrd="0" destOrd="0" presId="urn:microsoft.com/office/officeart/2005/8/layout/orgChart1"/>
    <dgm:cxn modelId="{A48B08B4-39AA-4C3B-B85F-48721DA06507}" type="presOf" srcId="{4551A511-7981-4CAA-B7F2-22BAD21DD2FA}" destId="{BC9E748D-05BD-418C-AF97-8A664F07E01B}" srcOrd="0" destOrd="0" presId="urn:microsoft.com/office/officeart/2005/8/layout/orgChart1"/>
    <dgm:cxn modelId="{B259AFB4-FAA7-4802-B9A4-0C43E7347633}" srcId="{A959D905-D063-4327-A516-2D536621E3BF}" destId="{FDFE4395-A563-4BCD-B3F7-470946650E3A}" srcOrd="2" destOrd="0" parTransId="{7F9FF7E4-FDF9-4B84-8138-6337AA81FFCA}" sibTransId="{2B8FD2DA-1CA1-4969-8FC0-1A07F0A619AE}"/>
    <dgm:cxn modelId="{370BF8BB-5CEA-47CE-8A93-E3FA73A55F41}" srcId="{A959D905-D063-4327-A516-2D536621E3BF}" destId="{28101B15-A92B-45B3-B6A9-9C6DB1924EF9}" srcOrd="5" destOrd="0" parTransId="{F19810F3-1D17-4AAE-8A28-C37AC207C472}" sibTransId="{630BCB37-3F17-4E2C-B174-18810617D18A}"/>
    <dgm:cxn modelId="{E72697BC-A3A3-4DC8-B1DE-FA3D210126B9}" type="presOf" srcId="{FDFE4395-A563-4BCD-B3F7-470946650E3A}" destId="{23256471-FB40-4AB7-B727-28231F9C26AB}" srcOrd="0" destOrd="0" presId="urn:microsoft.com/office/officeart/2005/8/layout/orgChart1"/>
    <dgm:cxn modelId="{C08BD7BC-4CFF-44AC-AAED-E330F506DABA}" type="presOf" srcId="{46C436A6-4931-4438-A744-649757FC2190}" destId="{2E463DA3-CED8-46F7-B6F5-09C968BFA7A6}" srcOrd="0" destOrd="0" presId="urn:microsoft.com/office/officeart/2005/8/layout/orgChart1"/>
    <dgm:cxn modelId="{491BFDBC-480C-4601-B9F0-337A044ED22A}" srcId="{FDFE4395-A563-4BCD-B3F7-470946650E3A}" destId="{24A4CFE3-745B-4665-9D73-B20F980CBECF}" srcOrd="0" destOrd="0" parTransId="{E5DE1FCD-B572-40F1-9CF2-53981E3ABF23}" sibTransId="{0A63C100-A00C-455F-9838-77CB02CB41DF}"/>
    <dgm:cxn modelId="{CD2C6EBF-810D-4162-B7B3-AE5EFCA022FC}" type="presOf" srcId="{F4C394CE-E598-45A2-B75C-73B6906E654E}" destId="{2C884C7F-4977-4F89-AE95-A5013FDA5D6F}" srcOrd="0" destOrd="0" presId="urn:microsoft.com/office/officeart/2005/8/layout/orgChart1"/>
    <dgm:cxn modelId="{920425C0-74CF-49D9-A2D0-CE9EE235C386}" type="presOf" srcId="{FDFE4395-A563-4BCD-B3F7-470946650E3A}" destId="{73ACFF79-AD68-4ABC-BB63-6A5E0598883C}" srcOrd="1" destOrd="0" presId="urn:microsoft.com/office/officeart/2005/8/layout/orgChart1"/>
    <dgm:cxn modelId="{9C122BC1-B02E-4240-9FF1-9AA1B9F325A7}" srcId="{A959D905-D063-4327-A516-2D536621E3BF}" destId="{F4C394CE-E598-45A2-B75C-73B6906E654E}" srcOrd="4" destOrd="0" parTransId="{22A72A40-C505-40C6-B732-301EC791F330}" sibTransId="{0922CACB-1B52-4DFC-BCC4-F8CC0A00FB87}"/>
    <dgm:cxn modelId="{5F2240C2-7422-4D9D-BD42-56BBBD101DFB}" type="presOf" srcId="{F19810F3-1D17-4AAE-8A28-C37AC207C472}" destId="{73CE09F4-312D-4FEB-A004-0D00753BCA40}" srcOrd="0" destOrd="0" presId="urn:microsoft.com/office/officeart/2005/8/layout/orgChart1"/>
    <dgm:cxn modelId="{05059FC6-08D7-4038-AD9D-D27BB9510B62}" type="presOf" srcId="{6F543D66-F0B0-4877-9CF7-865F7EA05DFE}" destId="{3FF31520-77FA-4DBB-AD18-0E07C002F47F}" srcOrd="1" destOrd="0" presId="urn:microsoft.com/office/officeart/2005/8/layout/orgChart1"/>
    <dgm:cxn modelId="{5C49A4C6-3BBF-430A-9DF7-25E8CCF6AFD9}" srcId="{FDFE4395-A563-4BCD-B3F7-470946650E3A}" destId="{22AA8340-15EB-4014-95C1-18D1D84F60A2}" srcOrd="4" destOrd="0" parTransId="{D7E96650-B481-444C-9961-9B5139742DC6}" sibTransId="{AA5D9485-CC72-459C-8862-A1291E57E6DE}"/>
    <dgm:cxn modelId="{A9EA2AC7-8753-47F5-9876-B9F2283958A4}" type="presOf" srcId="{6E17010A-9F46-478A-9BE2-00CE40F00393}" destId="{9D49281E-F1ED-48A0-A45E-649977BA197F}" srcOrd="0" destOrd="0" presId="urn:microsoft.com/office/officeart/2005/8/layout/orgChart1"/>
    <dgm:cxn modelId="{3EDF5EC7-7106-4A8A-A10A-6FF3E7E16871}" type="presOf" srcId="{FADE2594-4FD0-4E20-9CC7-FCD56B64C960}" destId="{096BFC22-F3C7-492D-B84C-5D5033D417F2}" srcOrd="0" destOrd="0" presId="urn:microsoft.com/office/officeart/2005/8/layout/orgChart1"/>
    <dgm:cxn modelId="{2F1C3FCB-D9C7-4A9E-AFED-A0BEDBDA1D92}" type="presOf" srcId="{997C4D20-EFEE-4F0B-9795-0B92C6B341C3}" destId="{D0318751-F1C9-4719-ACC2-48432F700357}" srcOrd="1" destOrd="0" presId="urn:microsoft.com/office/officeart/2005/8/layout/orgChart1"/>
    <dgm:cxn modelId="{F5BA85CD-7A92-4B24-BF2E-BC89CBCC41FC}" type="presOf" srcId="{F57EED5E-5D5B-479C-8F7F-28BFB38822DC}" destId="{30D6AE30-D139-4C57-9FB7-B82AF8D786F0}" srcOrd="0" destOrd="0" presId="urn:microsoft.com/office/officeart/2005/8/layout/orgChart1"/>
    <dgm:cxn modelId="{4B7EA8CE-730B-4845-8745-FB4AF2EE1C77}" type="presOf" srcId="{A959D905-D063-4327-A516-2D536621E3BF}" destId="{1E815422-9348-4F64-9F2E-654045341A67}" srcOrd="1" destOrd="0" presId="urn:microsoft.com/office/officeart/2005/8/layout/orgChart1"/>
    <dgm:cxn modelId="{E46527D8-5039-4F3D-B6D9-C447A6704F6C}" type="presOf" srcId="{F4C394CE-E598-45A2-B75C-73B6906E654E}" destId="{C7E5F37A-B46C-4F86-8ECD-BB7B4502B874}" srcOrd="1" destOrd="0" presId="urn:microsoft.com/office/officeart/2005/8/layout/orgChart1"/>
    <dgm:cxn modelId="{C68D19DE-A5BD-40CE-AB94-10ADF8A29425}" type="presOf" srcId="{9FB04B23-DF7A-4BA8-9620-4A3F4B937B08}" destId="{45E2739F-584C-4892-AE2C-2E8E24AD6EEA}" srcOrd="0" destOrd="0" presId="urn:microsoft.com/office/officeart/2005/8/layout/orgChart1"/>
    <dgm:cxn modelId="{54CC8DDE-7B9F-404F-B418-3CE164573DD9}" type="presOf" srcId="{22A72A40-C505-40C6-B732-301EC791F330}" destId="{DBAD81F0-37E3-449E-AAD2-198A8B2D5057}" srcOrd="0" destOrd="0" presId="urn:microsoft.com/office/officeart/2005/8/layout/orgChart1"/>
    <dgm:cxn modelId="{0D0F74E0-9DD7-4AF7-8CD0-B47524157368}" type="presOf" srcId="{7CF84ADA-A34B-47F4-BC29-03350CE08DEB}" destId="{23591DD4-81B1-4987-B045-50550DC20980}" srcOrd="1" destOrd="0" presId="urn:microsoft.com/office/officeart/2005/8/layout/orgChart1"/>
    <dgm:cxn modelId="{C2CAEDE1-36D3-483C-8612-F65512262FC3}" type="presOf" srcId="{22AA8340-15EB-4014-95C1-18D1D84F60A2}" destId="{B8323392-4F46-418B-BFD0-C70470556D8E}" srcOrd="1" destOrd="0" presId="urn:microsoft.com/office/officeart/2005/8/layout/orgChart1"/>
    <dgm:cxn modelId="{33D3A7E3-FA50-4DBB-A36A-5C8B626C7527}" type="presOf" srcId="{E5DE1FCD-B572-40F1-9CF2-53981E3ABF23}" destId="{3ECACA8C-B297-4509-B44A-C4B1C074BD5B}" srcOrd="0" destOrd="0" presId="urn:microsoft.com/office/officeart/2005/8/layout/orgChart1"/>
    <dgm:cxn modelId="{B86008E9-133C-4567-9A1F-F487157CF547}" type="presOf" srcId="{7A5610AF-3AB4-46B2-8687-77F1E7004F95}" destId="{0F299E7C-9A60-4A52-86FE-5800504E56C8}" srcOrd="0" destOrd="0" presId="urn:microsoft.com/office/officeart/2005/8/layout/orgChart1"/>
    <dgm:cxn modelId="{E88144EA-7AC9-4927-9FC1-301DFAB8E54A}" type="presOf" srcId="{3BF2DF46-B13F-4263-9C42-14720CB6CA6E}" destId="{4F9C2E84-B322-4E5F-97ED-591A9771561C}" srcOrd="0" destOrd="0" presId="urn:microsoft.com/office/officeart/2005/8/layout/orgChart1"/>
    <dgm:cxn modelId="{871CD2EC-778A-4797-ACF8-006B0BB56C51}" type="presOf" srcId="{6F543D66-F0B0-4877-9CF7-865F7EA05DFE}" destId="{E4E7492F-699D-49F4-ABF2-D9E6775FE243}" srcOrd="0" destOrd="0" presId="urn:microsoft.com/office/officeart/2005/8/layout/orgChart1"/>
    <dgm:cxn modelId="{7E74E2EC-70B6-4610-BC7B-CCE0C2CCAE19}" type="presOf" srcId="{28101B15-A92B-45B3-B6A9-9C6DB1924EF9}" destId="{00E4791E-F840-44D7-AE6D-607670417572}" srcOrd="0" destOrd="0" presId="urn:microsoft.com/office/officeart/2005/8/layout/orgChart1"/>
    <dgm:cxn modelId="{875F3DEE-497E-4614-A1AA-D261025A7057}" type="presOf" srcId="{77B7F44F-44AE-4FEB-A09E-2848D3E0A5B2}" destId="{5BAC338D-6CEC-4057-B98B-0DFA8CAF248C}" srcOrd="0" destOrd="0" presId="urn:microsoft.com/office/officeart/2005/8/layout/orgChart1"/>
    <dgm:cxn modelId="{6D65D7EE-1E8A-493E-9EC4-3FCBAC998972}" type="presOf" srcId="{7237183C-F36A-49D9-98C6-8E958AABBD51}" destId="{503898F2-9783-4FB5-A263-117C0FE99A43}" srcOrd="0" destOrd="0" presId="urn:microsoft.com/office/officeart/2005/8/layout/orgChart1"/>
    <dgm:cxn modelId="{928D6EF0-AD9F-4DCE-8CDF-50EA38B3A079}" type="presOf" srcId="{A959D905-D063-4327-A516-2D536621E3BF}" destId="{5F09ED59-E415-488E-A317-834FD4EFF060}" srcOrd="0" destOrd="0" presId="urn:microsoft.com/office/officeart/2005/8/layout/orgChart1"/>
    <dgm:cxn modelId="{BF23EAF0-0F0F-4DAB-8B47-45D482DCF6A5}" type="presOf" srcId="{C1AD06C6-8BE0-4A21-B871-8692D41993FB}" destId="{6A1E7F50-7D3B-4689-8815-5BA9A96B17DB}" srcOrd="1" destOrd="0" presId="urn:microsoft.com/office/officeart/2005/8/layout/orgChart1"/>
    <dgm:cxn modelId="{47A7C0F3-FE02-4153-BC37-D32CAB1267BA}" type="presOf" srcId="{33A0B727-876C-4912-84FA-FA78F870E4CE}" destId="{AF191B6D-FBA0-44F8-9BF4-2B65AA39D749}" srcOrd="0" destOrd="0" presId="urn:microsoft.com/office/officeart/2005/8/layout/orgChart1"/>
    <dgm:cxn modelId="{62A719F4-763B-4715-A265-929D6875786C}" type="presOf" srcId="{273C71FF-09F6-4624-ACD6-88131EBDDECC}" destId="{86194DC2-BF73-4626-B3B2-2E0E2095A368}" srcOrd="0" destOrd="0" presId="urn:microsoft.com/office/officeart/2005/8/layout/orgChart1"/>
    <dgm:cxn modelId="{DC1C43F6-8AD7-441E-8B0A-5F0B107CB793}" type="presOf" srcId="{BAF53E80-CDEE-4F22-9E3F-41617E31258C}" destId="{91F29B1F-745E-4E88-B203-55A924E542C4}" srcOrd="0" destOrd="0" presId="urn:microsoft.com/office/officeart/2005/8/layout/orgChart1"/>
    <dgm:cxn modelId="{25FA0AFC-087B-4E4E-B480-71015471227B}" srcId="{2EEC3120-F352-45A2-9054-5CB63E58A7D7}" destId="{997C4D20-EFEE-4F0B-9795-0B92C6B341C3}" srcOrd="0" destOrd="0" parTransId="{3A2AFC60-991C-4B16-BD72-F6787D92BF60}" sibTransId="{90D847A4-B51C-456A-B018-1E5CE7EB2CAE}"/>
    <dgm:cxn modelId="{2D2069FE-7BD0-4045-BA73-B6B9BCCC22E5}" srcId="{FADE2594-4FD0-4E20-9CC7-FCD56B64C960}" destId="{1155DF5A-4E80-46DA-97FA-F203F74FB3E4}" srcOrd="4" destOrd="0" parTransId="{8F1F8095-CA99-4672-8BC2-7B5B224E3DA7}" sibTransId="{C58A37F7-C2B3-445B-A9C6-C8A6C0E598C3}"/>
    <dgm:cxn modelId="{15ECB991-B89D-4D57-A573-17E5769DC503}" type="presParOf" srcId="{B196B8E7-AE07-4AD9-9C0D-89FAAA3E44BF}" destId="{B0A29143-5A27-41E4-9EE1-5BA9C255CF95}" srcOrd="0" destOrd="0" presId="urn:microsoft.com/office/officeart/2005/8/layout/orgChart1"/>
    <dgm:cxn modelId="{7069DE8C-7E23-49F4-96E0-7D053EF8C75B}" type="presParOf" srcId="{B0A29143-5A27-41E4-9EE1-5BA9C255CF95}" destId="{9577D794-84EB-414D-BB4B-25CCEBFD35EA}" srcOrd="0" destOrd="0" presId="urn:microsoft.com/office/officeart/2005/8/layout/orgChart1"/>
    <dgm:cxn modelId="{7429D55B-A477-4C4D-9BF8-6CFA36E89DD9}" type="presParOf" srcId="{9577D794-84EB-414D-BB4B-25CCEBFD35EA}" destId="{485D9AEB-4600-4EB6-81E4-8EFFBAFF9296}" srcOrd="0" destOrd="0" presId="urn:microsoft.com/office/officeart/2005/8/layout/orgChart1"/>
    <dgm:cxn modelId="{06A94578-A6CA-48CF-9CA2-711E66C54456}" type="presParOf" srcId="{9577D794-84EB-414D-BB4B-25CCEBFD35EA}" destId="{CAFD4362-A489-4DA7-858E-402079BADB9A}" srcOrd="1" destOrd="0" presId="urn:microsoft.com/office/officeart/2005/8/layout/orgChart1"/>
    <dgm:cxn modelId="{2BE50E30-B723-4565-B980-331F2384171B}" type="presParOf" srcId="{B0A29143-5A27-41E4-9EE1-5BA9C255CF95}" destId="{C2052861-A6BA-434D-ACC2-89370C7FF869}" srcOrd="1" destOrd="0" presId="urn:microsoft.com/office/officeart/2005/8/layout/orgChart1"/>
    <dgm:cxn modelId="{2061ABF0-159D-403C-BAA4-7930C5338CB4}" type="presParOf" srcId="{C2052861-A6BA-434D-ACC2-89370C7FF869}" destId="{2739B0DF-AC3D-4016-8251-CD86C5366FEB}" srcOrd="0" destOrd="0" presId="urn:microsoft.com/office/officeart/2005/8/layout/orgChart1"/>
    <dgm:cxn modelId="{38905FFE-1905-4439-9619-F6077F24EA91}" type="presParOf" srcId="{C2052861-A6BA-434D-ACC2-89370C7FF869}" destId="{6EC9D689-DF63-4E0F-B98F-FB783835EB8C}" srcOrd="1" destOrd="0" presId="urn:microsoft.com/office/officeart/2005/8/layout/orgChart1"/>
    <dgm:cxn modelId="{8FB49BF6-1364-4F8F-B166-C77F686A9C00}" type="presParOf" srcId="{6EC9D689-DF63-4E0F-B98F-FB783835EB8C}" destId="{7531C5B3-8D3E-4E35-B6C5-7566973BFEFB}" srcOrd="0" destOrd="0" presId="urn:microsoft.com/office/officeart/2005/8/layout/orgChart1"/>
    <dgm:cxn modelId="{425156F7-B115-4CDE-AE72-162D2A975583}" type="presParOf" srcId="{7531C5B3-8D3E-4E35-B6C5-7566973BFEFB}" destId="{5F09ED59-E415-488E-A317-834FD4EFF060}" srcOrd="0" destOrd="0" presId="urn:microsoft.com/office/officeart/2005/8/layout/orgChart1"/>
    <dgm:cxn modelId="{2161A328-D638-44C7-A34C-74567AB35C0B}" type="presParOf" srcId="{7531C5B3-8D3E-4E35-B6C5-7566973BFEFB}" destId="{1E815422-9348-4F64-9F2E-654045341A67}" srcOrd="1" destOrd="0" presId="urn:microsoft.com/office/officeart/2005/8/layout/orgChart1"/>
    <dgm:cxn modelId="{12FC22B6-0534-477A-A477-EB7D2F588A93}" type="presParOf" srcId="{6EC9D689-DF63-4E0F-B98F-FB783835EB8C}" destId="{36BA6588-2A51-4FAB-A060-20EFD0606976}" srcOrd="1" destOrd="0" presId="urn:microsoft.com/office/officeart/2005/8/layout/orgChart1"/>
    <dgm:cxn modelId="{BC4EF742-86B8-4E89-8A22-C4C65A441EBE}" type="presParOf" srcId="{36BA6588-2A51-4FAB-A060-20EFD0606976}" destId="{EFF19E88-54B9-42D8-A195-5DDEE2505FA2}" srcOrd="0" destOrd="0" presId="urn:microsoft.com/office/officeart/2005/8/layout/orgChart1"/>
    <dgm:cxn modelId="{565BDC73-F4A5-41FB-BBED-0BE834F66032}" type="presParOf" srcId="{36BA6588-2A51-4FAB-A060-20EFD0606976}" destId="{2054C6EC-2D9C-44A1-ABBD-563615B7DEBC}" srcOrd="1" destOrd="0" presId="urn:microsoft.com/office/officeart/2005/8/layout/orgChart1"/>
    <dgm:cxn modelId="{EBF6B9CF-C2EF-4134-A3CD-805F66EBE626}" type="presParOf" srcId="{2054C6EC-2D9C-44A1-ABBD-563615B7DEBC}" destId="{B79A12FC-ED65-4A6F-A358-5E8F4D50B242}" srcOrd="0" destOrd="0" presId="urn:microsoft.com/office/officeart/2005/8/layout/orgChart1"/>
    <dgm:cxn modelId="{D62EBC61-13C4-4A3F-95A5-AB9B8E926A66}" type="presParOf" srcId="{B79A12FC-ED65-4A6F-A358-5E8F4D50B242}" destId="{BC9E748D-05BD-418C-AF97-8A664F07E01B}" srcOrd="0" destOrd="0" presId="urn:microsoft.com/office/officeart/2005/8/layout/orgChart1"/>
    <dgm:cxn modelId="{B204A46B-006A-455D-BD46-56E3D79C9632}" type="presParOf" srcId="{B79A12FC-ED65-4A6F-A358-5E8F4D50B242}" destId="{425E6513-0DC6-4B80-B635-1890C38858EF}" srcOrd="1" destOrd="0" presId="urn:microsoft.com/office/officeart/2005/8/layout/orgChart1"/>
    <dgm:cxn modelId="{68E5BFFC-51A5-4B58-B001-3C365705497D}" type="presParOf" srcId="{2054C6EC-2D9C-44A1-ABBD-563615B7DEBC}" destId="{0519E82E-7347-4031-82B8-713EBACF1E70}" srcOrd="1" destOrd="0" presId="urn:microsoft.com/office/officeart/2005/8/layout/orgChart1"/>
    <dgm:cxn modelId="{13BD4326-7A98-4B06-91BE-1C9CB8350605}" type="presParOf" srcId="{0519E82E-7347-4031-82B8-713EBACF1E70}" destId="{8510EE0E-9B23-4F6D-994A-C781FBE14774}" srcOrd="0" destOrd="0" presId="urn:microsoft.com/office/officeart/2005/8/layout/orgChart1"/>
    <dgm:cxn modelId="{58216538-1C3A-451D-BBA4-288C137BCC20}" type="presParOf" srcId="{0519E82E-7347-4031-82B8-713EBACF1E70}" destId="{A6B9A1AC-80A2-4810-AB33-FD5E028E5461}" srcOrd="1" destOrd="0" presId="urn:microsoft.com/office/officeart/2005/8/layout/orgChart1"/>
    <dgm:cxn modelId="{B6C0D1A3-ADA4-4707-892F-EB64B50CEA40}" type="presParOf" srcId="{A6B9A1AC-80A2-4810-AB33-FD5E028E5461}" destId="{D377E7A9-DC74-46B8-87A6-F434054CCC2E}" srcOrd="0" destOrd="0" presId="urn:microsoft.com/office/officeart/2005/8/layout/orgChart1"/>
    <dgm:cxn modelId="{424CEFBC-3C9C-46AD-8997-7878A790F97C}" type="presParOf" srcId="{D377E7A9-DC74-46B8-87A6-F434054CCC2E}" destId="{45E2739F-584C-4892-AE2C-2E8E24AD6EEA}" srcOrd="0" destOrd="0" presId="urn:microsoft.com/office/officeart/2005/8/layout/orgChart1"/>
    <dgm:cxn modelId="{6FEEC2AB-BCCF-485C-85D8-3E10CEBB0A24}" type="presParOf" srcId="{D377E7A9-DC74-46B8-87A6-F434054CCC2E}" destId="{8146E8F5-F5BA-4B6D-BDE3-0E4E26184BF9}" srcOrd="1" destOrd="0" presId="urn:microsoft.com/office/officeart/2005/8/layout/orgChart1"/>
    <dgm:cxn modelId="{851944B1-B7B2-466E-94FE-F8075584FF8A}" type="presParOf" srcId="{A6B9A1AC-80A2-4810-AB33-FD5E028E5461}" destId="{943676DA-9BD0-4860-9D5A-807CE0DD0CB5}" srcOrd="1" destOrd="0" presId="urn:microsoft.com/office/officeart/2005/8/layout/orgChart1"/>
    <dgm:cxn modelId="{28D5D433-6D7C-481B-9AE8-F41EF566BC32}" type="presParOf" srcId="{A6B9A1AC-80A2-4810-AB33-FD5E028E5461}" destId="{0F589A9C-0CA3-4DBF-9BEB-703C70F16390}" srcOrd="2" destOrd="0" presId="urn:microsoft.com/office/officeart/2005/8/layout/orgChart1"/>
    <dgm:cxn modelId="{31BD2A8F-3181-4233-80FF-45101FC47E5E}" type="presParOf" srcId="{0519E82E-7347-4031-82B8-713EBACF1E70}" destId="{D3131465-33A3-4D46-A63A-0EA5BF0DE044}" srcOrd="2" destOrd="0" presId="urn:microsoft.com/office/officeart/2005/8/layout/orgChart1"/>
    <dgm:cxn modelId="{9C11B105-BE2E-49DB-B7B1-2CA0EDCA95F3}" type="presParOf" srcId="{0519E82E-7347-4031-82B8-713EBACF1E70}" destId="{7751CA2C-94CB-47DA-AC9B-F1F585B5FEEE}" srcOrd="3" destOrd="0" presId="urn:microsoft.com/office/officeart/2005/8/layout/orgChart1"/>
    <dgm:cxn modelId="{313C03BF-BD74-4CCF-B59B-55828F59E59A}" type="presParOf" srcId="{7751CA2C-94CB-47DA-AC9B-F1F585B5FEEE}" destId="{920E73BD-FB81-4E71-8FDF-4D9010ECE61E}" srcOrd="0" destOrd="0" presId="urn:microsoft.com/office/officeart/2005/8/layout/orgChart1"/>
    <dgm:cxn modelId="{53E1CF5F-8F91-4908-B9E9-93E24A0EA8FD}" type="presParOf" srcId="{920E73BD-FB81-4E71-8FDF-4D9010ECE61E}" destId="{8331A7B2-7B69-411E-9503-33C6D36A56C3}" srcOrd="0" destOrd="0" presId="urn:microsoft.com/office/officeart/2005/8/layout/orgChart1"/>
    <dgm:cxn modelId="{F4A0C29A-C0DF-4DC0-BD5E-D1D248043BC6}" type="presParOf" srcId="{920E73BD-FB81-4E71-8FDF-4D9010ECE61E}" destId="{5E9A30A8-1323-4F77-96B7-06DF71E556C8}" srcOrd="1" destOrd="0" presId="urn:microsoft.com/office/officeart/2005/8/layout/orgChart1"/>
    <dgm:cxn modelId="{6120CE31-FE65-4A47-97B0-85E6E57D1823}" type="presParOf" srcId="{7751CA2C-94CB-47DA-AC9B-F1F585B5FEEE}" destId="{6A362B9E-B811-486E-9C9B-09DAA1E68DE1}" srcOrd="1" destOrd="0" presId="urn:microsoft.com/office/officeart/2005/8/layout/orgChart1"/>
    <dgm:cxn modelId="{B3DA3C50-9924-41AE-BD02-F15C4D0F5811}" type="presParOf" srcId="{7751CA2C-94CB-47DA-AC9B-F1F585B5FEEE}" destId="{91B36217-CDE7-49F8-A027-6A6B8FD9F2A4}" srcOrd="2" destOrd="0" presId="urn:microsoft.com/office/officeart/2005/8/layout/orgChart1"/>
    <dgm:cxn modelId="{DA6E5B31-55CD-4E7C-9B5B-EF79A1245449}" type="presParOf" srcId="{0519E82E-7347-4031-82B8-713EBACF1E70}" destId="{E31E657A-CC48-4368-A374-2269EC721419}" srcOrd="4" destOrd="0" presId="urn:microsoft.com/office/officeart/2005/8/layout/orgChart1"/>
    <dgm:cxn modelId="{16AC93F9-A5E5-4478-901E-249077BE965B}" type="presParOf" srcId="{0519E82E-7347-4031-82B8-713EBACF1E70}" destId="{5D848968-877B-4328-A886-64B04173F7C2}" srcOrd="5" destOrd="0" presId="urn:microsoft.com/office/officeart/2005/8/layout/orgChart1"/>
    <dgm:cxn modelId="{333564CA-AFC5-477E-A973-67FFF1404F41}" type="presParOf" srcId="{5D848968-877B-4328-A886-64B04173F7C2}" destId="{A738D986-EC7B-4323-862E-3558236BE42D}" srcOrd="0" destOrd="0" presId="urn:microsoft.com/office/officeart/2005/8/layout/orgChart1"/>
    <dgm:cxn modelId="{8340B66F-0138-4355-8880-5593831F931B}" type="presParOf" srcId="{A738D986-EC7B-4323-862E-3558236BE42D}" destId="{AF191B6D-FBA0-44F8-9BF4-2B65AA39D749}" srcOrd="0" destOrd="0" presId="urn:microsoft.com/office/officeart/2005/8/layout/orgChart1"/>
    <dgm:cxn modelId="{D7824F24-03BB-487C-9CDD-C35A3F4AC5A1}" type="presParOf" srcId="{A738D986-EC7B-4323-862E-3558236BE42D}" destId="{7A775E40-227B-45D0-8DE0-B0029560A65E}" srcOrd="1" destOrd="0" presId="urn:microsoft.com/office/officeart/2005/8/layout/orgChart1"/>
    <dgm:cxn modelId="{A536EF0F-D6D6-4D67-8406-1893070F8541}" type="presParOf" srcId="{5D848968-877B-4328-A886-64B04173F7C2}" destId="{4A136214-550F-41F5-A9A9-4D36750D4B10}" srcOrd="1" destOrd="0" presId="urn:microsoft.com/office/officeart/2005/8/layout/orgChart1"/>
    <dgm:cxn modelId="{61EAA1F3-3C17-44FD-B518-3BA58F8D761A}" type="presParOf" srcId="{5D848968-877B-4328-A886-64B04173F7C2}" destId="{4595C969-2C09-4278-BB27-C3FB7EA55190}" srcOrd="2" destOrd="0" presId="urn:microsoft.com/office/officeart/2005/8/layout/orgChart1"/>
    <dgm:cxn modelId="{8F8D6539-4F93-4FD8-A322-E18D1D5CA617}" type="presParOf" srcId="{0519E82E-7347-4031-82B8-713EBACF1E70}" destId="{0F299E7C-9A60-4A52-86FE-5800504E56C8}" srcOrd="6" destOrd="0" presId="urn:microsoft.com/office/officeart/2005/8/layout/orgChart1"/>
    <dgm:cxn modelId="{C62EC126-5128-4560-A942-B30E3BD735C9}" type="presParOf" srcId="{0519E82E-7347-4031-82B8-713EBACF1E70}" destId="{E169B90E-C97F-4DC0-8CB5-0D3F3E765249}" srcOrd="7" destOrd="0" presId="urn:microsoft.com/office/officeart/2005/8/layout/orgChart1"/>
    <dgm:cxn modelId="{A1DC5C94-2BC9-4DA8-A2F6-DBF027D6C753}" type="presParOf" srcId="{E169B90E-C97F-4DC0-8CB5-0D3F3E765249}" destId="{18671900-5E51-4B1A-9109-2D6F30D26794}" srcOrd="0" destOrd="0" presId="urn:microsoft.com/office/officeart/2005/8/layout/orgChart1"/>
    <dgm:cxn modelId="{BC9EA5AE-9758-4B3F-AD80-686311D2EF16}" type="presParOf" srcId="{18671900-5E51-4B1A-9109-2D6F30D26794}" destId="{9A52082E-8235-4DCE-AB64-B3BB9BA49EED}" srcOrd="0" destOrd="0" presId="urn:microsoft.com/office/officeart/2005/8/layout/orgChart1"/>
    <dgm:cxn modelId="{9120D15F-DC51-4E82-8B7C-D57A705185D3}" type="presParOf" srcId="{18671900-5E51-4B1A-9109-2D6F30D26794}" destId="{9C90997E-DAD6-4B40-A322-7E96821F3A8D}" srcOrd="1" destOrd="0" presId="urn:microsoft.com/office/officeart/2005/8/layout/orgChart1"/>
    <dgm:cxn modelId="{08D9D5D2-9817-4EEF-B4A9-E2386AECF8BD}" type="presParOf" srcId="{E169B90E-C97F-4DC0-8CB5-0D3F3E765249}" destId="{B120502D-C7E4-4D57-AFA9-E47B9589BC1F}" srcOrd="1" destOrd="0" presId="urn:microsoft.com/office/officeart/2005/8/layout/orgChart1"/>
    <dgm:cxn modelId="{FAD10202-BD32-4341-A9DF-201BF21B4182}" type="presParOf" srcId="{E169B90E-C97F-4DC0-8CB5-0D3F3E765249}" destId="{59969436-D291-42DC-A9FB-AD9CBB99FEEA}" srcOrd="2" destOrd="0" presId="urn:microsoft.com/office/officeart/2005/8/layout/orgChart1"/>
    <dgm:cxn modelId="{3D71AEC7-C975-4C26-AA50-9F078CF2E575}" type="presParOf" srcId="{2054C6EC-2D9C-44A1-ABBD-563615B7DEBC}" destId="{1F2EBCFF-BADE-4A41-91D1-23BEF7F9F850}" srcOrd="2" destOrd="0" presId="urn:microsoft.com/office/officeart/2005/8/layout/orgChart1"/>
    <dgm:cxn modelId="{413CF234-54FB-4707-9214-269117A5C47D}" type="presParOf" srcId="{36BA6588-2A51-4FAB-A060-20EFD0606976}" destId="{30494A80-DE84-44F5-8AA4-74C8D00ED848}" srcOrd="2" destOrd="0" presId="urn:microsoft.com/office/officeart/2005/8/layout/orgChart1"/>
    <dgm:cxn modelId="{99F60857-84C5-4C62-80A5-37E0424CF5D9}" type="presParOf" srcId="{36BA6588-2A51-4FAB-A060-20EFD0606976}" destId="{4770F4F7-970B-4E70-9587-4C92096DFFA1}" srcOrd="3" destOrd="0" presId="urn:microsoft.com/office/officeart/2005/8/layout/orgChart1"/>
    <dgm:cxn modelId="{0EC47EEA-2B07-46AA-839A-1A31856C14C6}" type="presParOf" srcId="{4770F4F7-970B-4E70-9587-4C92096DFFA1}" destId="{CAE31E0F-12FB-4368-8A82-5277C8175129}" srcOrd="0" destOrd="0" presId="urn:microsoft.com/office/officeart/2005/8/layout/orgChart1"/>
    <dgm:cxn modelId="{638A1216-6AEA-478C-B390-31743FD07787}" type="presParOf" srcId="{CAE31E0F-12FB-4368-8A82-5277C8175129}" destId="{B0C21A30-EB49-4441-AE92-35C23438E7AE}" srcOrd="0" destOrd="0" presId="urn:microsoft.com/office/officeart/2005/8/layout/orgChart1"/>
    <dgm:cxn modelId="{38BB5643-3EB1-4B6C-BDC7-B03C21DB859E}" type="presParOf" srcId="{CAE31E0F-12FB-4368-8A82-5277C8175129}" destId="{6F8433F6-7D89-464D-A7DF-B10C2B29F87E}" srcOrd="1" destOrd="0" presId="urn:microsoft.com/office/officeart/2005/8/layout/orgChart1"/>
    <dgm:cxn modelId="{CBE0ECDE-3081-4D6E-9844-839B48FDA8E5}" type="presParOf" srcId="{4770F4F7-970B-4E70-9587-4C92096DFFA1}" destId="{1E39E928-B22D-4B13-9808-36AC64A61F0A}" srcOrd="1" destOrd="0" presId="urn:microsoft.com/office/officeart/2005/8/layout/orgChart1"/>
    <dgm:cxn modelId="{79ED4BD4-27C7-4494-99AC-C95786343194}" type="presParOf" srcId="{1E39E928-B22D-4B13-9808-36AC64A61F0A}" destId="{A357B825-5CC7-4D79-8922-914DFDA408C8}" srcOrd="0" destOrd="0" presId="urn:microsoft.com/office/officeart/2005/8/layout/orgChart1"/>
    <dgm:cxn modelId="{C080C40C-DFE5-47B5-A154-D58E40605458}" type="presParOf" srcId="{1E39E928-B22D-4B13-9808-36AC64A61F0A}" destId="{4E311116-0094-44E1-A492-47760C5106FB}" srcOrd="1" destOrd="0" presId="urn:microsoft.com/office/officeart/2005/8/layout/orgChart1"/>
    <dgm:cxn modelId="{723E8882-28D3-411E-9E7D-389FB4B5DCDE}" type="presParOf" srcId="{4E311116-0094-44E1-A492-47760C5106FB}" destId="{646153B2-9950-43D1-9556-70B524A2C29B}" srcOrd="0" destOrd="0" presId="urn:microsoft.com/office/officeart/2005/8/layout/orgChart1"/>
    <dgm:cxn modelId="{81659AE7-D095-4938-A0F1-6EE6DF381BAF}" type="presParOf" srcId="{646153B2-9950-43D1-9556-70B524A2C29B}" destId="{B998DF70-83AA-4818-B28A-5D5C17DE5625}" srcOrd="0" destOrd="0" presId="urn:microsoft.com/office/officeart/2005/8/layout/orgChart1"/>
    <dgm:cxn modelId="{BB19A96C-D5D6-49B2-91ED-C02A71BC7CD7}" type="presParOf" srcId="{646153B2-9950-43D1-9556-70B524A2C29B}" destId="{6A1E7F50-7D3B-4689-8815-5BA9A96B17DB}" srcOrd="1" destOrd="0" presId="urn:microsoft.com/office/officeart/2005/8/layout/orgChart1"/>
    <dgm:cxn modelId="{618F3CBB-6F89-4ADA-8293-DAC87EA0649D}" type="presParOf" srcId="{4E311116-0094-44E1-A492-47760C5106FB}" destId="{500ACCB4-A8EC-4710-A8DD-BEA9BF8FFFDD}" srcOrd="1" destOrd="0" presId="urn:microsoft.com/office/officeart/2005/8/layout/orgChart1"/>
    <dgm:cxn modelId="{2F004B23-3FDC-4679-A891-6C09AAB144A8}" type="presParOf" srcId="{4E311116-0094-44E1-A492-47760C5106FB}" destId="{E337E8E4-4D89-4621-9AB7-3232F775B8C9}" srcOrd="2" destOrd="0" presId="urn:microsoft.com/office/officeart/2005/8/layout/orgChart1"/>
    <dgm:cxn modelId="{EE88D4F8-4898-4A43-BAB4-558D9AC6611C}" type="presParOf" srcId="{1E39E928-B22D-4B13-9808-36AC64A61F0A}" destId="{D4F6D415-8FFA-42CF-9C21-54CE53685A19}" srcOrd="2" destOrd="0" presId="urn:microsoft.com/office/officeart/2005/8/layout/orgChart1"/>
    <dgm:cxn modelId="{6178EB6E-EA18-45ED-B2EC-4671795E3B2D}" type="presParOf" srcId="{1E39E928-B22D-4B13-9808-36AC64A61F0A}" destId="{68C81014-0E45-4C8E-82D7-70D00AEAEF25}" srcOrd="3" destOrd="0" presId="urn:microsoft.com/office/officeart/2005/8/layout/orgChart1"/>
    <dgm:cxn modelId="{B3C87EC4-0532-43AD-8E6D-3EF14F1B96CA}" type="presParOf" srcId="{68C81014-0E45-4C8E-82D7-70D00AEAEF25}" destId="{9DAF2329-F569-44BD-AADC-DC6AF1C34BA0}" srcOrd="0" destOrd="0" presId="urn:microsoft.com/office/officeart/2005/8/layout/orgChart1"/>
    <dgm:cxn modelId="{4CF4409D-1A01-467C-8B37-CA1C3CAC8AAC}" type="presParOf" srcId="{9DAF2329-F569-44BD-AADC-DC6AF1C34BA0}" destId="{50F95650-BA63-4B6D-802D-18ABFC88536C}" srcOrd="0" destOrd="0" presId="urn:microsoft.com/office/officeart/2005/8/layout/orgChart1"/>
    <dgm:cxn modelId="{72777A99-8DF1-476A-B670-B8FB5C1284F8}" type="presParOf" srcId="{9DAF2329-F569-44BD-AADC-DC6AF1C34BA0}" destId="{55F6FABE-29BD-4346-9C42-444417ACAC1F}" srcOrd="1" destOrd="0" presId="urn:microsoft.com/office/officeart/2005/8/layout/orgChart1"/>
    <dgm:cxn modelId="{CAC500D2-A553-473F-A63A-4659239B4044}" type="presParOf" srcId="{68C81014-0E45-4C8E-82D7-70D00AEAEF25}" destId="{7FD052CA-796A-4FC4-AC01-F7DF03A9DED1}" srcOrd="1" destOrd="0" presId="urn:microsoft.com/office/officeart/2005/8/layout/orgChart1"/>
    <dgm:cxn modelId="{A942B46E-0516-40C7-90B3-2E1618E2DA37}" type="presParOf" srcId="{7FD052CA-796A-4FC4-AC01-F7DF03A9DED1}" destId="{311C000E-8B3B-4DE4-B277-5E39C255576D}" srcOrd="0" destOrd="0" presId="urn:microsoft.com/office/officeart/2005/8/layout/orgChart1"/>
    <dgm:cxn modelId="{727E15E7-DE7F-4181-B754-E887EA1F6398}" type="presParOf" srcId="{7FD052CA-796A-4FC4-AC01-F7DF03A9DED1}" destId="{B2026668-AFD5-47E7-B773-146EBA93F761}" srcOrd="1" destOrd="0" presId="urn:microsoft.com/office/officeart/2005/8/layout/orgChart1"/>
    <dgm:cxn modelId="{F8140004-95FB-4487-8A02-438CE7BBBD70}" type="presParOf" srcId="{B2026668-AFD5-47E7-B773-146EBA93F761}" destId="{20688BAC-0362-441B-BC3D-7E5B723C9099}" srcOrd="0" destOrd="0" presId="urn:microsoft.com/office/officeart/2005/8/layout/orgChart1"/>
    <dgm:cxn modelId="{835F06B4-9FC2-4B59-AEAF-8237F555961F}" type="presParOf" srcId="{20688BAC-0362-441B-BC3D-7E5B723C9099}" destId="{16DE270D-5257-4280-86B7-985C28FD9C43}" srcOrd="0" destOrd="0" presId="urn:microsoft.com/office/officeart/2005/8/layout/orgChart1"/>
    <dgm:cxn modelId="{F1617CAE-02F2-40B3-BD1C-6361890FC1D4}" type="presParOf" srcId="{20688BAC-0362-441B-BC3D-7E5B723C9099}" destId="{D0318751-F1C9-4719-ACC2-48432F700357}" srcOrd="1" destOrd="0" presId="urn:microsoft.com/office/officeart/2005/8/layout/orgChart1"/>
    <dgm:cxn modelId="{99521D24-119F-4007-838A-73F9EAB2FA0F}" type="presParOf" srcId="{B2026668-AFD5-47E7-B773-146EBA93F761}" destId="{BE077B27-E6D3-4EB8-8362-CD47EAE12A0A}" srcOrd="1" destOrd="0" presId="urn:microsoft.com/office/officeart/2005/8/layout/orgChart1"/>
    <dgm:cxn modelId="{1BC14190-57E6-4422-8652-47D83FDE56B2}" type="presParOf" srcId="{B2026668-AFD5-47E7-B773-146EBA93F761}" destId="{D4E824AC-7C6E-4009-AE21-9BDF3D4F6D52}" srcOrd="2" destOrd="0" presId="urn:microsoft.com/office/officeart/2005/8/layout/orgChart1"/>
    <dgm:cxn modelId="{91C7CFAC-771C-4AF2-AB52-C6FECA354EAB}" type="presParOf" srcId="{68C81014-0E45-4C8E-82D7-70D00AEAEF25}" destId="{268A6491-BF55-45E9-A2D7-E9C396B371AA}" srcOrd="2" destOrd="0" presId="urn:microsoft.com/office/officeart/2005/8/layout/orgChart1"/>
    <dgm:cxn modelId="{D0931628-55F7-42DC-B429-731DE439C360}" type="presParOf" srcId="{1E39E928-B22D-4B13-9808-36AC64A61F0A}" destId="{6BC5ACA1-3081-4FD5-BA57-4A2EC6FA9B56}" srcOrd="4" destOrd="0" presId="urn:microsoft.com/office/officeart/2005/8/layout/orgChart1"/>
    <dgm:cxn modelId="{5F35E0AC-1933-41FC-BC08-A801C5FDCE83}" type="presParOf" srcId="{1E39E928-B22D-4B13-9808-36AC64A61F0A}" destId="{3EB5C246-E34F-4209-B1A1-CF7FBC5DDFF5}" srcOrd="5" destOrd="0" presId="urn:microsoft.com/office/officeart/2005/8/layout/orgChart1"/>
    <dgm:cxn modelId="{C58378C8-48DB-4F5E-9303-2632CE93180C}" type="presParOf" srcId="{3EB5C246-E34F-4209-B1A1-CF7FBC5DDFF5}" destId="{FFE5788F-4A2F-4AC9-9638-D3766460D1C4}" srcOrd="0" destOrd="0" presId="urn:microsoft.com/office/officeart/2005/8/layout/orgChart1"/>
    <dgm:cxn modelId="{07BC8BC5-1DD6-4814-B0C1-09DB98FB4346}" type="presParOf" srcId="{FFE5788F-4A2F-4AC9-9638-D3766460D1C4}" destId="{5BAC338D-6CEC-4057-B98B-0DFA8CAF248C}" srcOrd="0" destOrd="0" presId="urn:microsoft.com/office/officeart/2005/8/layout/orgChart1"/>
    <dgm:cxn modelId="{B64B1B68-1FC0-4A2E-9007-B3A855E3AEA3}" type="presParOf" srcId="{FFE5788F-4A2F-4AC9-9638-D3766460D1C4}" destId="{67A7FBF2-732F-4993-A2B6-2C119B7B2FF4}" srcOrd="1" destOrd="0" presId="urn:microsoft.com/office/officeart/2005/8/layout/orgChart1"/>
    <dgm:cxn modelId="{8825930D-C45A-48A0-B22A-DB8360CF7DE5}" type="presParOf" srcId="{3EB5C246-E34F-4209-B1A1-CF7FBC5DDFF5}" destId="{EFD09B15-6B64-4B11-8B9D-4ED857510DE4}" srcOrd="1" destOrd="0" presId="urn:microsoft.com/office/officeart/2005/8/layout/orgChart1"/>
    <dgm:cxn modelId="{164CEB99-30BB-4C6D-B02E-04171A976C1A}" type="presParOf" srcId="{3EB5C246-E34F-4209-B1A1-CF7FBC5DDFF5}" destId="{C15873A5-CFD2-4A7C-AEBA-070CAECB5E0E}" srcOrd="2" destOrd="0" presId="urn:microsoft.com/office/officeart/2005/8/layout/orgChart1"/>
    <dgm:cxn modelId="{30BC26F8-BDD8-40A5-8590-5C46A249582E}" type="presParOf" srcId="{1E39E928-B22D-4B13-9808-36AC64A61F0A}" destId="{BC34ECDE-D492-4B48-8E6C-2B4518F19C77}" srcOrd="6" destOrd="0" presId="urn:microsoft.com/office/officeart/2005/8/layout/orgChart1"/>
    <dgm:cxn modelId="{E2ED1A6B-B702-4042-8F59-529001E1E9BB}" type="presParOf" srcId="{1E39E928-B22D-4B13-9808-36AC64A61F0A}" destId="{670F4056-92FD-47B8-B9A4-5E847F42D646}" srcOrd="7" destOrd="0" presId="urn:microsoft.com/office/officeart/2005/8/layout/orgChart1"/>
    <dgm:cxn modelId="{AE2C73F1-3D75-41B7-B002-F3EBF9C5338F}" type="presParOf" srcId="{670F4056-92FD-47B8-B9A4-5E847F42D646}" destId="{86DF1041-8062-4475-8620-9E136D176182}" srcOrd="0" destOrd="0" presId="urn:microsoft.com/office/officeart/2005/8/layout/orgChart1"/>
    <dgm:cxn modelId="{810822C4-55AB-4995-BC7B-6968A0003C9E}" type="presParOf" srcId="{86DF1041-8062-4475-8620-9E136D176182}" destId="{91F29B1F-745E-4E88-B203-55A924E542C4}" srcOrd="0" destOrd="0" presId="urn:microsoft.com/office/officeart/2005/8/layout/orgChart1"/>
    <dgm:cxn modelId="{3CB0D769-A884-48C6-B9D4-7AF35CCC8224}" type="presParOf" srcId="{86DF1041-8062-4475-8620-9E136D176182}" destId="{ABE81A36-9654-4E76-BB84-8038A61E43EB}" srcOrd="1" destOrd="0" presId="urn:microsoft.com/office/officeart/2005/8/layout/orgChart1"/>
    <dgm:cxn modelId="{F754BF67-B203-489E-B7D9-56362281ABCF}" type="presParOf" srcId="{670F4056-92FD-47B8-B9A4-5E847F42D646}" destId="{9F4EE504-4DE7-437E-87A0-8765F3C9723F}" srcOrd="1" destOrd="0" presId="urn:microsoft.com/office/officeart/2005/8/layout/orgChart1"/>
    <dgm:cxn modelId="{2870E739-E43C-462F-ABEE-294ECFEB5277}" type="presParOf" srcId="{670F4056-92FD-47B8-B9A4-5E847F42D646}" destId="{47A6C495-F31E-4A0F-858B-16E5A50735F8}" srcOrd="2" destOrd="0" presId="urn:microsoft.com/office/officeart/2005/8/layout/orgChart1"/>
    <dgm:cxn modelId="{EC4B013E-DEED-4B57-B685-2197A18CFAA8}" type="presParOf" srcId="{4770F4F7-970B-4E70-9587-4C92096DFFA1}" destId="{BED170C8-5656-4CD7-A936-AA178CDF3124}" srcOrd="2" destOrd="0" presId="urn:microsoft.com/office/officeart/2005/8/layout/orgChart1"/>
    <dgm:cxn modelId="{D0EE6884-7662-4222-BFD9-B05E490C81F1}" type="presParOf" srcId="{36BA6588-2A51-4FAB-A060-20EFD0606976}" destId="{68899332-13C6-4CFE-B922-F335B00A873D}" srcOrd="4" destOrd="0" presId="urn:microsoft.com/office/officeart/2005/8/layout/orgChart1"/>
    <dgm:cxn modelId="{FA3B91E9-78FF-4507-8CE6-942AD3270C29}" type="presParOf" srcId="{36BA6588-2A51-4FAB-A060-20EFD0606976}" destId="{F6DF10C1-3E87-49DD-A317-811E545DFFFA}" srcOrd="5" destOrd="0" presId="urn:microsoft.com/office/officeart/2005/8/layout/orgChart1"/>
    <dgm:cxn modelId="{58AD809E-ACDE-44AC-B8AE-FF58D5C9CCD5}" type="presParOf" srcId="{F6DF10C1-3E87-49DD-A317-811E545DFFFA}" destId="{CB4EAFDC-C21A-4F6C-9D59-773397971D00}" srcOrd="0" destOrd="0" presId="urn:microsoft.com/office/officeart/2005/8/layout/orgChart1"/>
    <dgm:cxn modelId="{FB6B6915-ADB6-45FE-9401-BC1F3B0CC541}" type="presParOf" srcId="{CB4EAFDC-C21A-4F6C-9D59-773397971D00}" destId="{23256471-FB40-4AB7-B727-28231F9C26AB}" srcOrd="0" destOrd="0" presId="urn:microsoft.com/office/officeart/2005/8/layout/orgChart1"/>
    <dgm:cxn modelId="{C0F4DEAF-115E-446E-B3DC-AEFB97BE5F4B}" type="presParOf" srcId="{CB4EAFDC-C21A-4F6C-9D59-773397971D00}" destId="{73ACFF79-AD68-4ABC-BB63-6A5E0598883C}" srcOrd="1" destOrd="0" presId="urn:microsoft.com/office/officeart/2005/8/layout/orgChart1"/>
    <dgm:cxn modelId="{33CFFAAE-66BF-45EC-AC7D-09851BCC79B6}" type="presParOf" srcId="{F6DF10C1-3E87-49DD-A317-811E545DFFFA}" destId="{EDFC5B4A-9FCD-4A85-A6B7-325C6B3E39FA}" srcOrd="1" destOrd="0" presId="urn:microsoft.com/office/officeart/2005/8/layout/orgChart1"/>
    <dgm:cxn modelId="{E356139D-F8CC-482E-8A9F-3297223DA8CA}" type="presParOf" srcId="{EDFC5B4A-9FCD-4A85-A6B7-325C6B3E39FA}" destId="{3ECACA8C-B297-4509-B44A-C4B1C074BD5B}" srcOrd="0" destOrd="0" presId="urn:microsoft.com/office/officeart/2005/8/layout/orgChart1"/>
    <dgm:cxn modelId="{13CCF81B-A0F4-4866-866E-E7F77B0792B4}" type="presParOf" srcId="{EDFC5B4A-9FCD-4A85-A6B7-325C6B3E39FA}" destId="{510BD032-2BF1-4094-A6B7-E8176A515BBA}" srcOrd="1" destOrd="0" presId="urn:microsoft.com/office/officeart/2005/8/layout/orgChart1"/>
    <dgm:cxn modelId="{10150FE2-E156-4100-BEE7-A162FA59C0FD}" type="presParOf" srcId="{510BD032-2BF1-4094-A6B7-E8176A515BBA}" destId="{EE6CB379-F966-464B-B1DC-F254D268AEC4}" srcOrd="0" destOrd="0" presId="urn:microsoft.com/office/officeart/2005/8/layout/orgChart1"/>
    <dgm:cxn modelId="{3A65A282-DEAA-4BB6-85C2-E91D6CFA4C4B}" type="presParOf" srcId="{EE6CB379-F966-464B-B1DC-F254D268AEC4}" destId="{E47FB258-939B-4D61-84D5-5FB13EAB584A}" srcOrd="0" destOrd="0" presId="urn:microsoft.com/office/officeart/2005/8/layout/orgChart1"/>
    <dgm:cxn modelId="{64CE74C5-C6C9-4832-AAB8-BC1F2D0E355C}" type="presParOf" srcId="{EE6CB379-F966-464B-B1DC-F254D268AEC4}" destId="{CD938416-597C-4691-94A0-CBE1A34F0B98}" srcOrd="1" destOrd="0" presId="urn:microsoft.com/office/officeart/2005/8/layout/orgChart1"/>
    <dgm:cxn modelId="{F5F16890-6753-4CCF-9107-2417A7CC0526}" type="presParOf" srcId="{510BD032-2BF1-4094-A6B7-E8176A515BBA}" destId="{80ED45AE-9168-4020-A082-42F068C89B6E}" srcOrd="1" destOrd="0" presId="urn:microsoft.com/office/officeart/2005/8/layout/orgChart1"/>
    <dgm:cxn modelId="{9E8FB793-3467-407A-9829-43672CDD233F}" type="presParOf" srcId="{510BD032-2BF1-4094-A6B7-E8176A515BBA}" destId="{D9145A71-970B-4791-855F-C5E7DAB3BDC3}" srcOrd="2" destOrd="0" presId="urn:microsoft.com/office/officeart/2005/8/layout/orgChart1"/>
    <dgm:cxn modelId="{7535D0AB-3FA6-4A6A-A3C3-482F4C3A45D9}" type="presParOf" srcId="{EDFC5B4A-9FCD-4A85-A6B7-325C6B3E39FA}" destId="{30D6AE30-D139-4C57-9FB7-B82AF8D786F0}" srcOrd="2" destOrd="0" presId="urn:microsoft.com/office/officeart/2005/8/layout/orgChart1"/>
    <dgm:cxn modelId="{D68011AA-BE19-416B-B76D-BE00AFA09BBE}" type="presParOf" srcId="{EDFC5B4A-9FCD-4A85-A6B7-325C6B3E39FA}" destId="{26433F97-B251-44DC-A2B2-435A3D3926FB}" srcOrd="3" destOrd="0" presId="urn:microsoft.com/office/officeart/2005/8/layout/orgChart1"/>
    <dgm:cxn modelId="{F77A5AAB-5530-48C9-B940-5ADD7C9CB294}" type="presParOf" srcId="{26433F97-B251-44DC-A2B2-435A3D3926FB}" destId="{9D3A6008-7208-4D36-AFB0-D5BF26E02055}" srcOrd="0" destOrd="0" presId="urn:microsoft.com/office/officeart/2005/8/layout/orgChart1"/>
    <dgm:cxn modelId="{ADC4465A-DEF7-44A3-BAAA-02F8E3B7E440}" type="presParOf" srcId="{9D3A6008-7208-4D36-AFB0-D5BF26E02055}" destId="{F4B9A281-1891-4A1C-A794-FAB620FEA0D0}" srcOrd="0" destOrd="0" presId="urn:microsoft.com/office/officeart/2005/8/layout/orgChart1"/>
    <dgm:cxn modelId="{518A49CB-CF28-4272-87F9-C7B3C3933525}" type="presParOf" srcId="{9D3A6008-7208-4D36-AFB0-D5BF26E02055}" destId="{52D75C13-5C1A-4217-BB9A-B0387BA2DE18}" srcOrd="1" destOrd="0" presId="urn:microsoft.com/office/officeart/2005/8/layout/orgChart1"/>
    <dgm:cxn modelId="{7D789206-146D-4257-ADF6-D74BAE2ADBBF}" type="presParOf" srcId="{26433F97-B251-44DC-A2B2-435A3D3926FB}" destId="{17D3ABFA-EBE2-4D1E-96C1-6B6C6B14EEC9}" srcOrd="1" destOrd="0" presId="urn:microsoft.com/office/officeart/2005/8/layout/orgChart1"/>
    <dgm:cxn modelId="{840E15BC-22C1-40DA-BF0E-9808333E87DC}" type="presParOf" srcId="{26433F97-B251-44DC-A2B2-435A3D3926FB}" destId="{F65C3330-2CBE-4EDA-96E9-A1470A0DEB11}" srcOrd="2" destOrd="0" presId="urn:microsoft.com/office/officeart/2005/8/layout/orgChart1"/>
    <dgm:cxn modelId="{4F7B7449-371F-4E64-A6A8-5515E070AA5A}" type="presParOf" srcId="{EDFC5B4A-9FCD-4A85-A6B7-325C6B3E39FA}" destId="{1F2C0114-AADF-48C0-B8E4-FD85039896F1}" srcOrd="4" destOrd="0" presId="urn:microsoft.com/office/officeart/2005/8/layout/orgChart1"/>
    <dgm:cxn modelId="{66526091-91E9-4351-89D2-436C3C9D4D24}" type="presParOf" srcId="{EDFC5B4A-9FCD-4A85-A6B7-325C6B3E39FA}" destId="{5C232E7B-AF50-4D2B-8F46-A7FBF368D32A}" srcOrd="5" destOrd="0" presId="urn:microsoft.com/office/officeart/2005/8/layout/orgChart1"/>
    <dgm:cxn modelId="{E6266B68-2F8A-4948-A4C3-3BBA93CDE9BC}" type="presParOf" srcId="{5C232E7B-AF50-4D2B-8F46-A7FBF368D32A}" destId="{8C1D2814-A90A-4517-B0BF-AB2C86C66446}" srcOrd="0" destOrd="0" presId="urn:microsoft.com/office/officeart/2005/8/layout/orgChart1"/>
    <dgm:cxn modelId="{782391DC-CFCD-4968-8C80-FCEDB074F6A9}" type="presParOf" srcId="{8C1D2814-A90A-4517-B0BF-AB2C86C66446}" destId="{E4E7492F-699D-49F4-ABF2-D9E6775FE243}" srcOrd="0" destOrd="0" presId="urn:microsoft.com/office/officeart/2005/8/layout/orgChart1"/>
    <dgm:cxn modelId="{3AEB742F-9B60-4A48-BFF3-65F31E4BB012}" type="presParOf" srcId="{8C1D2814-A90A-4517-B0BF-AB2C86C66446}" destId="{3FF31520-77FA-4DBB-AD18-0E07C002F47F}" srcOrd="1" destOrd="0" presId="urn:microsoft.com/office/officeart/2005/8/layout/orgChart1"/>
    <dgm:cxn modelId="{662A33B5-F67A-4137-A695-ADE5A5478F3C}" type="presParOf" srcId="{5C232E7B-AF50-4D2B-8F46-A7FBF368D32A}" destId="{85DC9344-3DFC-41AD-80B7-F4C3EC20C4DD}" srcOrd="1" destOrd="0" presId="urn:microsoft.com/office/officeart/2005/8/layout/orgChart1"/>
    <dgm:cxn modelId="{7D65B73C-444D-4A2B-A0CB-84F4F004E6A6}" type="presParOf" srcId="{5C232E7B-AF50-4D2B-8F46-A7FBF368D32A}" destId="{96610EC6-2877-43B1-91B7-7BEC367758E2}" srcOrd="2" destOrd="0" presId="urn:microsoft.com/office/officeart/2005/8/layout/orgChart1"/>
    <dgm:cxn modelId="{71E5E6BE-DA8D-400F-AEE0-ECDE1BAB9392}" type="presParOf" srcId="{EDFC5B4A-9FCD-4A85-A6B7-325C6B3E39FA}" destId="{EC51C14C-5DA2-4AB6-8EC2-3E049AF3078B}" srcOrd="6" destOrd="0" presId="urn:microsoft.com/office/officeart/2005/8/layout/orgChart1"/>
    <dgm:cxn modelId="{0DC73454-0A78-4211-B058-2C2B6E84FAFF}" type="presParOf" srcId="{EDFC5B4A-9FCD-4A85-A6B7-325C6B3E39FA}" destId="{A01A1CB8-3967-4D69-A1DE-756983DD81C9}" srcOrd="7" destOrd="0" presId="urn:microsoft.com/office/officeart/2005/8/layout/orgChart1"/>
    <dgm:cxn modelId="{16D15153-DAE6-4D95-9494-31892133E47D}" type="presParOf" srcId="{A01A1CB8-3967-4D69-A1DE-756983DD81C9}" destId="{5E9413E7-491A-4135-A2A1-7CCF660E7A0C}" srcOrd="0" destOrd="0" presId="urn:microsoft.com/office/officeart/2005/8/layout/orgChart1"/>
    <dgm:cxn modelId="{BE9EB10E-E984-4498-82FB-FEED42AD9F20}" type="presParOf" srcId="{5E9413E7-491A-4135-A2A1-7CCF660E7A0C}" destId="{ABB744AA-232C-4607-8CE3-A81CE8DB831A}" srcOrd="0" destOrd="0" presId="urn:microsoft.com/office/officeart/2005/8/layout/orgChart1"/>
    <dgm:cxn modelId="{25C9A73A-1138-4E8F-B26A-1394C6A3FAB0}" type="presParOf" srcId="{5E9413E7-491A-4135-A2A1-7CCF660E7A0C}" destId="{23591DD4-81B1-4987-B045-50550DC20980}" srcOrd="1" destOrd="0" presId="urn:microsoft.com/office/officeart/2005/8/layout/orgChart1"/>
    <dgm:cxn modelId="{02B9D0F4-9479-4B1F-AA05-F1ED8F348467}" type="presParOf" srcId="{A01A1CB8-3967-4D69-A1DE-756983DD81C9}" destId="{BA4BCC01-44C9-4EE1-81BE-C2ACA2B8C64E}" srcOrd="1" destOrd="0" presId="urn:microsoft.com/office/officeart/2005/8/layout/orgChart1"/>
    <dgm:cxn modelId="{961DCF55-F611-40A5-A066-DAB0F11EC96F}" type="presParOf" srcId="{A01A1CB8-3967-4D69-A1DE-756983DD81C9}" destId="{2D66A01B-A11A-4EBD-ABC7-8819552F057A}" srcOrd="2" destOrd="0" presId="urn:microsoft.com/office/officeart/2005/8/layout/orgChart1"/>
    <dgm:cxn modelId="{197CA158-77B4-422F-9BE5-1691EE3B6543}" type="presParOf" srcId="{EDFC5B4A-9FCD-4A85-A6B7-325C6B3E39FA}" destId="{916CD965-8D3A-4D81-94C5-FA6A61822320}" srcOrd="8" destOrd="0" presId="urn:microsoft.com/office/officeart/2005/8/layout/orgChart1"/>
    <dgm:cxn modelId="{6A6925F4-3A8A-455E-83B0-3524BCCF872C}" type="presParOf" srcId="{EDFC5B4A-9FCD-4A85-A6B7-325C6B3E39FA}" destId="{9DED734C-E1AF-4EA2-86F0-AAA4BF5566EF}" srcOrd="9" destOrd="0" presId="urn:microsoft.com/office/officeart/2005/8/layout/orgChart1"/>
    <dgm:cxn modelId="{CE232E57-4F81-41EF-8030-ADA3D9769D8B}" type="presParOf" srcId="{9DED734C-E1AF-4EA2-86F0-AAA4BF5566EF}" destId="{C88422D6-D3EA-4E87-AEA9-E783EBC4C667}" srcOrd="0" destOrd="0" presId="urn:microsoft.com/office/officeart/2005/8/layout/orgChart1"/>
    <dgm:cxn modelId="{9FA3CBF5-DC60-453E-BE55-FDC8A3750D3A}" type="presParOf" srcId="{C88422D6-D3EA-4E87-AEA9-E783EBC4C667}" destId="{84A46E9D-D22E-4B5C-91D5-D12AD6AA63FD}" srcOrd="0" destOrd="0" presId="urn:microsoft.com/office/officeart/2005/8/layout/orgChart1"/>
    <dgm:cxn modelId="{9258A17C-5814-4C3A-931D-C0CC60021FF5}" type="presParOf" srcId="{C88422D6-D3EA-4E87-AEA9-E783EBC4C667}" destId="{B8323392-4F46-418B-BFD0-C70470556D8E}" srcOrd="1" destOrd="0" presId="urn:microsoft.com/office/officeart/2005/8/layout/orgChart1"/>
    <dgm:cxn modelId="{05878445-E804-41AB-870D-CBE526D97164}" type="presParOf" srcId="{9DED734C-E1AF-4EA2-86F0-AAA4BF5566EF}" destId="{ABDE23E2-F8FE-48EA-89CC-A1ED3545253A}" srcOrd="1" destOrd="0" presId="urn:microsoft.com/office/officeart/2005/8/layout/orgChart1"/>
    <dgm:cxn modelId="{ED633D45-7207-4485-8FD2-814C90024B77}" type="presParOf" srcId="{9DED734C-E1AF-4EA2-86F0-AAA4BF5566EF}" destId="{8D4F47FA-5E4F-427A-AE94-AA6C3BB3503E}" srcOrd="2" destOrd="0" presId="urn:microsoft.com/office/officeart/2005/8/layout/orgChart1"/>
    <dgm:cxn modelId="{DF2E2AFE-D0E9-43B1-8EA2-EE123024EDF7}" type="presParOf" srcId="{EDFC5B4A-9FCD-4A85-A6B7-325C6B3E39FA}" destId="{352E7322-93D6-4310-A77E-09FC30C71BAB}" srcOrd="10" destOrd="0" presId="urn:microsoft.com/office/officeart/2005/8/layout/orgChart1"/>
    <dgm:cxn modelId="{D5320907-B92A-4F81-BE21-53D508EF9CEB}" type="presParOf" srcId="{EDFC5B4A-9FCD-4A85-A6B7-325C6B3E39FA}" destId="{14093131-874D-43A5-9EF1-5EC2BD67F011}" srcOrd="11" destOrd="0" presId="urn:microsoft.com/office/officeart/2005/8/layout/orgChart1"/>
    <dgm:cxn modelId="{A2E4E8B2-4911-4EF4-961B-EE35914A7B55}" type="presParOf" srcId="{14093131-874D-43A5-9EF1-5EC2BD67F011}" destId="{DE13ABED-F5B5-4664-96F1-8C575F4359A7}" srcOrd="0" destOrd="0" presId="urn:microsoft.com/office/officeart/2005/8/layout/orgChart1"/>
    <dgm:cxn modelId="{E12CA67E-9C47-43F4-822F-EF80CFEFFDEF}" type="presParOf" srcId="{DE13ABED-F5B5-4664-96F1-8C575F4359A7}" destId="{4F9C2E84-B322-4E5F-97ED-591A9771561C}" srcOrd="0" destOrd="0" presId="urn:microsoft.com/office/officeart/2005/8/layout/orgChart1"/>
    <dgm:cxn modelId="{4AD84096-9FBF-413C-9D7C-FCEB94BC440A}" type="presParOf" srcId="{DE13ABED-F5B5-4664-96F1-8C575F4359A7}" destId="{02D3B9E0-A86C-419D-B91A-F59ED7DF3E2B}" srcOrd="1" destOrd="0" presId="urn:microsoft.com/office/officeart/2005/8/layout/orgChart1"/>
    <dgm:cxn modelId="{EE9F0883-F988-48E3-B170-C54683C5F42C}" type="presParOf" srcId="{14093131-874D-43A5-9EF1-5EC2BD67F011}" destId="{F5157038-A50E-4CFB-BD51-E4F3F54F9BDD}" srcOrd="1" destOrd="0" presId="urn:microsoft.com/office/officeart/2005/8/layout/orgChart1"/>
    <dgm:cxn modelId="{6360D9DC-B4D4-4E9F-81D9-BEB518032234}" type="presParOf" srcId="{14093131-874D-43A5-9EF1-5EC2BD67F011}" destId="{C805E23A-C466-4F60-A16B-6AEA90E8500E}" srcOrd="2" destOrd="0" presId="urn:microsoft.com/office/officeart/2005/8/layout/orgChart1"/>
    <dgm:cxn modelId="{D549EF99-C55C-406A-9ACF-4A294863EC7D}" type="presParOf" srcId="{F6DF10C1-3E87-49DD-A317-811E545DFFFA}" destId="{796169F5-B341-4BD5-B12B-3A2D9470CA5C}" srcOrd="2" destOrd="0" presId="urn:microsoft.com/office/officeart/2005/8/layout/orgChart1"/>
    <dgm:cxn modelId="{CABD5D7E-0387-459F-BF50-4F023650209F}" type="presParOf" srcId="{36BA6588-2A51-4FAB-A060-20EFD0606976}" destId="{E0415EAF-F645-476E-A1CD-64857519199A}" srcOrd="6" destOrd="0" presId="urn:microsoft.com/office/officeart/2005/8/layout/orgChart1"/>
    <dgm:cxn modelId="{35BF3D3B-9741-4382-AB48-34DBA2D9B718}" type="presParOf" srcId="{36BA6588-2A51-4FAB-A060-20EFD0606976}" destId="{94F2C4EB-2A57-448D-83ED-5C2F71D0F8FB}" srcOrd="7" destOrd="0" presId="urn:microsoft.com/office/officeart/2005/8/layout/orgChart1"/>
    <dgm:cxn modelId="{81986620-F464-4F9B-AAB5-7CDF2C3FB3FA}" type="presParOf" srcId="{94F2C4EB-2A57-448D-83ED-5C2F71D0F8FB}" destId="{A19FF05B-41DC-4B80-8846-8B1DC72999AD}" srcOrd="0" destOrd="0" presId="urn:microsoft.com/office/officeart/2005/8/layout/orgChart1"/>
    <dgm:cxn modelId="{3201B12D-7C5A-4AB7-BCDB-18A5BC4EBAA9}" type="presParOf" srcId="{A19FF05B-41DC-4B80-8846-8B1DC72999AD}" destId="{096BFC22-F3C7-492D-B84C-5D5033D417F2}" srcOrd="0" destOrd="0" presId="urn:microsoft.com/office/officeart/2005/8/layout/orgChart1"/>
    <dgm:cxn modelId="{D882D6AD-CCC9-4E76-B21E-2C00063049BF}" type="presParOf" srcId="{A19FF05B-41DC-4B80-8846-8B1DC72999AD}" destId="{1E209B3E-3031-4A5C-84FE-6C528F76D1B7}" srcOrd="1" destOrd="0" presId="urn:microsoft.com/office/officeart/2005/8/layout/orgChart1"/>
    <dgm:cxn modelId="{6128C303-8AEF-467D-A0FF-7C829AAA8C03}" type="presParOf" srcId="{94F2C4EB-2A57-448D-83ED-5C2F71D0F8FB}" destId="{351868E2-3E5B-40F6-A396-55CA8D1E25BC}" srcOrd="1" destOrd="0" presId="urn:microsoft.com/office/officeart/2005/8/layout/orgChart1"/>
    <dgm:cxn modelId="{05A87DD4-47EA-4715-A746-C7A4A8F1F067}" type="presParOf" srcId="{351868E2-3E5B-40F6-A396-55CA8D1E25BC}" destId="{BC0924AD-5BA3-466E-9967-D6724032391A}" srcOrd="0" destOrd="0" presId="urn:microsoft.com/office/officeart/2005/8/layout/orgChart1"/>
    <dgm:cxn modelId="{8D9E60FB-8CD1-49E4-8DC1-13436E927D7F}" type="presParOf" srcId="{351868E2-3E5B-40F6-A396-55CA8D1E25BC}" destId="{22979ADB-3E44-4BF7-9480-B47EBB61BB72}" srcOrd="1" destOrd="0" presId="urn:microsoft.com/office/officeart/2005/8/layout/orgChart1"/>
    <dgm:cxn modelId="{D9FB9ED6-264D-4C66-8551-44A883EE56F5}" type="presParOf" srcId="{22979ADB-3E44-4BF7-9480-B47EBB61BB72}" destId="{741F6BF6-CDFA-4B50-8B56-1A7333984F7B}" srcOrd="0" destOrd="0" presId="urn:microsoft.com/office/officeart/2005/8/layout/orgChart1"/>
    <dgm:cxn modelId="{28623F08-FE43-4A31-94F5-F5C4B04085B5}" type="presParOf" srcId="{741F6BF6-CDFA-4B50-8B56-1A7333984F7B}" destId="{8B0342FA-98AF-4BD6-805D-7C1B76F68EED}" srcOrd="0" destOrd="0" presId="urn:microsoft.com/office/officeart/2005/8/layout/orgChart1"/>
    <dgm:cxn modelId="{745645F4-CDA8-4A7D-B503-D9361751950E}" type="presParOf" srcId="{741F6BF6-CDFA-4B50-8B56-1A7333984F7B}" destId="{74A46F1B-9F73-42E4-A2E5-B0D86F6C48AB}" srcOrd="1" destOrd="0" presId="urn:microsoft.com/office/officeart/2005/8/layout/orgChart1"/>
    <dgm:cxn modelId="{F2D33AB4-8A12-4A02-BE70-791277409FFB}" type="presParOf" srcId="{22979ADB-3E44-4BF7-9480-B47EBB61BB72}" destId="{0570430E-08A4-4781-9C67-96C7308B2B45}" srcOrd="1" destOrd="0" presId="urn:microsoft.com/office/officeart/2005/8/layout/orgChart1"/>
    <dgm:cxn modelId="{63767AB1-9A31-4824-B520-E542901A43C5}" type="presParOf" srcId="{22979ADB-3E44-4BF7-9480-B47EBB61BB72}" destId="{0D284163-225C-4901-A44E-419EEDD63CBD}" srcOrd="2" destOrd="0" presId="urn:microsoft.com/office/officeart/2005/8/layout/orgChart1"/>
    <dgm:cxn modelId="{A5F20ACA-37EF-4BB8-8AED-7B81D02BD5FB}" type="presParOf" srcId="{351868E2-3E5B-40F6-A396-55CA8D1E25BC}" destId="{B56EB46E-6D8E-4F18-82F7-2ED4E3DC10DA}" srcOrd="2" destOrd="0" presId="urn:microsoft.com/office/officeart/2005/8/layout/orgChart1"/>
    <dgm:cxn modelId="{2E8A09F6-90DB-4FBB-B3FE-98F4503043CC}" type="presParOf" srcId="{351868E2-3E5B-40F6-A396-55CA8D1E25BC}" destId="{C54A212C-60D7-47E4-B0A8-50087D09B997}" srcOrd="3" destOrd="0" presId="urn:microsoft.com/office/officeart/2005/8/layout/orgChart1"/>
    <dgm:cxn modelId="{4CBE9E66-FDE5-4EE4-9802-D4FC6A4F7314}" type="presParOf" srcId="{C54A212C-60D7-47E4-B0A8-50087D09B997}" destId="{8C742F81-ABD2-40D6-A77A-6B6628478B7E}" srcOrd="0" destOrd="0" presId="urn:microsoft.com/office/officeart/2005/8/layout/orgChart1"/>
    <dgm:cxn modelId="{A7079E25-7218-4E7A-85A4-BE6DA4CDEF70}" type="presParOf" srcId="{8C742F81-ABD2-40D6-A77A-6B6628478B7E}" destId="{2A4FDEF6-C7F7-438A-8F48-11220AB3A543}" srcOrd="0" destOrd="0" presId="urn:microsoft.com/office/officeart/2005/8/layout/orgChart1"/>
    <dgm:cxn modelId="{B3394559-6BA6-4B1E-8A70-B998888A380D}" type="presParOf" srcId="{8C742F81-ABD2-40D6-A77A-6B6628478B7E}" destId="{3FC233C7-F71B-4276-BF5F-2B6DAED18537}" srcOrd="1" destOrd="0" presId="urn:microsoft.com/office/officeart/2005/8/layout/orgChart1"/>
    <dgm:cxn modelId="{8B70C884-4AB3-4958-9325-47FD898C4AAC}" type="presParOf" srcId="{C54A212C-60D7-47E4-B0A8-50087D09B997}" destId="{89466108-3708-4C7E-9C5B-FFC880EEACC4}" srcOrd="1" destOrd="0" presId="urn:microsoft.com/office/officeart/2005/8/layout/orgChart1"/>
    <dgm:cxn modelId="{2AAD02D4-4775-4676-A1DF-CB86F7CDEED1}" type="presParOf" srcId="{C54A212C-60D7-47E4-B0A8-50087D09B997}" destId="{E433F5D8-F739-4E80-A659-DD5994A777E6}" srcOrd="2" destOrd="0" presId="urn:microsoft.com/office/officeart/2005/8/layout/orgChart1"/>
    <dgm:cxn modelId="{5A95EE7D-5692-4AA8-B010-5CAD4A18A61F}" type="presParOf" srcId="{351868E2-3E5B-40F6-A396-55CA8D1E25BC}" destId="{86194DC2-BF73-4626-B3B2-2E0E2095A368}" srcOrd="4" destOrd="0" presId="urn:microsoft.com/office/officeart/2005/8/layout/orgChart1"/>
    <dgm:cxn modelId="{C2E6FF48-4D2B-4303-9E8E-F885EAB02BE5}" type="presParOf" srcId="{351868E2-3E5B-40F6-A396-55CA8D1E25BC}" destId="{BAED61E3-65B8-4F9B-A55E-CED19DAD619F}" srcOrd="5" destOrd="0" presId="urn:microsoft.com/office/officeart/2005/8/layout/orgChart1"/>
    <dgm:cxn modelId="{29A90990-B7A2-416E-9ADA-FFFC1B789C08}" type="presParOf" srcId="{BAED61E3-65B8-4F9B-A55E-CED19DAD619F}" destId="{4AFBF5DE-342D-416F-A79E-529BC026AB1F}" srcOrd="0" destOrd="0" presId="urn:microsoft.com/office/officeart/2005/8/layout/orgChart1"/>
    <dgm:cxn modelId="{66E55B85-1B42-4CB4-A28D-98BBAA00DA5A}" type="presParOf" srcId="{4AFBF5DE-342D-416F-A79E-529BC026AB1F}" destId="{503898F2-9783-4FB5-A263-117C0FE99A43}" srcOrd="0" destOrd="0" presId="urn:microsoft.com/office/officeart/2005/8/layout/orgChart1"/>
    <dgm:cxn modelId="{057AA43A-75A2-492A-9C5D-11D679129DB4}" type="presParOf" srcId="{4AFBF5DE-342D-416F-A79E-529BC026AB1F}" destId="{B3C5B114-2D77-4912-89FE-F149E07DE112}" srcOrd="1" destOrd="0" presId="urn:microsoft.com/office/officeart/2005/8/layout/orgChart1"/>
    <dgm:cxn modelId="{6D916042-EB51-4CD6-AB3C-7F61ECB53DE0}" type="presParOf" srcId="{BAED61E3-65B8-4F9B-A55E-CED19DAD619F}" destId="{7B035956-6205-4BDD-B159-A66E2C201691}" srcOrd="1" destOrd="0" presId="urn:microsoft.com/office/officeart/2005/8/layout/orgChart1"/>
    <dgm:cxn modelId="{DCE97FA1-32CE-47B5-AED1-90C830B9AD69}" type="presParOf" srcId="{BAED61E3-65B8-4F9B-A55E-CED19DAD619F}" destId="{E39A1874-CA3B-4C4A-8D5B-15190B83CC97}" srcOrd="2" destOrd="0" presId="urn:microsoft.com/office/officeart/2005/8/layout/orgChart1"/>
    <dgm:cxn modelId="{1C17169C-D599-4B81-A8F8-592F1C1A6E0A}" type="presParOf" srcId="{351868E2-3E5B-40F6-A396-55CA8D1E25BC}" destId="{2E463DA3-CED8-46F7-B6F5-09C968BFA7A6}" srcOrd="6" destOrd="0" presId="urn:microsoft.com/office/officeart/2005/8/layout/orgChart1"/>
    <dgm:cxn modelId="{0EFF979C-FA24-4C41-918B-F92102035EE8}" type="presParOf" srcId="{351868E2-3E5B-40F6-A396-55CA8D1E25BC}" destId="{BE91B3CF-F563-4CFB-B81F-2E841D60C534}" srcOrd="7" destOrd="0" presId="urn:microsoft.com/office/officeart/2005/8/layout/orgChart1"/>
    <dgm:cxn modelId="{4EF96073-79CD-483B-8995-963B6D4BB314}" type="presParOf" srcId="{BE91B3CF-F563-4CFB-B81F-2E841D60C534}" destId="{56B40130-D477-4D7B-B695-0128B509DD6A}" srcOrd="0" destOrd="0" presId="urn:microsoft.com/office/officeart/2005/8/layout/orgChart1"/>
    <dgm:cxn modelId="{EF3C67F0-246C-4349-8FC5-762741A6A42D}" type="presParOf" srcId="{56B40130-D477-4D7B-B695-0128B509DD6A}" destId="{A0F8866A-BEEB-43AD-8C11-B4B9A83AF627}" srcOrd="0" destOrd="0" presId="urn:microsoft.com/office/officeart/2005/8/layout/orgChart1"/>
    <dgm:cxn modelId="{A7E7DEF2-7E3F-4B61-A046-E4E244C71276}" type="presParOf" srcId="{56B40130-D477-4D7B-B695-0128B509DD6A}" destId="{DC2E1B1A-A2C1-489A-9655-11E312228F1C}" srcOrd="1" destOrd="0" presId="urn:microsoft.com/office/officeart/2005/8/layout/orgChart1"/>
    <dgm:cxn modelId="{E4663A56-6BBA-464C-90B5-C081DB31EFDB}" type="presParOf" srcId="{BE91B3CF-F563-4CFB-B81F-2E841D60C534}" destId="{495FE84D-93F2-4041-98EE-D207D6A32148}" srcOrd="1" destOrd="0" presId="urn:microsoft.com/office/officeart/2005/8/layout/orgChart1"/>
    <dgm:cxn modelId="{CFC4D1B7-3772-4160-BCD1-0333CBCE0541}" type="presParOf" srcId="{BE91B3CF-F563-4CFB-B81F-2E841D60C534}" destId="{5B1B4C9B-3E51-496A-B6AC-02ED972507AB}" srcOrd="2" destOrd="0" presId="urn:microsoft.com/office/officeart/2005/8/layout/orgChart1"/>
    <dgm:cxn modelId="{576A5707-400A-44F7-9484-64AD779070B4}" type="presParOf" srcId="{351868E2-3E5B-40F6-A396-55CA8D1E25BC}" destId="{B260CEB7-A9CD-4B39-92A6-7D60329A71A0}" srcOrd="8" destOrd="0" presId="urn:microsoft.com/office/officeart/2005/8/layout/orgChart1"/>
    <dgm:cxn modelId="{C5B5AD02-C0AA-46EE-B83B-FF62D9049095}" type="presParOf" srcId="{351868E2-3E5B-40F6-A396-55CA8D1E25BC}" destId="{6B950623-E669-4B19-9CEE-1FD284BE0E48}" srcOrd="9" destOrd="0" presId="urn:microsoft.com/office/officeart/2005/8/layout/orgChart1"/>
    <dgm:cxn modelId="{27FCA376-5A54-4903-830F-8B810CFD1C7B}" type="presParOf" srcId="{6B950623-E669-4B19-9CEE-1FD284BE0E48}" destId="{3EFC2317-0B02-4967-8A62-0F1B0033782C}" srcOrd="0" destOrd="0" presId="urn:microsoft.com/office/officeart/2005/8/layout/orgChart1"/>
    <dgm:cxn modelId="{45DF367E-76D7-487D-BC5F-8F3D4C908164}" type="presParOf" srcId="{3EFC2317-0B02-4967-8A62-0F1B0033782C}" destId="{7F46D64C-04C4-4534-8165-DBFF65C089B0}" srcOrd="0" destOrd="0" presId="urn:microsoft.com/office/officeart/2005/8/layout/orgChart1"/>
    <dgm:cxn modelId="{6062C7ED-B653-4F82-9646-8B1C5F60E83B}" type="presParOf" srcId="{3EFC2317-0B02-4967-8A62-0F1B0033782C}" destId="{E156F149-663E-47EF-9E93-BC539EE8CA62}" srcOrd="1" destOrd="0" presId="urn:microsoft.com/office/officeart/2005/8/layout/orgChart1"/>
    <dgm:cxn modelId="{2354C5EA-1B17-4758-A9AD-223B6B0C9585}" type="presParOf" srcId="{6B950623-E669-4B19-9CEE-1FD284BE0E48}" destId="{4BFAAD8F-29C7-404D-B40C-5C9732611B7B}" srcOrd="1" destOrd="0" presId="urn:microsoft.com/office/officeart/2005/8/layout/orgChart1"/>
    <dgm:cxn modelId="{82D5D21B-1B40-44F1-B9D0-282BFB5FC99C}" type="presParOf" srcId="{6B950623-E669-4B19-9CEE-1FD284BE0E48}" destId="{4A49FABE-E939-4254-9A61-31493637B2F0}" srcOrd="2" destOrd="0" presId="urn:microsoft.com/office/officeart/2005/8/layout/orgChart1"/>
    <dgm:cxn modelId="{D930FB0E-0B6B-4E69-8D45-DBF2C568FB3E}" type="presParOf" srcId="{351868E2-3E5B-40F6-A396-55CA8D1E25BC}" destId="{DABCCFD7-19CC-4D87-A0F2-FDCCF6C5719E}" srcOrd="10" destOrd="0" presId="urn:microsoft.com/office/officeart/2005/8/layout/orgChart1"/>
    <dgm:cxn modelId="{05CD0300-ABC9-4888-B7EA-78BBE2D8657B}" type="presParOf" srcId="{351868E2-3E5B-40F6-A396-55CA8D1E25BC}" destId="{85EDF4C4-AE76-479A-B7FD-C6A33B7B7495}" srcOrd="11" destOrd="0" presId="urn:microsoft.com/office/officeart/2005/8/layout/orgChart1"/>
    <dgm:cxn modelId="{2D4A5155-4B09-4B91-8622-5E290926B5AA}" type="presParOf" srcId="{85EDF4C4-AE76-479A-B7FD-C6A33B7B7495}" destId="{0C758436-8E81-4017-B3AD-95C43C5795FA}" srcOrd="0" destOrd="0" presId="urn:microsoft.com/office/officeart/2005/8/layout/orgChart1"/>
    <dgm:cxn modelId="{640BF157-F929-4DBF-A209-52D17195BD50}" type="presParOf" srcId="{0C758436-8E81-4017-B3AD-95C43C5795FA}" destId="{9D49281E-F1ED-48A0-A45E-649977BA197F}" srcOrd="0" destOrd="0" presId="urn:microsoft.com/office/officeart/2005/8/layout/orgChart1"/>
    <dgm:cxn modelId="{4A419D4D-B210-46B3-B4E1-A31E348BEEBE}" type="presParOf" srcId="{0C758436-8E81-4017-B3AD-95C43C5795FA}" destId="{F8A3FB86-0D4C-4B0A-9E5B-8A92BDB73764}" srcOrd="1" destOrd="0" presId="urn:microsoft.com/office/officeart/2005/8/layout/orgChart1"/>
    <dgm:cxn modelId="{FC42B3C7-1C44-4513-AFF5-CCF31E3983FC}" type="presParOf" srcId="{85EDF4C4-AE76-479A-B7FD-C6A33B7B7495}" destId="{EEB438CD-DA58-4CA2-B95F-855B1028B39D}" srcOrd="1" destOrd="0" presId="urn:microsoft.com/office/officeart/2005/8/layout/orgChart1"/>
    <dgm:cxn modelId="{C1A27396-8956-405C-B6F4-1072AF3A83F9}" type="presParOf" srcId="{85EDF4C4-AE76-479A-B7FD-C6A33B7B7495}" destId="{F6B1F6E8-C300-42C3-B745-0CF8805A880E}" srcOrd="2" destOrd="0" presId="urn:microsoft.com/office/officeart/2005/8/layout/orgChart1"/>
    <dgm:cxn modelId="{A794F2AD-1A1E-4F0A-A2BC-26C4468593B7}" type="presParOf" srcId="{94F2C4EB-2A57-448D-83ED-5C2F71D0F8FB}" destId="{E6AEFB01-7271-4560-9D56-F199B1B4160F}" srcOrd="2" destOrd="0" presId="urn:microsoft.com/office/officeart/2005/8/layout/orgChart1"/>
    <dgm:cxn modelId="{7F0DBE98-D442-49FD-A304-8D8449C02559}" type="presParOf" srcId="{36BA6588-2A51-4FAB-A060-20EFD0606976}" destId="{DBAD81F0-37E3-449E-AAD2-198A8B2D5057}" srcOrd="8" destOrd="0" presId="urn:microsoft.com/office/officeart/2005/8/layout/orgChart1"/>
    <dgm:cxn modelId="{3E0B65AE-D716-4A06-81B2-AE410E54A0E2}" type="presParOf" srcId="{36BA6588-2A51-4FAB-A060-20EFD0606976}" destId="{5154FCAC-1096-45A2-83ED-D658A4838019}" srcOrd="9" destOrd="0" presId="urn:microsoft.com/office/officeart/2005/8/layout/orgChart1"/>
    <dgm:cxn modelId="{D7C186D6-3FDD-407C-9870-88BAD3A3C1B3}" type="presParOf" srcId="{5154FCAC-1096-45A2-83ED-D658A4838019}" destId="{5A1336B3-7520-4858-B4AA-8372A9A86D91}" srcOrd="0" destOrd="0" presId="urn:microsoft.com/office/officeart/2005/8/layout/orgChart1"/>
    <dgm:cxn modelId="{CFDEE00A-BDCC-45F7-8975-42B882C20479}" type="presParOf" srcId="{5A1336B3-7520-4858-B4AA-8372A9A86D91}" destId="{2C884C7F-4977-4F89-AE95-A5013FDA5D6F}" srcOrd="0" destOrd="0" presId="urn:microsoft.com/office/officeart/2005/8/layout/orgChart1"/>
    <dgm:cxn modelId="{C2C24318-80C5-459B-9720-A07D8EF97AFF}" type="presParOf" srcId="{5A1336B3-7520-4858-B4AA-8372A9A86D91}" destId="{C7E5F37A-B46C-4F86-8ECD-BB7B4502B874}" srcOrd="1" destOrd="0" presId="urn:microsoft.com/office/officeart/2005/8/layout/orgChart1"/>
    <dgm:cxn modelId="{2F564C02-227A-468F-8C00-01A71025BCEC}" type="presParOf" srcId="{5154FCAC-1096-45A2-83ED-D658A4838019}" destId="{D7B35EEC-C555-4F58-9F94-8FFC0D816529}" srcOrd="1" destOrd="0" presId="urn:microsoft.com/office/officeart/2005/8/layout/orgChart1"/>
    <dgm:cxn modelId="{CFA378A3-C8F1-4F4F-9751-0DBAB0C93111}" type="presParOf" srcId="{5154FCAC-1096-45A2-83ED-D658A4838019}" destId="{18DF479B-9420-4593-A2A0-5D5663B26170}" srcOrd="2" destOrd="0" presId="urn:microsoft.com/office/officeart/2005/8/layout/orgChart1"/>
    <dgm:cxn modelId="{2B319EF5-6153-4FB2-9BAE-2A60FB824B89}" type="presParOf" srcId="{6EC9D689-DF63-4E0F-B98F-FB783835EB8C}" destId="{B9F5D8FD-47EB-4145-A717-C1F1F8796461}" srcOrd="2" destOrd="0" presId="urn:microsoft.com/office/officeart/2005/8/layout/orgChart1"/>
    <dgm:cxn modelId="{AC6D13D7-4E50-4E4A-B469-E3FE10C2DDD9}" type="presParOf" srcId="{B9F5D8FD-47EB-4145-A717-C1F1F8796461}" destId="{73CE09F4-312D-4FEB-A004-0D00753BCA40}" srcOrd="0" destOrd="0" presId="urn:microsoft.com/office/officeart/2005/8/layout/orgChart1"/>
    <dgm:cxn modelId="{BEAE9E5F-41AF-4012-A949-4AA574E801BF}" type="presParOf" srcId="{B9F5D8FD-47EB-4145-A717-C1F1F8796461}" destId="{6A831039-019D-4ECF-BC14-D949D1022C76}" srcOrd="1" destOrd="0" presId="urn:microsoft.com/office/officeart/2005/8/layout/orgChart1"/>
    <dgm:cxn modelId="{77F6B671-180D-4820-A1DD-A8342ADBC1F2}" type="presParOf" srcId="{6A831039-019D-4ECF-BC14-D949D1022C76}" destId="{F021ADA9-F7BA-4E8E-88A7-7A65CC48EB01}" srcOrd="0" destOrd="0" presId="urn:microsoft.com/office/officeart/2005/8/layout/orgChart1"/>
    <dgm:cxn modelId="{24B03B15-D0AB-4862-A572-59B8DC163731}" type="presParOf" srcId="{F021ADA9-F7BA-4E8E-88A7-7A65CC48EB01}" destId="{00E4791E-F840-44D7-AE6D-607670417572}" srcOrd="0" destOrd="0" presId="urn:microsoft.com/office/officeart/2005/8/layout/orgChart1"/>
    <dgm:cxn modelId="{FCFC13EF-BB5D-4783-8608-D964FC97270D}" type="presParOf" srcId="{F021ADA9-F7BA-4E8E-88A7-7A65CC48EB01}" destId="{FACF9C1A-8971-4BAC-8379-3F8B45686D6B}" srcOrd="1" destOrd="0" presId="urn:microsoft.com/office/officeart/2005/8/layout/orgChart1"/>
    <dgm:cxn modelId="{A8AF600F-1AF2-42F7-ACE3-A16FCA53A96C}" type="presParOf" srcId="{6A831039-019D-4ECF-BC14-D949D1022C76}" destId="{DA6819BA-D4A7-4A36-BB3C-B71EEDB2861F}" srcOrd="1" destOrd="0" presId="urn:microsoft.com/office/officeart/2005/8/layout/orgChart1"/>
    <dgm:cxn modelId="{7F014ADE-0EAE-43C6-9BCB-A4DCB2ACA8A1}" type="presParOf" srcId="{6A831039-019D-4ECF-BC14-D949D1022C76}" destId="{3FD9A6BD-148C-45C8-9860-006E4BF74C56}" srcOrd="2" destOrd="0" presId="urn:microsoft.com/office/officeart/2005/8/layout/orgChart1"/>
    <dgm:cxn modelId="{21ED01A8-4D9D-472B-BBC4-3ADE98AC37CD}" type="presParOf" srcId="{B0A29143-5A27-41E4-9EE1-5BA9C255CF95}" destId="{11BF4D6D-C9EA-43D4-97F7-D07994DF65B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E09F4-312D-4FEB-A004-0D00753BCA40}">
      <dsp:nvSpPr>
        <dsp:cNvPr id="0" name=""/>
        <dsp:cNvSpPr/>
      </dsp:nvSpPr>
      <dsp:spPr>
        <a:xfrm>
          <a:off x="4927082" y="1675771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422377"/>
              </a:lnTo>
              <a:lnTo>
                <a:pt x="0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D81F0-37E3-449E-AAD2-198A8B2D5057}">
      <dsp:nvSpPr>
        <dsp:cNvPr id="0" name=""/>
        <dsp:cNvSpPr/>
      </dsp:nvSpPr>
      <dsp:spPr>
        <a:xfrm>
          <a:off x="5023495" y="1675771"/>
          <a:ext cx="4003403" cy="844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8342"/>
              </a:lnTo>
              <a:lnTo>
                <a:pt x="4003403" y="748342"/>
              </a:lnTo>
              <a:lnTo>
                <a:pt x="4003403" y="84475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CCFD7-19CC-4D87-A0F2-FDCCF6C5719E}">
      <dsp:nvSpPr>
        <dsp:cNvPr id="0" name=""/>
        <dsp:cNvSpPr/>
      </dsp:nvSpPr>
      <dsp:spPr>
        <a:xfrm>
          <a:off x="7915862" y="2979632"/>
          <a:ext cx="96412" cy="1726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6238"/>
              </a:lnTo>
              <a:lnTo>
                <a:pt x="96412" y="172623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0CEB7-A9CD-4B39-92A6-7D60329A71A0}">
      <dsp:nvSpPr>
        <dsp:cNvPr id="0" name=""/>
        <dsp:cNvSpPr/>
      </dsp:nvSpPr>
      <dsp:spPr>
        <a:xfrm>
          <a:off x="7819450" y="2979632"/>
          <a:ext cx="96412" cy="1726238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1726238"/>
              </a:lnTo>
              <a:lnTo>
                <a:pt x="0" y="172623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63DA3-CED8-46F7-B6F5-09C968BFA7A6}">
      <dsp:nvSpPr>
        <dsp:cNvPr id="0" name=""/>
        <dsp:cNvSpPr/>
      </dsp:nvSpPr>
      <dsp:spPr>
        <a:xfrm>
          <a:off x="7915862" y="2979632"/>
          <a:ext cx="96412" cy="1074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4307"/>
              </a:lnTo>
              <a:lnTo>
                <a:pt x="96412" y="107430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94DC2-BF73-4626-B3B2-2E0E2095A368}">
      <dsp:nvSpPr>
        <dsp:cNvPr id="0" name=""/>
        <dsp:cNvSpPr/>
      </dsp:nvSpPr>
      <dsp:spPr>
        <a:xfrm>
          <a:off x="7819450" y="2979632"/>
          <a:ext cx="96412" cy="107430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1074307"/>
              </a:lnTo>
              <a:lnTo>
                <a:pt x="0" y="107430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6EB46E-6D8E-4F18-82F7-2ED4E3DC10DA}">
      <dsp:nvSpPr>
        <dsp:cNvPr id="0" name=""/>
        <dsp:cNvSpPr/>
      </dsp:nvSpPr>
      <dsp:spPr>
        <a:xfrm>
          <a:off x="7915862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377"/>
              </a:lnTo>
              <a:lnTo>
                <a:pt x="96412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924AD-5BA3-466E-9967-D6724032391A}">
      <dsp:nvSpPr>
        <dsp:cNvPr id="0" name=""/>
        <dsp:cNvSpPr/>
      </dsp:nvSpPr>
      <dsp:spPr>
        <a:xfrm>
          <a:off x="7819450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422377"/>
              </a:lnTo>
              <a:lnTo>
                <a:pt x="0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15EAF-F645-476E-A1CD-64857519199A}">
      <dsp:nvSpPr>
        <dsp:cNvPr id="0" name=""/>
        <dsp:cNvSpPr/>
      </dsp:nvSpPr>
      <dsp:spPr>
        <a:xfrm>
          <a:off x="5023495" y="1675771"/>
          <a:ext cx="2892367" cy="844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8342"/>
              </a:lnTo>
              <a:lnTo>
                <a:pt x="2892367" y="748342"/>
              </a:lnTo>
              <a:lnTo>
                <a:pt x="2892367" y="84475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E7322-93D6-4310-A77E-09FC30C71BAB}">
      <dsp:nvSpPr>
        <dsp:cNvPr id="0" name=""/>
        <dsp:cNvSpPr/>
      </dsp:nvSpPr>
      <dsp:spPr>
        <a:xfrm>
          <a:off x="5693789" y="2979632"/>
          <a:ext cx="96412" cy="1726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6238"/>
              </a:lnTo>
              <a:lnTo>
                <a:pt x="96412" y="172623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6CD965-8D3A-4D81-94C5-FA6A61822320}">
      <dsp:nvSpPr>
        <dsp:cNvPr id="0" name=""/>
        <dsp:cNvSpPr/>
      </dsp:nvSpPr>
      <dsp:spPr>
        <a:xfrm>
          <a:off x="5597377" y="2979632"/>
          <a:ext cx="96412" cy="1726238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1726238"/>
              </a:lnTo>
              <a:lnTo>
                <a:pt x="0" y="172623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1C14C-5DA2-4AB6-8EC2-3E049AF3078B}">
      <dsp:nvSpPr>
        <dsp:cNvPr id="0" name=""/>
        <dsp:cNvSpPr/>
      </dsp:nvSpPr>
      <dsp:spPr>
        <a:xfrm>
          <a:off x="5693789" y="2979632"/>
          <a:ext cx="96412" cy="1074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4307"/>
              </a:lnTo>
              <a:lnTo>
                <a:pt x="96412" y="107430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C0114-AADF-48C0-B8E4-FD85039896F1}">
      <dsp:nvSpPr>
        <dsp:cNvPr id="0" name=""/>
        <dsp:cNvSpPr/>
      </dsp:nvSpPr>
      <dsp:spPr>
        <a:xfrm>
          <a:off x="5597377" y="2979632"/>
          <a:ext cx="96412" cy="107430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1074307"/>
              </a:lnTo>
              <a:lnTo>
                <a:pt x="0" y="107430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6AE30-D139-4C57-9FB7-B82AF8D786F0}">
      <dsp:nvSpPr>
        <dsp:cNvPr id="0" name=""/>
        <dsp:cNvSpPr/>
      </dsp:nvSpPr>
      <dsp:spPr>
        <a:xfrm>
          <a:off x="5693789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377"/>
              </a:lnTo>
              <a:lnTo>
                <a:pt x="96412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CACA8C-B297-4509-B44A-C4B1C074BD5B}">
      <dsp:nvSpPr>
        <dsp:cNvPr id="0" name=""/>
        <dsp:cNvSpPr/>
      </dsp:nvSpPr>
      <dsp:spPr>
        <a:xfrm>
          <a:off x="5597377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422377"/>
              </a:lnTo>
              <a:lnTo>
                <a:pt x="0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899332-13C6-4CFE-B922-F335B00A873D}">
      <dsp:nvSpPr>
        <dsp:cNvPr id="0" name=""/>
        <dsp:cNvSpPr/>
      </dsp:nvSpPr>
      <dsp:spPr>
        <a:xfrm>
          <a:off x="5023495" y="1675771"/>
          <a:ext cx="670294" cy="844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8342"/>
              </a:lnTo>
              <a:lnTo>
                <a:pt x="670294" y="748342"/>
              </a:lnTo>
              <a:lnTo>
                <a:pt x="670294" y="84475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4ECDE-D492-4B48-8E6C-2B4518F19C77}">
      <dsp:nvSpPr>
        <dsp:cNvPr id="0" name=""/>
        <dsp:cNvSpPr/>
      </dsp:nvSpPr>
      <dsp:spPr>
        <a:xfrm>
          <a:off x="3242164" y="2979632"/>
          <a:ext cx="96412" cy="1726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6238"/>
              </a:lnTo>
              <a:lnTo>
                <a:pt x="96412" y="172623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5ACA1-3081-4FD5-BA57-4A2EC6FA9B56}">
      <dsp:nvSpPr>
        <dsp:cNvPr id="0" name=""/>
        <dsp:cNvSpPr/>
      </dsp:nvSpPr>
      <dsp:spPr>
        <a:xfrm>
          <a:off x="3145751" y="2979632"/>
          <a:ext cx="96412" cy="1726238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1726238"/>
              </a:lnTo>
              <a:lnTo>
                <a:pt x="0" y="172623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1C000E-8B3B-4DE4-B277-5E39C255576D}">
      <dsp:nvSpPr>
        <dsp:cNvPr id="0" name=""/>
        <dsp:cNvSpPr/>
      </dsp:nvSpPr>
      <dsp:spPr>
        <a:xfrm>
          <a:off x="3430397" y="3631562"/>
          <a:ext cx="137731" cy="422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377"/>
              </a:lnTo>
              <a:lnTo>
                <a:pt x="137731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F6D415-8FFA-42CF-9C21-54CE53685A19}">
      <dsp:nvSpPr>
        <dsp:cNvPr id="0" name=""/>
        <dsp:cNvSpPr/>
      </dsp:nvSpPr>
      <dsp:spPr>
        <a:xfrm>
          <a:off x="3242164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377"/>
              </a:lnTo>
              <a:lnTo>
                <a:pt x="96412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7B825-5CC7-4D79-8922-914DFDA408C8}">
      <dsp:nvSpPr>
        <dsp:cNvPr id="0" name=""/>
        <dsp:cNvSpPr/>
      </dsp:nvSpPr>
      <dsp:spPr>
        <a:xfrm>
          <a:off x="3145751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422377"/>
              </a:lnTo>
              <a:lnTo>
                <a:pt x="0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94A80-DE84-44F5-8AA4-74C8D00ED848}">
      <dsp:nvSpPr>
        <dsp:cNvPr id="0" name=""/>
        <dsp:cNvSpPr/>
      </dsp:nvSpPr>
      <dsp:spPr>
        <a:xfrm>
          <a:off x="3242164" y="1675771"/>
          <a:ext cx="1781331" cy="844754"/>
        </a:xfrm>
        <a:custGeom>
          <a:avLst/>
          <a:gdLst/>
          <a:ahLst/>
          <a:cxnLst/>
          <a:rect l="0" t="0" r="0" b="0"/>
          <a:pathLst>
            <a:path>
              <a:moveTo>
                <a:pt x="1781331" y="0"/>
              </a:moveTo>
              <a:lnTo>
                <a:pt x="1781331" y="748342"/>
              </a:lnTo>
              <a:lnTo>
                <a:pt x="0" y="748342"/>
              </a:lnTo>
              <a:lnTo>
                <a:pt x="0" y="84475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99E7C-9A60-4A52-86FE-5800504E56C8}">
      <dsp:nvSpPr>
        <dsp:cNvPr id="0" name=""/>
        <dsp:cNvSpPr/>
      </dsp:nvSpPr>
      <dsp:spPr>
        <a:xfrm>
          <a:off x="1020091" y="2979632"/>
          <a:ext cx="96412" cy="1074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4307"/>
              </a:lnTo>
              <a:lnTo>
                <a:pt x="96412" y="107430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1E657A-CC48-4368-A374-2269EC721419}">
      <dsp:nvSpPr>
        <dsp:cNvPr id="0" name=""/>
        <dsp:cNvSpPr/>
      </dsp:nvSpPr>
      <dsp:spPr>
        <a:xfrm>
          <a:off x="923679" y="2979632"/>
          <a:ext cx="96412" cy="107430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1074307"/>
              </a:lnTo>
              <a:lnTo>
                <a:pt x="0" y="107430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31465-33A3-4D46-A63A-0EA5BF0DE044}">
      <dsp:nvSpPr>
        <dsp:cNvPr id="0" name=""/>
        <dsp:cNvSpPr/>
      </dsp:nvSpPr>
      <dsp:spPr>
        <a:xfrm>
          <a:off x="1020091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377"/>
              </a:lnTo>
              <a:lnTo>
                <a:pt x="96412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10EE0E-9B23-4F6D-994A-C781FBE14774}">
      <dsp:nvSpPr>
        <dsp:cNvPr id="0" name=""/>
        <dsp:cNvSpPr/>
      </dsp:nvSpPr>
      <dsp:spPr>
        <a:xfrm>
          <a:off x="923679" y="2979632"/>
          <a:ext cx="96412" cy="422377"/>
        </a:xfrm>
        <a:custGeom>
          <a:avLst/>
          <a:gdLst/>
          <a:ahLst/>
          <a:cxnLst/>
          <a:rect l="0" t="0" r="0" b="0"/>
          <a:pathLst>
            <a:path>
              <a:moveTo>
                <a:pt x="96412" y="0"/>
              </a:moveTo>
              <a:lnTo>
                <a:pt x="96412" y="422377"/>
              </a:lnTo>
              <a:lnTo>
                <a:pt x="0" y="4223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19E88-54B9-42D8-A195-5DDEE2505FA2}">
      <dsp:nvSpPr>
        <dsp:cNvPr id="0" name=""/>
        <dsp:cNvSpPr/>
      </dsp:nvSpPr>
      <dsp:spPr>
        <a:xfrm>
          <a:off x="1020091" y="1675771"/>
          <a:ext cx="4003403" cy="844754"/>
        </a:xfrm>
        <a:custGeom>
          <a:avLst/>
          <a:gdLst/>
          <a:ahLst/>
          <a:cxnLst/>
          <a:rect l="0" t="0" r="0" b="0"/>
          <a:pathLst>
            <a:path>
              <a:moveTo>
                <a:pt x="4003403" y="0"/>
              </a:moveTo>
              <a:lnTo>
                <a:pt x="4003403" y="748342"/>
              </a:lnTo>
              <a:lnTo>
                <a:pt x="0" y="748342"/>
              </a:lnTo>
              <a:lnTo>
                <a:pt x="0" y="84475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9B0DF-AC3D-4016-8251-CD86C5366FEB}">
      <dsp:nvSpPr>
        <dsp:cNvPr id="0" name=""/>
        <dsp:cNvSpPr/>
      </dsp:nvSpPr>
      <dsp:spPr>
        <a:xfrm>
          <a:off x="4977775" y="1023841"/>
          <a:ext cx="91440" cy="1928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2824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D9AEB-4600-4EB6-81E4-8EFFBAFF9296}">
      <dsp:nvSpPr>
        <dsp:cNvPr id="0" name=""/>
        <dsp:cNvSpPr/>
      </dsp:nvSpPr>
      <dsp:spPr>
        <a:xfrm>
          <a:off x="4564389" y="564735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Angela King Taylor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Vice Chancellor of Student Affairs</a:t>
          </a:r>
        </a:p>
      </dsp:txBody>
      <dsp:txXfrm>
        <a:off x="4564389" y="564735"/>
        <a:ext cx="918211" cy="459105"/>
      </dsp:txXfrm>
    </dsp:sp>
    <dsp:sp modelId="{5F09ED59-E415-488E-A317-834FD4EFF060}">
      <dsp:nvSpPr>
        <dsp:cNvPr id="0" name=""/>
        <dsp:cNvSpPr/>
      </dsp:nvSpPr>
      <dsp:spPr>
        <a:xfrm>
          <a:off x="4564389" y="1216665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Jamie Shutter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Executive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Health &amp; Well-being</a:t>
          </a:r>
        </a:p>
      </dsp:txBody>
      <dsp:txXfrm>
        <a:off x="4564389" y="1216665"/>
        <a:ext cx="918211" cy="459105"/>
      </dsp:txXfrm>
    </dsp:sp>
    <dsp:sp modelId="{BC9E748D-05BD-418C-AF97-8A664F07E01B}">
      <dsp:nvSpPr>
        <dsp:cNvPr id="0" name=""/>
        <dsp:cNvSpPr/>
      </dsp:nvSpPr>
      <dsp:spPr>
        <a:xfrm>
          <a:off x="560985" y="252052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Blair Mitchell, MHA </a:t>
          </a:r>
          <a:r>
            <a:rPr lang="en-US" sz="600" kern="1200" dirty="0">
              <a:latin typeface="Satoshi" pitchFamily="50" charset="0"/>
            </a:rPr>
            <a:t>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Health Center</a:t>
          </a:r>
        </a:p>
      </dsp:txBody>
      <dsp:txXfrm>
        <a:off x="560985" y="2520526"/>
        <a:ext cx="918211" cy="459105"/>
      </dsp:txXfrm>
    </dsp:sp>
    <dsp:sp modelId="{45E2739F-584C-4892-AE2C-2E8E24AD6EEA}">
      <dsp:nvSpPr>
        <dsp:cNvPr id="0" name=""/>
        <dsp:cNvSpPr/>
      </dsp:nvSpPr>
      <dsp:spPr>
        <a:xfrm>
          <a:off x="5467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VACANT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Executive Assistant</a:t>
          </a:r>
        </a:p>
      </dsp:txBody>
      <dsp:txXfrm>
        <a:off x="5467" y="3172456"/>
        <a:ext cx="918211" cy="459105"/>
      </dsp:txXfrm>
    </dsp:sp>
    <dsp:sp modelId="{8331A7B2-7B69-411E-9503-33C6D36A56C3}">
      <dsp:nvSpPr>
        <dsp:cNvPr id="0" name=""/>
        <dsp:cNvSpPr/>
      </dsp:nvSpPr>
      <dsp:spPr>
        <a:xfrm>
          <a:off x="1116503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Christopher Wilhelm</a:t>
          </a:r>
          <a:r>
            <a:rPr lang="en-US" sz="600" kern="1200" dirty="0">
              <a:latin typeface="Satoshi" pitchFamily="50" charset="0"/>
            </a:rPr>
            <a:t>, </a:t>
          </a:r>
          <a:r>
            <a:rPr lang="en-US" sz="600" b="1" kern="1200" dirty="0">
              <a:latin typeface="Satoshi" pitchFamily="50" charset="0"/>
            </a:rPr>
            <a:t>MD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Assistant Director, Medical Director</a:t>
          </a:r>
        </a:p>
      </dsp:txBody>
      <dsp:txXfrm>
        <a:off x="1116503" y="3172456"/>
        <a:ext cx="918211" cy="459105"/>
      </dsp:txXfrm>
    </dsp:sp>
    <dsp:sp modelId="{AF191B6D-FBA0-44F8-9BF4-2B65AA39D749}">
      <dsp:nvSpPr>
        <dsp:cNvPr id="0" name=""/>
        <dsp:cNvSpPr/>
      </dsp:nvSpPr>
      <dsp:spPr>
        <a:xfrm>
          <a:off x="5467" y="382438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Lisa Burkett, RN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Associate Director Healthcare Programs</a:t>
          </a:r>
        </a:p>
      </dsp:txBody>
      <dsp:txXfrm>
        <a:off x="5467" y="3824387"/>
        <a:ext cx="918211" cy="459105"/>
      </dsp:txXfrm>
    </dsp:sp>
    <dsp:sp modelId="{9A52082E-8235-4DCE-AB64-B3BB9BA49EED}">
      <dsp:nvSpPr>
        <dsp:cNvPr id="0" name=""/>
        <dsp:cNvSpPr/>
      </dsp:nvSpPr>
      <dsp:spPr>
        <a:xfrm>
          <a:off x="1116503" y="382438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Lisa Lane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Business Operations Associate II</a:t>
          </a:r>
        </a:p>
      </dsp:txBody>
      <dsp:txXfrm>
        <a:off x="1116503" y="3824387"/>
        <a:ext cx="918211" cy="459105"/>
      </dsp:txXfrm>
    </dsp:sp>
    <dsp:sp modelId="{B0C21A30-EB49-4441-AE92-35C23438E7AE}">
      <dsp:nvSpPr>
        <dsp:cNvPr id="0" name=""/>
        <dsp:cNvSpPr/>
      </dsp:nvSpPr>
      <dsp:spPr>
        <a:xfrm>
          <a:off x="2783058" y="252052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Christine Even, PhD </a:t>
          </a:r>
          <a:r>
            <a:rPr lang="en-US" sz="600" kern="1200" dirty="0">
              <a:latin typeface="Satoshi" pitchFamily="50" charset="0"/>
            </a:rPr>
            <a:t>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Counseling Center</a:t>
          </a:r>
        </a:p>
      </dsp:txBody>
      <dsp:txXfrm>
        <a:off x="2783058" y="2520526"/>
        <a:ext cx="918211" cy="459105"/>
      </dsp:txXfrm>
    </dsp:sp>
    <dsp:sp modelId="{B998DF70-83AA-4818-B28A-5D5C17DE5625}">
      <dsp:nvSpPr>
        <dsp:cNvPr id="0" name=""/>
        <dsp:cNvSpPr/>
      </dsp:nvSpPr>
      <dsp:spPr>
        <a:xfrm>
          <a:off x="2227539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Jenny Lybeck-Brown, PhD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Associate Director, Training Director</a:t>
          </a:r>
        </a:p>
      </dsp:txBody>
      <dsp:txXfrm>
        <a:off x="2227539" y="3172456"/>
        <a:ext cx="918211" cy="459105"/>
      </dsp:txXfrm>
    </dsp:sp>
    <dsp:sp modelId="{50F95650-BA63-4B6D-802D-18ABFC88536C}">
      <dsp:nvSpPr>
        <dsp:cNvPr id="0" name=""/>
        <dsp:cNvSpPr/>
      </dsp:nvSpPr>
      <dsp:spPr>
        <a:xfrm>
          <a:off x="3338576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Adri Molder, PhD </a:t>
          </a:r>
          <a:r>
            <a:rPr lang="en-US" sz="600" kern="1200" dirty="0">
              <a:latin typeface="Satoshi" pitchFamily="50" charset="0"/>
            </a:rPr>
            <a:t>Associate Director</a:t>
          </a:r>
          <a:r>
            <a:rPr lang="en-US" sz="600" kern="1200">
              <a:latin typeface="Satoshi" pitchFamily="50" charset="0"/>
            </a:rPr>
            <a:t>,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Clinical </a:t>
          </a:r>
          <a:r>
            <a:rPr lang="en-US" sz="600" kern="1200" dirty="0">
              <a:latin typeface="Satoshi" pitchFamily="50" charset="0"/>
            </a:rPr>
            <a:t>Services</a:t>
          </a:r>
        </a:p>
      </dsp:txBody>
      <dsp:txXfrm>
        <a:off x="3338576" y="3172456"/>
        <a:ext cx="918211" cy="459105"/>
      </dsp:txXfrm>
    </dsp:sp>
    <dsp:sp modelId="{16DE270D-5257-4280-86B7-985C28FD9C43}">
      <dsp:nvSpPr>
        <dsp:cNvPr id="0" name=""/>
        <dsp:cNvSpPr/>
      </dsp:nvSpPr>
      <dsp:spPr>
        <a:xfrm>
          <a:off x="3568129" y="382438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Brianna Fletchall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Office Supervisor</a:t>
          </a:r>
        </a:p>
      </dsp:txBody>
      <dsp:txXfrm>
        <a:off x="3568129" y="3824387"/>
        <a:ext cx="918211" cy="459105"/>
      </dsp:txXfrm>
    </dsp:sp>
    <dsp:sp modelId="{5BAC338D-6CEC-4057-B98B-0DFA8CAF248C}">
      <dsp:nvSpPr>
        <dsp:cNvPr id="0" name=""/>
        <dsp:cNvSpPr/>
      </dsp:nvSpPr>
      <dsp:spPr>
        <a:xfrm>
          <a:off x="2227539" y="447631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Chuck Burgess, PhD </a:t>
          </a:r>
          <a:r>
            <a:rPr lang="en-US" sz="600" kern="1200" dirty="0">
              <a:latin typeface="Satoshi" pitchFamily="50" charset="0"/>
            </a:rPr>
            <a:t>Assistant Director, Outreach</a:t>
          </a:r>
        </a:p>
      </dsp:txBody>
      <dsp:txXfrm>
        <a:off x="2227539" y="4476317"/>
        <a:ext cx="918211" cy="459105"/>
      </dsp:txXfrm>
    </dsp:sp>
    <dsp:sp modelId="{91F29B1F-745E-4E88-B203-55A924E542C4}">
      <dsp:nvSpPr>
        <dsp:cNvPr id="0" name=""/>
        <dsp:cNvSpPr/>
      </dsp:nvSpPr>
      <dsp:spPr>
        <a:xfrm>
          <a:off x="3338576" y="447631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Anne Meyer, PhD </a:t>
          </a:r>
          <a:r>
            <a:rPr lang="en-US" sz="600" kern="1200" dirty="0">
              <a:latin typeface="Satoshi" pitchFamily="50" charset="0"/>
            </a:rPr>
            <a:t>Assistant Director, Informatics &amp; Compliance</a:t>
          </a:r>
        </a:p>
      </dsp:txBody>
      <dsp:txXfrm>
        <a:off x="3338576" y="4476317"/>
        <a:ext cx="918211" cy="459105"/>
      </dsp:txXfrm>
    </dsp:sp>
    <dsp:sp modelId="{23256471-FB40-4AB7-B727-28231F9C26AB}">
      <dsp:nvSpPr>
        <dsp:cNvPr id="0" name=""/>
        <dsp:cNvSpPr/>
      </dsp:nvSpPr>
      <dsp:spPr>
        <a:xfrm>
          <a:off x="5234683" y="252052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Megan Jones, MPH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Associate Director Wellness Resource Center</a:t>
          </a:r>
        </a:p>
      </dsp:txBody>
      <dsp:txXfrm>
        <a:off x="5234683" y="2520526"/>
        <a:ext cx="918211" cy="459105"/>
      </dsp:txXfrm>
    </dsp:sp>
    <dsp:sp modelId="{E47FB258-939B-4D61-84D5-5FB13EAB584A}">
      <dsp:nvSpPr>
        <dsp:cNvPr id="0" name=""/>
        <dsp:cNvSpPr/>
      </dsp:nvSpPr>
      <dsp:spPr>
        <a:xfrm>
          <a:off x="4679165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Andrea Kimura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Health Educator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Well-being Specialist</a:t>
          </a:r>
        </a:p>
      </dsp:txBody>
      <dsp:txXfrm>
        <a:off x="4679165" y="3172456"/>
        <a:ext cx="918211" cy="459105"/>
      </dsp:txXfrm>
    </dsp:sp>
    <dsp:sp modelId="{F4B9A281-1891-4A1C-A794-FAB620FEA0D0}">
      <dsp:nvSpPr>
        <dsp:cNvPr id="0" name=""/>
        <dsp:cNvSpPr/>
      </dsp:nvSpPr>
      <dsp:spPr>
        <a:xfrm>
          <a:off x="5790201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Kelsie Gibler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Health Educator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Peer Coordinator</a:t>
          </a:r>
        </a:p>
      </dsp:txBody>
      <dsp:txXfrm>
        <a:off x="5790201" y="3172456"/>
        <a:ext cx="918211" cy="459105"/>
      </dsp:txXfrm>
    </dsp:sp>
    <dsp:sp modelId="{E4E7492F-699D-49F4-ABF2-D9E6775FE243}">
      <dsp:nvSpPr>
        <dsp:cNvPr id="0" name=""/>
        <dsp:cNvSpPr/>
      </dsp:nvSpPr>
      <dsp:spPr>
        <a:xfrm>
          <a:off x="4679165" y="382438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Hanna Caldwell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Health Educator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Harm Reduction Specialist</a:t>
          </a:r>
        </a:p>
      </dsp:txBody>
      <dsp:txXfrm>
        <a:off x="4679165" y="3824387"/>
        <a:ext cx="918211" cy="459105"/>
      </dsp:txXfrm>
    </dsp:sp>
    <dsp:sp modelId="{ABB744AA-232C-4607-8CE3-A81CE8DB831A}">
      <dsp:nvSpPr>
        <dsp:cNvPr id="0" name=""/>
        <dsp:cNvSpPr/>
      </dsp:nvSpPr>
      <dsp:spPr>
        <a:xfrm>
          <a:off x="5790201" y="382438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Megan Lewis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Health Educator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Alcohol &amp; Other Drug Specialist</a:t>
          </a:r>
        </a:p>
      </dsp:txBody>
      <dsp:txXfrm>
        <a:off x="5790201" y="3824387"/>
        <a:ext cx="918211" cy="459105"/>
      </dsp:txXfrm>
    </dsp:sp>
    <dsp:sp modelId="{84A46E9D-D22E-4B5C-91D5-D12AD6AA63FD}">
      <dsp:nvSpPr>
        <dsp:cNvPr id="0" name=""/>
        <dsp:cNvSpPr/>
      </dsp:nvSpPr>
      <dsp:spPr>
        <a:xfrm>
          <a:off x="4679165" y="447631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Drew Cerrone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Health Educator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Violence Prevention</a:t>
          </a:r>
        </a:p>
      </dsp:txBody>
      <dsp:txXfrm>
        <a:off x="4679165" y="4476317"/>
        <a:ext cx="918211" cy="459105"/>
      </dsp:txXfrm>
    </dsp:sp>
    <dsp:sp modelId="{4F9C2E84-B322-4E5F-97ED-591A9771561C}">
      <dsp:nvSpPr>
        <dsp:cNvPr id="0" name=""/>
        <dsp:cNvSpPr/>
      </dsp:nvSpPr>
      <dsp:spPr>
        <a:xfrm>
          <a:off x="5790201" y="447631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Brittany Hines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Health Educator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Sports Betting</a:t>
          </a:r>
        </a:p>
      </dsp:txBody>
      <dsp:txXfrm>
        <a:off x="5790201" y="4476317"/>
        <a:ext cx="918211" cy="459105"/>
      </dsp:txXfrm>
    </dsp:sp>
    <dsp:sp modelId="{096BFC22-F3C7-492D-B84C-5D5033D417F2}">
      <dsp:nvSpPr>
        <dsp:cNvPr id="0" name=""/>
        <dsp:cNvSpPr/>
      </dsp:nvSpPr>
      <dsp:spPr>
        <a:xfrm>
          <a:off x="7456756" y="252052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Joan Masters, MEd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 err="1">
              <a:latin typeface="Satoshi" pitchFamily="50" charset="0"/>
            </a:rPr>
            <a:t>MoPIP</a:t>
          </a:r>
          <a:r>
            <a:rPr lang="en-US" sz="600" kern="1200" dirty="0">
              <a:latin typeface="Satoshi" pitchFamily="50" charset="0"/>
            </a:rPr>
            <a:t> Senior Project Director</a:t>
          </a:r>
        </a:p>
      </dsp:txBody>
      <dsp:txXfrm>
        <a:off x="7456756" y="2520526"/>
        <a:ext cx="918211" cy="459105"/>
      </dsp:txXfrm>
    </dsp:sp>
    <dsp:sp modelId="{8B0342FA-98AF-4BD6-805D-7C1B76F68EED}">
      <dsp:nvSpPr>
        <dsp:cNvPr id="0" name=""/>
        <dsp:cNvSpPr/>
      </dsp:nvSpPr>
      <dsp:spPr>
        <a:xfrm>
          <a:off x="6901238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Margo Leitschuh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MO PIP Prevention &amp; Implementation Team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Lead Coordinator</a:t>
          </a:r>
        </a:p>
      </dsp:txBody>
      <dsp:txXfrm>
        <a:off x="6901238" y="3172456"/>
        <a:ext cx="918211" cy="459105"/>
      </dsp:txXfrm>
    </dsp:sp>
    <dsp:sp modelId="{2A4FDEF6-C7F7-438A-8F48-11220AB3A543}">
      <dsp:nvSpPr>
        <dsp:cNvPr id="0" name=""/>
        <dsp:cNvSpPr/>
      </dsp:nvSpPr>
      <dsp:spPr>
        <a:xfrm>
          <a:off x="8012274" y="317245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Kayleigh Greenwood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MO PIP Lead Research Coordinator</a:t>
          </a:r>
        </a:p>
      </dsp:txBody>
      <dsp:txXfrm>
        <a:off x="8012274" y="3172456"/>
        <a:ext cx="918211" cy="459105"/>
      </dsp:txXfrm>
    </dsp:sp>
    <dsp:sp modelId="{503898F2-9783-4FB5-A263-117C0FE99A43}">
      <dsp:nvSpPr>
        <dsp:cNvPr id="0" name=""/>
        <dsp:cNvSpPr/>
      </dsp:nvSpPr>
      <dsp:spPr>
        <a:xfrm>
          <a:off x="6901238" y="382438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Meg Mottola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MO PIP Research Coordinator</a:t>
          </a:r>
        </a:p>
      </dsp:txBody>
      <dsp:txXfrm>
        <a:off x="6901238" y="3824387"/>
        <a:ext cx="918211" cy="459105"/>
      </dsp:txXfrm>
    </dsp:sp>
    <dsp:sp modelId="{A0F8866A-BEEB-43AD-8C11-B4B9A83AF627}">
      <dsp:nvSpPr>
        <dsp:cNvPr id="0" name=""/>
        <dsp:cNvSpPr/>
      </dsp:nvSpPr>
      <dsp:spPr>
        <a:xfrm>
          <a:off x="8012274" y="382438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MO PIP Creative Coordinator</a:t>
          </a:r>
        </a:p>
      </dsp:txBody>
      <dsp:txXfrm>
        <a:off x="8012274" y="3824387"/>
        <a:ext cx="918211" cy="459105"/>
      </dsp:txXfrm>
    </dsp:sp>
    <dsp:sp modelId="{7F46D64C-04C4-4534-8165-DBFF65C089B0}">
      <dsp:nvSpPr>
        <dsp:cNvPr id="0" name=""/>
        <dsp:cNvSpPr/>
      </dsp:nvSpPr>
      <dsp:spPr>
        <a:xfrm>
          <a:off x="6901238" y="447631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Kate Kazlauskas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MO PIP AOD &amp; Traffic Safety Programs Coordinator</a:t>
          </a:r>
        </a:p>
      </dsp:txBody>
      <dsp:txXfrm>
        <a:off x="6901238" y="4476317"/>
        <a:ext cx="918211" cy="459105"/>
      </dsp:txXfrm>
    </dsp:sp>
    <dsp:sp modelId="{9D49281E-F1ED-48A0-A45E-649977BA197F}">
      <dsp:nvSpPr>
        <dsp:cNvPr id="0" name=""/>
        <dsp:cNvSpPr/>
      </dsp:nvSpPr>
      <dsp:spPr>
        <a:xfrm>
          <a:off x="8012274" y="4476317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Brittany Carpenter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MO PIP Tobacco Prevention Coordinator</a:t>
          </a:r>
        </a:p>
      </dsp:txBody>
      <dsp:txXfrm>
        <a:off x="8012274" y="4476317"/>
        <a:ext cx="918211" cy="459105"/>
      </dsp:txXfrm>
    </dsp:sp>
    <dsp:sp modelId="{2C884C7F-4977-4F89-AE95-A5013FDA5D6F}">
      <dsp:nvSpPr>
        <dsp:cNvPr id="0" name=""/>
        <dsp:cNvSpPr/>
      </dsp:nvSpPr>
      <dsp:spPr>
        <a:xfrm>
          <a:off x="8567792" y="252052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Assistant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RSVP Center</a:t>
          </a:r>
        </a:p>
      </dsp:txBody>
      <dsp:txXfrm>
        <a:off x="8567792" y="2520526"/>
        <a:ext cx="918211" cy="459105"/>
      </dsp:txXfrm>
    </dsp:sp>
    <dsp:sp modelId="{00E4791E-F840-44D7-AE6D-607670417572}">
      <dsp:nvSpPr>
        <dsp:cNvPr id="0" name=""/>
        <dsp:cNvSpPr/>
      </dsp:nvSpPr>
      <dsp:spPr>
        <a:xfrm>
          <a:off x="4008870" y="1868596"/>
          <a:ext cx="918211" cy="4591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Rana Post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Executive Assistant</a:t>
          </a:r>
        </a:p>
      </dsp:txBody>
      <dsp:txXfrm>
        <a:off x="4008870" y="1868596"/>
        <a:ext cx="918211" cy="459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Student Health &amp; Well-being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2ABA156-16EE-BAEC-AC54-D420A14DC5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494728"/>
              </p:ext>
            </p:extLst>
          </p:nvPr>
        </p:nvGraphicFramePr>
        <p:xfrm>
          <a:off x="1380744" y="719666"/>
          <a:ext cx="9491472" cy="5500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3038</TotalTime>
  <Words>218</Words>
  <Application>Microsoft Office PowerPoint</Application>
  <PresentationFormat>Widescreen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Student Health &amp; Well-being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2026-08-07T20:17:20Z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